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8" r:id="rId1"/>
  </p:sldMasterIdLst>
  <p:notesMasterIdLst>
    <p:notesMasterId r:id="rId91"/>
  </p:notesMasterIdLst>
  <p:sldIdLst>
    <p:sldId id="256" r:id="rId2"/>
    <p:sldId id="294" r:id="rId3"/>
    <p:sldId id="276" r:id="rId4"/>
    <p:sldId id="292" r:id="rId5"/>
    <p:sldId id="290" r:id="rId6"/>
    <p:sldId id="293" r:id="rId7"/>
    <p:sldId id="297" r:id="rId8"/>
    <p:sldId id="279" r:id="rId9"/>
    <p:sldId id="280" r:id="rId10"/>
    <p:sldId id="281" r:id="rId11"/>
    <p:sldId id="298" r:id="rId12"/>
    <p:sldId id="283" r:id="rId13"/>
    <p:sldId id="282" r:id="rId14"/>
    <p:sldId id="299" r:id="rId15"/>
    <p:sldId id="312" r:id="rId16"/>
    <p:sldId id="316" r:id="rId17"/>
    <p:sldId id="317" r:id="rId18"/>
    <p:sldId id="318" r:id="rId19"/>
    <p:sldId id="314" r:id="rId20"/>
    <p:sldId id="315" r:id="rId21"/>
    <p:sldId id="332" r:id="rId22"/>
    <p:sldId id="300" r:id="rId23"/>
    <p:sldId id="301" r:id="rId24"/>
    <p:sldId id="302" r:id="rId25"/>
    <p:sldId id="319" r:id="rId26"/>
    <p:sldId id="398" r:id="rId27"/>
    <p:sldId id="320" r:id="rId28"/>
    <p:sldId id="396" r:id="rId29"/>
    <p:sldId id="397" r:id="rId30"/>
    <p:sldId id="402" r:id="rId31"/>
    <p:sldId id="343" r:id="rId32"/>
    <p:sldId id="399" r:id="rId33"/>
    <p:sldId id="400" r:id="rId34"/>
    <p:sldId id="401" r:id="rId35"/>
    <p:sldId id="346" r:id="rId36"/>
    <p:sldId id="291" r:id="rId37"/>
    <p:sldId id="289" r:id="rId38"/>
    <p:sldId id="359" r:id="rId39"/>
    <p:sldId id="360" r:id="rId40"/>
    <p:sldId id="310" r:id="rId41"/>
    <p:sldId id="385" r:id="rId42"/>
    <p:sldId id="306" r:id="rId43"/>
    <p:sldId id="386" r:id="rId44"/>
    <p:sldId id="277" r:id="rId45"/>
    <p:sldId id="361" r:id="rId46"/>
    <p:sldId id="387" r:id="rId47"/>
    <p:sldId id="388" r:id="rId48"/>
    <p:sldId id="295" r:id="rId49"/>
    <p:sldId id="362" r:id="rId50"/>
    <p:sldId id="389" r:id="rId51"/>
    <p:sldId id="334" r:id="rId52"/>
    <p:sldId id="363" r:id="rId53"/>
    <p:sldId id="390" r:id="rId54"/>
    <p:sldId id="341" r:id="rId55"/>
    <p:sldId id="342" r:id="rId56"/>
    <p:sldId id="403" r:id="rId57"/>
    <p:sldId id="392" r:id="rId58"/>
    <p:sldId id="393" r:id="rId59"/>
    <p:sldId id="364" r:id="rId60"/>
    <p:sldId id="394" r:id="rId61"/>
    <p:sldId id="365" r:id="rId62"/>
    <p:sldId id="366" r:id="rId63"/>
    <p:sldId id="305" r:id="rId64"/>
    <p:sldId id="379" r:id="rId65"/>
    <p:sldId id="380" r:id="rId66"/>
    <p:sldId id="307" r:id="rId67"/>
    <p:sldId id="381" r:id="rId68"/>
    <p:sldId id="382" r:id="rId69"/>
    <p:sldId id="321" r:id="rId70"/>
    <p:sldId id="383" r:id="rId71"/>
    <p:sldId id="384" r:id="rId72"/>
    <p:sldId id="326" r:id="rId73"/>
    <p:sldId id="308" r:id="rId74"/>
    <p:sldId id="296" r:id="rId75"/>
    <p:sldId id="367" r:id="rId76"/>
    <p:sldId id="368" r:id="rId77"/>
    <p:sldId id="329" r:id="rId78"/>
    <p:sldId id="369" r:id="rId79"/>
    <p:sldId id="370" r:id="rId80"/>
    <p:sldId id="371" r:id="rId81"/>
    <p:sldId id="372" r:id="rId82"/>
    <p:sldId id="373" r:id="rId83"/>
    <p:sldId id="304" r:id="rId84"/>
    <p:sldId id="303" r:id="rId85"/>
    <p:sldId id="374" r:id="rId86"/>
    <p:sldId id="375" r:id="rId87"/>
    <p:sldId id="405" r:id="rId88"/>
    <p:sldId id="404" r:id="rId89"/>
    <p:sldId id="325" r:id="rId9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napToGrid="0">
      <p:cViewPr varScale="1">
        <p:scale>
          <a:sx n="68" d="100"/>
          <a:sy n="68" d="100"/>
        </p:scale>
        <p:origin x="580"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ink/ink1.xml><?xml version="1.0" encoding="utf-8"?>
<inkml:ink xmlns:inkml="http://www.w3.org/2003/InkML">
  <inkml:definitions>
    <inkml:context xml:id="ctx0">
      <inkml:inkSource xml:id="inkSrc0">
        <inkml:traceFormat>
          <inkml:channel name="X" type="integer" max="19420" units="cm"/>
          <inkml:channel name="Y" type="integer" max="11100" units="cm"/>
          <inkml:channel name="F" type="integer" max="256" units="dev"/>
          <inkml:channel name="T" type="integer" max="2.14748E9" units="dev"/>
        </inkml:traceFormat>
        <inkml:channelProperties>
          <inkml:channelProperty channel="X" name="resolution" value="628.47894" units="1/cm"/>
          <inkml:channelProperty channel="Y" name="resolution" value="637.93103" units="1/cm"/>
          <inkml:channelProperty channel="F" name="resolution" value="0" units="1/dev"/>
          <inkml:channelProperty channel="T" name="resolution" value="1" units="1/dev"/>
        </inkml:channelProperties>
      </inkml:inkSource>
      <inkml:timestamp xml:id="ts0" timeString="2022-03-15T01:24:55.941"/>
    </inkml:context>
    <inkml:brush xml:id="br0">
      <inkml:brushProperty name="width" value="0.05292" units="cm"/>
      <inkml:brushProperty name="height" value="0.05292" units="cm"/>
      <inkml:brushProperty name="color" value="#FF0000"/>
    </inkml:brush>
    <inkml:context xml:id="ctx1">
      <inkml:inkSource xml:id="inkSrc65">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1" timeString="2022-03-15T01:26:39.914"/>
    </inkml:context>
    <inkml:brush xml:id="br1">
      <inkml:brushProperty name="width" value="0.05292" units="cm"/>
      <inkml:brushProperty name="height" value="0.05292" units="cm"/>
      <inkml:brushProperty name="color" value="#FFFF00"/>
    </inkml:brush>
  </inkml:definitions>
  <inkml:trace contextRef="#ctx0" brushRef="#br0">4958 2696 83 0,'0'0'7'16,"0"-20"4"-1,0 11 0-15,3-1-1 0,-10-2 1 16,-3-5-11 0,-6 1 0-16,-5-6 12 0,2 5 0 15,-2 1-14-15,-3 1 1 16,-8 3 1-16,-1 0 1 16,-2 0 9-16,-3 3 1 15,-4 6-12-15,-1-1 0 16,-8 8-1-16,-5 4 1 15,-7 11 1-15,-1 5 0 16,-1 4 0-16,-11 11 0 16,-5 16-1-16,13 5 1 15,13 9-1-15,11 5 1 16,14 3 6-16,13 2 1 16,10-4-6-16,14 4 1 15,12 4-2-15,18-8 0 16,10-6 0-16,17-6 1 15,13-8-1-15,3-3 0 0,6-9 0 16,-4-11 0-16,-2-8 1 16,-2-8 1-16,3-13-2 15,-8-1 0-15,-2-7 0 16,-20-4 1-16,-11-3-1 16,-10 2 1-16,-11-2-4 15,-2-4 0-15,-6 3-2 16,1-3 0-16,-3 1-30 15,-2-1 0-15,-7 1-15 0,0 6-4 16,0-3 70-16</inkml:trace>
  <inkml:trace contextRef="#ctx0" brushRef="#br0" timeOffset="725.554">5802 2911 109 0,'5'0'0'16,"4"3"1"-16,-2 1 0 15,-5-4 1-15,-2 0 0 16,0 0 8-16,0 0 0 16,0 0-7-16,3 0 1 15,4-4-3-15,7 4 0 16,7-3 20-16,9 3 0 15,5 0-28-15,8 0 0 0,11 7 3 16,-3-4 1-16,5-3 4 16,-6 5 0-1,-3-1-2-15,-8-1 1 0,-5-3 2 16,0 2 0 0,0 1-2-16,-7-3 0 0,-10 0 1 15,-1 4 1-15,-6-4-8 16,-3 0 1-16,-3 0-47 15,-4 0 1-15,0 0 23 0</inkml:trace>
  <inkml:trace contextRef="#ctx0" brushRef="#br0" timeOffset="1118.607">5750 3120 92 0,'5'0'0'16,"7"-7"1"-16,-7 11 1 16,-8-1 3-16,3 1 1 15,-2 1 12-15,4 2 1 16,1-2-15-16,10 3 1 15,0 4 0-15,12-1 0 16,6-8-5-16,6-1 0 0,7-2-3 16,6-2 0-16,9-1 4 15,1-4 0-15,4-5-1 16,-5 3 1-16,-1 1 0 16,-11-4 1-16,-5 1-2 15,-9 6 1-15,-7-2-1 16,-8 4 0-16,-3 1-11 15,-6 2 0-15,-4-3-16 16,-8-1 0-16,1-1-28 0</inkml:trace>
  <inkml:trace contextRef="#ctx0" brushRef="#br0" timeOffset="1816.948">7309 3501 1 0,'3'-7'0'0,"-3"-1"27"16,-5 14-5-16,-4 7-6 16,6-1 1-16,-2-4-17 15,1 1 0-15,-1-2 9 16,3-6 0-16,0 1 0 15,2-2 1-15,9-7-9 16,0-12 1-16,3-10 2 16,9-17 1-16,2-11 6 0,6-13 0 15,6-8-11-15,10-28 0 16,11-21 2-16,-5 16 0 16,5-4-2-16,-13 15 1 15,-1 9-1-15,-7 16 1 16,-2 11 0-16,-7 21 0 15,-8 16-1-15,-6 10 0 16,-3 10 0-16,3 3 0 16,-2 8-4-16,6 16 1 15,1 15 6-15,1 6 0 16,-1 14-2-16,2 32 1 16,4 23-2-16,3-2 0 15,11 7 0-15,-6-7 0 16,2 2 0-16,-3-19 1 15,0-12-1-15,-4-15 1 16,-3-13 0-16,-8-18 1 16,-6-18-2-16,-4-3 0 0,-1-12-23 15,-13-3 1-15,-8-6-13 16,-8-10 0-16,-1-1 17 16,-9-8 0-16,2 4 12 15</inkml:trace>
  <inkml:trace contextRef="#ctx0" brushRef="#br0" timeOffset="2092.492">7652 3041 1 0,'-15'-8'0'0,"-12"-8"20"0,1 4-4 16,-3-3 6-16,2 6 1 15,8-3-17-15,5 5 0 16,2 4-1-16,7 1 0 16,1 2 0-16,20 2 0 15,7 1 0-15,10 1 1 16,10-1 10-16,8-3 1 15,8 2-12-15,2-2 0 16,7 0-12-16,-3 3 1 16,1-3 4-16,-8 4 0 15,-4-4 3-15,-12 0 1 16,-6 0-3-16,-8 0 1 16,-7 0-6-16,-7-4 1 15,-5-4-10-15,-6 1 1 16,-3 2-33-16,-3-4 1 15,3 2 46-15</inkml:trace>
  <inkml:trace contextRef="#ctx0" brushRef="#br0" timeOffset="2484.657">9457 2525 61 0,'-5'-4'0'15,"-2"-4"3"-15,4 8 0 16,1 0 14-16,-2 5 0 15,4 7-15-15,-8-2 1 16,-1 4-1-16,-9 5 0 16,1 1 4-16,-11 8 0 15,-2 4-6-15,-1 6 1 16,-7 3-1-16,-1 2 0 16,1 2 1-16,3-2 0 15,-3 0-1-15,-1-4 0 16,1 0-9-16,1-13 1 15,6-3-43-15,1-11-5 16,4 3 73-16</inkml:trace>
  <inkml:trace contextRef="#ctx0" brushRef="#br0" timeOffset="2830.832">8817 2597 70 0,'0'12'0'0,"0"12"3"16,5-24 0-16,8-9 2 16,-5 6 0-16,6-1 8 15,5 15 1-15,8 2-13 0,-1 10 1 16,3 9 5-16,1 8 0 16,3 8-4-16,-1-2 1 15,2 2-4-15,5-5 0 16,3-5-1-16,-4-4 1 15,-1-6 6-15,-6-8 0 16,-1-1-6-16,-8-5 0 16,-2-4 0-16,-6-5 0 15,-2-1-1-15,-7-1 0 16,-2-3-4-16,-3-3 0 16,0-4-26-16,-5-7 0 15,2-10-3-15,3-3-5 16,-4-1 51-16</inkml:trace>
  <inkml:trace contextRef="#ctx0" brushRef="#br0" timeOffset="3896.828">10036 2264 1 0,'-3'7'0'0,"-1"1"10"16,4-8-5-16,9-7 34 16,-6 6 1-16,3-3-34 15,-3 1 0-15,1-1 0 0,-4 4 0 16,5-1 0-16,-5 6 0 16,3 7 4-16,-6 10 0 15,3 14-3-15,0 12 0 16,0 7-8-16,-4 5 0 15,3 12-5-15,-3 19 0 16,-5 21 19-16,2-9 0 16,6 0-13-16,-3-12 0 15,2-7 2-15,1-11 1 16,1-9-2-16,0-19 1 16,0-21-4-16,-2 0 1 15,-2-9 1-15,1-3 0 16,1-5-2-16,2 2 1 15,-3-6-1-15,3 2 1 16,-4-5-4-16,3-8 0 16,-3-4-10-16,1-4 0 15,1-8 10-15,2-10 1 16,2-7-16-16,1-11 1 0,-3-3-1 16,4-13 0-16,-4-15 20 15,0-20 0-15,0-20 0 16,-4 11 1-16,-1 6-1 15,5 18 0-15,5 9 13 16,-5 12 0-16,-3 11-8 16,6 20 1-16,-3 17 6 15,9-2 0-15,-1 6-5 16,17-1 1-16,13 4-8 0,9 4 0 16,9 4 22-16,9 8 1 15,3 4-20-15,21 11 0 16,8 9-16-16,-10 4 0 15,-3 11 15-15,-25-3 0 16,-13 4-7-16,-15-13 0 16,-13-14 8-16,-10 7 1 15,-11 4-8-15,-13-4 0 16,-12 0 15-16,-14-2 0 16,-10-1-20-16,-18-2 1 15,-17 1 10-15,10-8 1 16,2 0-8-16,2-8 0 15,3-3 5-15,22-1 1 16,16-1-1-16,6 1 0 16,10-4 3-16,2 4 0 15,7 0-4-15,18 0 1 16,12 4 4-16,18 1 1 16,12 5-5-16,11-5 0 15,11 2-7-15,28 10 0 0,17 4 14 16,-10 5 0-16,-3 3-10 15,-18 2 0-15,-11 1 2 16,-15-1 1-16,-12-3 15 16,-24-4 1-16,-20-4-18 15,-15 8 0-15,-20-1 1 16,-21 14 0-16,-19 9 1 0,0-5 0 16,-9-2 3-16,-5-4 0 15,-5-3-4-15,9-3 1 16,1-9 1-16,9-2 0 15,0-10 0-15,14 0 0 16,10-10-4-16,14-1 0 16,13-2-36-16,-7-1 0 15,1-1-24-15</inkml:trace>
  <inkml:trace contextRef="#ctx0" brushRef="#br0" timeOffset="25362.42">7811 3803 131 0,'0'0'0'0,"0"0"0"15,33 16 0-15,-15-8 0 16,-1-1 0-16,-5 2 0 16,-1-1 1-16,-3 4 0 15,3 0-1-15,-6-1 1 16,-1 1-1-16,-4 0 1 15,0 0-1-15,-4 3 1 16,-1 2-1-16,-11-1 1 16,-5 1-1-16,0-2 1 15,-1 1-1-15,-3-1 0 16,3-3 0-16,1 0 0 0,3-3 0 16,6 1 1-16,3-1-1 15,1-4 1-15,2-2-1 16,3 1 1-16,-1-1 0 15,8 0 0-15,-1 3 0 16,15-6 0-16,3 3-1 16,5-3 0-16,5 0 0 15,2 0 0-15,-3 0 0 16,0 0 1-16,-1 0-1 0,-6 0 0 16,-6 2-5-16,-1-2 0 15,-4-2-26-15,-3 2 0 16,0-3-3-16,-1-4-5 15,1 2 51-15</inkml:trace>
  <inkml:trace contextRef="#ctx0" brushRef="#br0" timeOffset="25619.503">8336 3700 27 0,'0'0'6'0,"0"9"0"15,0 6 9-15,-9 7 1 16,0 3-13-16,-6 2 1 0,-3 9-1 16,-3-3 1-16,-1-1-2 15,-3 6 1-15,-3-2-3 16,0 0 1-16,2 0-1 15,-3 0 1-15,3-5-37 16,5-7 1-16,0 0 32 16</inkml:trace>
  <inkml:trace contextRef="#ctx0" brushRef="#br0" timeOffset="25950.662">8127 3760 1 0,'0'0'15'0,"8"7"-5"32,5 5 32-32,-5 4 0 15,4 8-42-15,-1 0 1 16,-1 7-1-16,4-2 1 15,-1 2-1-15,-1 1 1 16,2-1-1-16,-2 2 1 16,-2-2-1-16,1-4 0 15,-1 0 0-15,3-2 1 16,-5-8-2-16,-1-5 1 16,2-2-23-16,-4-1 1 0,-1-6-9 15,-4-3 0-15,0 0 37 16</inkml:trace>
  <inkml:trace contextRef="#ctx0" brushRef="#br0" timeOffset="26444.471">8601 3613 39 0,'0'0'13'0,"7"3"1"15,2 6-9-15,-1 3 0 16,5 7 0-16,-8 1 0 16,-2 8-4-16,-6-1 1 15,-2 1-1-15,-13 1 0 16,-3 2-1-16,-3-4 1 16,-2-3-1-16,-1-3 0 15,7-6 0-15,-1 1 1 16,7-8-1-16,1 1 1 15,5-2 0-15,4-4 0 16,1-3 0-16,10 0 1 16,1 0 0-16,10-3 1 15,3 3-1-15,5 3 1 16,0 2 2-16,-1 2 0 16,-8 2 0-16,0 3 0 0,-4-4-3 15,-5 11 1-15,-4 9-1 16,-4 1 0-16,-4 7 0 15,-4-2 1-15,-5-3-2 16,-4 2 0-16,-4 3 0 16,-3 0 0-16,-4 3-1 15,3-8 1-15,8 2-1 16,-1-13 1-16,10-1-5 16,-1-7 1-16,2-7-60 0,-3-6 0 15,-1-3 70-15</inkml:trace>
  <inkml:trace contextRef="#ctx0" brushRef="#br0" timeOffset="29575.417">11074 3362 37 0,'0'0'21'0,"0"0"0"16,38-7-15-16,-15 4 0 15,6 1-2-15,1 4 0 16,3 5-1-16,-8 0 0 16,-3 5 0-16,-6 5 0 15,-5 2-1-15,-11 5 0 16,-6 5-1-16,-11-4 0 16,-13 1 0-16,1-2 0 15,-10-1-1-15,-4-3 0 16,-4 1 0-16,5-6 0 15,3-3 0-15,6-1 1 16,7-6-1-16,10-5 0 16,11-5-1-1,12-2 1-15,16-5 0 16,6 7 0-16,10-2 0 16,-1 3 0-16,6 2 0 15,-2 8 0-15,-1 1 0 16,-13-2 0-16,-3 2 0 15,-4 10 1-15,-9 5 0 16,-10 4 0-16,-4 1-1 16,-14 4 1-16,-7-3-1 15,-3-1 1-15,-7-3-1 16,0-3 1-16,-2-6-8 0,6 1 0 16,2-8-46-16,6 1-4 15,-1-2 74-15</inkml:trace>
  <inkml:trace contextRef="#ctx0" brushRef="#br0" timeOffset="29837.912">11756 3350 14 0,'0'0'13'0,"-13"16"0"16,-2 8-1-16,-11 5 1 15,-6 10-9-15,-10 1 0 16,-5 4-3-16,0 3 0 0,0 4 0 16,-7 1 1-16,-3 4-2 15,20-21 0-15,14-15-36 16,4-4-5-16,0-1 54 15</inkml:trace>
  <inkml:trace contextRef="#ctx0" brushRef="#br0" timeOffset="30107.822">11513 3480 92 0,'0'0'3'16,"4"18"1"-16,-2 9 5 0,1 4 0 15,2 7-6-15,2 1 0 16,2 4-2-16,0-3 1 16,3-1-1-16,-3-3 0 15,-1-5-1-15,1-7 0 16,-4-3-19-16,2-6 1 15,2-6-25-15,3-6-4 16,0-3 61-16</inkml:trace>
  <inkml:trace contextRef="#ctx0" brushRef="#br0" timeOffset="30543.686">11996 3295 48 0,'0'0'15'16,"20"12"0"-1,11 7 10 1,-7-5 1-16,2 5-25 0,-8-4 0 16,-2 2 0-16,-8-1 0 15,1-1 0-15,-9 4 0 16,-7 5-1-16,-7 0 1 15,-7 0-1-15,-3 0 1 16,-4-3-1-16,-5 3 1 16,-2-2 0-16,9-1 0 15,5-9 1-15,3 0 1 16,10-4 0-16,16 3 1 16,19-6-3-16,7-2 1 15,12-3-1-15,3-3 1 16,6-2-2-16,-1-2 1 15,2-5-1-15,0 7 1 16,0-2-1-16,-9 2 1 16,-5-2-1-16,-7 2 0 15,-7-2-11-15,-6 0 1 16,-6-2-34-16,-2-6 1 16,-2 1 17-16</inkml:trace>
  <inkml:trace contextRef="#ctx0" brushRef="#br0" timeOffset="51111.831">4902 4097 1 0,'0'0'0'0,"0"0"0"16,0 0 0-16,0 0 0 0,0 0 0 15,0 0 7-15,0 0-5 16,0 0 33-16,0 0 0 16,0 0-33-16,0 0 1 15,0 0-2-15,0 0 0 16,0 0 1-16,0 0 0 16,0 0 0-16,0 0 0 15,0 0 1-15,0 0 0 16,18-21-1-16,-3 6 1 15,-1 3-2-15,2 0 0 16,1 0-1-16,4 5 0 16,5 2 1-16,-3 1 0 15,-2 1-1-15,0-1 0 16,-7 4 0-16,2 0 1 16,1-2 0-16,-5 2 0 15,-3 0-1-15,-4 0 1 16,2 2-1-16,-2 5 1 15,-5 2-1-15,-8 6 1 0,-5 13 0 16,0-1 1-16,-5 6-2 16,-3-2 0-16,0 1 0 15,-3 1 1-15,1 1-1 16,2-6 1-16,7-8-1 16,-5 4 0-16,5 0 0 15,2-5 0-15,3-3 0 0,0-3 0 16,6-1 0-1,6 0 0-15,3 0 0 0,6-1 0 16,0-6 0-16,9-2 0 16,9-3 0-1,-9-3 0-15,1-2-1 0,4-2 1 16,4-2 0-16,0-3 0 16,-1 0 0-16,-4 4 0 15,-3 1-5-15,-4-5 1 16,-2 3-9-16,-2-1 0 15,-7 1-27-15,-2 1-4 16,0-1 58-16</inkml:trace>
  <inkml:trace contextRef="#ctx0" brushRef="#br0" timeOffset="51476.532">5546 3815 79 0,'-4'4'0'0,"-1"1"-37"16,7 7-4-16,5 7 53 15,-6 1-5-15,-1 8 7 0,-8 3 1 16,-6 5 0-16,-7 3 1 16,-2 1-11-16,2 1 0 15,-5 2-6-15,-4 0 1 16,1-2-1-16,-4-2 0 16,-2-3 1-16,9-5 0 15,-2-3-25-15,7-10 1 16,7-4 16-16,0-2 0 15,-2 0-3-15</inkml:trace>
  <inkml:trace contextRef="#ctx0" brushRef="#br0" timeOffset="51809.116">5188 3934 1 0,'4'3'0'0,"1"9"0"16,7-7 0-16,5-5 8 15,10 12-4-15,6 0 11 16,-4 7 0-16,3 2-8 16,-3-1 0-16,5 6 8 15,-8 3 1-15,0-1-13 16,-5-4 1-16,0 0-4 15,-6-2 0-15,-4-8-3 16,1 1 0-16,-3-3 4 0,-2-2 1 16,-2-1-2-1,-1 0 0-15,-3-6-5 0,3 1 1 16,-4-4-35-16,0 0-4 16,0 0 43-16,-4 0 0 15</inkml:trace>
  <inkml:trace contextRef="#ctx0" brushRef="#br0" timeOffset="52344.399">5657 3803 74 0,'-5'0'0'0,"2"4"2"16,27-1 0-16,14 2-2 16,-6-1 0-16,1-1 0 15,-4-3 0-15,-2 0 6 16,-5 2 0-16,-1 1-3 16,-5 1 1-16,-2-1-1 15,-2-1 0-15,-3 5-1 16,0 1 0-16,-1 8 0 15,-4-1 0-15,-4 2 0 16,-9 9 0-16,-3 7 1 16,-14-1 1-16,-13 8-3 0,1 3 1 15,-4 1-2-15,4 3 0 16,3-6 3-16,5-7 0 16,6-6-2-16,5-4 1 15,6-9 5-15,10 6 1 16,15-6-1-16,6-1 1 15,11-4-9-15,10-8 1 16,2-2 0-16,-1-2 1 16,2-1 2-16,-3-4 0 15,-1-2-3-15,-8 4 0 16,-4-2-9-16,0-1 0 16,2-4 9-16,-9 0 0 15,-3 1-15-15,-4-1 1 16,-3 0-71-16</inkml:trace>
  <inkml:trace contextRef="#ctx0" brushRef="#br0" timeOffset="57720.538">3690 6177 1 0,'-9'0'0'0,"1"3"0"16,4-3 0-16,8 0 10 16,-4 0-5-16,0 0-1 0,0 0 1 15,1-3-2-15,-1-1 1 16,0-1 21-16,-5-2 1 16,0 2-26-16,-7-4 0 15,0 3 7-15,-6-6 0 16,-8 0-7-16,-7 3 1 15,-2-3 0-15,-3 5 0 16,-1 2-1-16,1 2 0 16,-1 3 2-16,6-4 0 15,7 4-2-15,-3 0 0 16,2 0 0-16,3 0 0 16,7 4-1-16,3-4 0 15,1 1 1-15,-2 3 0 16,1-1 1-16,1 4 0 15,1-2-1-15,2-1 1 16,-2 2 0-16,3 3 0 16,0 3 0-16,2 5 0 15,5 6 0-15,-1 2 0 0,6 10-1 16,-3 4 1-16,0 13-1 16,6 8 1-16,-3 7-1 15,2 32 1-15,4 25-1 16,-2-3 0-16,-5 8 0 15,-4 5 1-15,-1 9 1 16,-4-13 1-16,-2-3 4 16,7-7 1-16,-1-5-5 0,3-21 1 15,0-9-5-15,3-17 0 16,-1-9-1-16,1-11 1 16,-3-14 0-16,4 0 1 15,-2-3-1-15,1-10 1 16,1-8 0-1,1 0 0-15,-5-5 5 0,7-1 0 16,3 2-7-16,2-1 1 16,4-4 6-16,2-4 0 15,4-4-6-15,3-3 1 16,4 2 0-16,1-7 0 16,5-3 3-16,-5 6 1 15,-4-3-6-15,-5 5 0 16,0 2-13-16,-4 2 0 15,0-3-71-15</inkml:trace>
  <inkml:trace contextRef="#ctx0" brushRef="#br0" timeOffset="58901.449">6660 6117 95 0,'12'0'0'16,"2"0"0"-16,-3 0 0 16,-3 0-10-16,6 3 1 15,-2 0 9-15,1 3 0 16,4-3 2-16,6-1 1 16,5-1 5-16,7-2 1 15,3-4-6-15,4-2 1 16,5-4-3-16,5 1 0 15,4-2 2-15,-5 4 0 16,-1-3-2-16,-10 6 1 16,-3 0 3-16,-6 2 0 15,-6-1-5-15,-4 4 0 0,-7 0 9 16,-2 5 0-16,0 7-11 16,-7-1 0-16,-1-3 8 15,-3 8 1-15,3 8-10 16,-4 7 0-16,3 1 16 15,-6-1 1-15,-6 2-29 16,4 25 1-16,1 23 26 16,4 37 0-16,0 33-12 15,4-7 0-15,1 7-3 16,-1-5 0-16,1 0 3 0,-2-22 0 16,3-13-3-16,1-8 1 15,7-15 5-15,-9-15 0 16,2-13-3-16,-5-18 0 15,-2-11 8-15,-11-2 1 16,-5-3-8-16,2-6 1 16,-1-11-2-16,-8 6 0 15,-7-5 0-15,1-1 1 16,-10-4-1-16,1 2 1 16,-4-7 0-16,-1 0 0 15,-8-7-1-15,0 2 1 16,3-7-3-16,1 2 1 15,-2-2-9-15,5 0 1 16,-3 0 9-16,3 3 0 16,-1-1-61-16,1 5 0 15,-3-1 46-15</inkml:trace>
  <inkml:trace contextRef="#ctx0" brushRef="#br0" timeOffset="59886.512">7154 8415 93 0,'0'0'0'16,"0"0"-9"-16,0 0 0 15,0 0-11-15,0 0 1 16,0 0 31-16,0 0 0 16,0 0 0-16,0 0 0 15,26-4-6-15,-2 2 1 16,7 1-6-16,-1 1 0 15,3 0-1-15,-1 1 1 16,1 1 0-16,-7 2 1 16,-5-4 0-16,-7 3 0 15,-2-3 0-15,-5 0 0 16,-5 0 0-16,-4 5 0 16,-8 2-2-16,-8 5 0 0,-5 5 0 15,-3 6 1-15,-2-3-1 16,-3 4 1-16,-2 4-1 15,1-4 0-15,3 3 1 16,1-5 0-16,5-1-1 16,6-7 0-16,1-1 0 15,7-1 0-15,4 1 1 16,5-1 1-16,9-4-2 16,5 4 1-16,10-2 1 0,6 1 1 15,5-1-3-15,-2-1 0 16,5-6 0-16,1-3 0 15,-1-3-2-15,-8-1 1 16,1-1-38-16,-7-4 1 16,-1 3 15-16</inkml:trace>
  <inkml:trace contextRef="#ctx0" brushRef="#br0" timeOffset="60166.98">7820 8312 112 0,'-9'0'0'16,"0"3"0"-16,6 4 0 15,10 5 0-15,-11 5 1 0,4-1-4 16,-12 8 1-16,-2 5 2 15,-3 2 0-15,-4 3 0 16,0 2 1-16,0 2-1 16,-5-4 1-16,1-1-8 15,3-6 1-15,1-3-40 16,3-5-4-16,1 0 65 16</inkml:trace>
  <inkml:trace contextRef="#ctx0" brushRef="#br0" timeOffset="60438.438">7555 8490 87 0,'1'5'0'16,"6"6"1"-16,6 4 0 15,4 0 0-15,0 8 1 16,4 4 1-16,0 1 1 15,-3 3 0-15,-1-4 1 16,-3 1-3-16,2-4 0 16,-2-4-1-16,-2-1 0 15,0-4-1-15,-3-3 0 16,0-3-15-16,-6-2 1 16,2-2-26-16,-5-5-4 15,0 0 58-15</inkml:trace>
  <inkml:trace contextRef="#ctx0" brushRef="#br0" timeOffset="60882.829">7949 8339 115 0,'15'4'0'15,"12"1"0"-15,2 2 0 16,10-6 0-16,-6 6 0 16,2-2 0-16,-11 0 0 15,-5 1 0-15,-3-3 0 16,-4-1 13-16,-7 1 0 16,-1 1-13-16,-13 8 0 15,-7 5-1-15,-5 5 0 16,-5 2-1-16,-3 0 1 15,-3 4 0-15,-1-1 0 16,4 2 1-16,6-5 0 16,7-5 0-16,4 0 0 15,7 2-1-15,10-4 1 16,11 5 0-16,1-6 0 16,4-3 6-16,5-2 1 15,7-6-8-15,-1 2 0 16,1-7 2-16,-7 1 1 0,4-1-5 15,-9-1 0-15,-4 1-59 16,0-11 1 0,1 3 66-16</inkml:trace>
  <inkml:trace contextRef="#ctx0" brushRef="#br0" timeOffset="62055.392">8200 6959 76 0,'7'-1'0'15,"7"-8"-1"-15,-6 9 0 16,-1 5-9-16,4 0 0 16,1 2 28-16,4-3 0 15,1-3-10-15,9 1 1 16,8-4-1-16,4 1 0 16,9-6-8-16,0 3 0 15,2 3 0-15,5 1 1 16,-2 0-1-16,2-4 1 15,-1 1-1-15,-3-1 0 0,-3 3 0 16,-12-3 1-16,-2 1 0 16,-3 1 1-16,-4-1-3 15,-8 3 1-15,-3-4-4 16,-6 4 0-16,-4 0-53 16,-5 0-5-16,0 0 80 15</inkml:trace>
  <inkml:trace contextRef="#ctx0" brushRef="#br0" timeOffset="62490.448">8362 7227 118 0,'7'-2'0'16,"2"1"-2"-16,3 2 1 15,7 1-7-15,-3 0 1 16,1 1 7-16,-5-3 0 16,1 4 15-16,1-4 1 15,1 0-16-15,4-4 1 16,6 4 4-16,-4-5 1 15,-4-2-8-15,9-1 1 16,-1-4 0-16,1 3 0 16,-3 2 2-16,5 0 1 0,-2 2 0 15,0 2 1-15,4-3-3 16,-6 3 0-16,-1 3-1 16,-2-3 0-16,-4 3 1 15,-5-4 1-15,0 4-3 16,-3 0 0-16,0-2 2 15,-4 2 0-15,-1-1-31 0,-3 1 0 16,3 0-17-16</inkml:trace>
  <inkml:trace contextRef="#ctx0" brushRef="#br0" timeOffset="67044.369">10055 6161 53 0,'0'0'0'0,"-17"4"-15"15,12-4 0-15,1 0 14 16,4 0 0-16,4 0 15 0,-1-4 1 15,2 3 14-15,-1 1 0 16,-4 0-27-16,0 0 1 16,5-4-1-16,-5 4 1 15,4 0-2-15,-4 0 0 16,0 0 1-16,0 0 0 16,0 0 7-16,0 0 1 15,0 0-12-15,0 0 1 16,0 4 1-16,-4 8 0 15,-8 8 1-15,-2 16 1 16,-7 9-3-16,-3 6 0 16,1 8 7-16,2-4 1 15,-2 5 0-15,2-5 0 16,-3-4-12-16,3-3 0 16,4-3 5-16,-1 1 0 15,1-1-1-15,5-6 1 0,3 1 0 16,0-10 1-16,2-4 2 15,2-3 1 1,0-8-7-16,1-3 0 0,1-3-14 16,1-3 0-16,-2 0-26 15,4-6 1-15,4 0 33 16,5-12 0-16,-4-4-2 16</inkml:trace>
  <inkml:trace contextRef="#ctx0" brushRef="#br0" timeOffset="67985.503">10755 6259 56 0,'8'-3'0'0,"8"-1"-3"16,-7 2 0-16,-4 2-1 15,-1 0 0-15,-1 0 15 16,-3 0 0-16,2 0 5 16,6-1 1-16,8-1-14 0,5-7 1 15,10-1-3-15,8-2 0 16,6 0 2-16,4 0 0 16,5 0-3-16,2 4 1 15,3 1-1-15,-8 3 1 16,-4 3 0-16,-7-3 0 15,-7 4 2-15,-3 4 0 16,-9-4-3-16,-4 5 0 16,-5-2 0-16,-15 14 0 15,-11 7 0-15,-11 4 1 16,-9 6 1-16,-12-1 1 16,-6 6-3-16,-23 6 0 15,-16 8 2-15,13-5 0 16,1-7-1-16,-3-1 0 15,0-1-1-15,8-8 0 16,8-2 1-16,16-3 0 16,17-4 2-16,10-8 0 0,12-5-3 15,1-1 0-15,8-1 2 16,8 2 0-16,3-4 1 16,13-2 0-16,15 1-3 15,3-4 1-15,5-6-6 16,1 3 0-16,3-4 3 15,0 2 0-15,-4-4 5 0,0-1 1 16,-2-2-2-16,-7 4 1 16,-6 4-2-16,-6-1 1 15,-5 2-7-15,-5 3 1 16,-6-4 6-16,-3 4 0 16,-3 0 1-16,-4 0 1 15,0 0-9-15,-4 0 0 16,-3 0 2-16,2 0 0 15,-4 0-39-15,-3 0 0 16,2 0 14-16</inkml:trace>
  <inkml:trace contextRef="#ctx0" brushRef="#br0" timeOffset="68676.475">11998 6105 70 0,'18'-7'0'0,"8"2"1"0,5 1 1 16,11 4 9-16,0 4 0 16,0-1-6-16,3 6 0 15,4-1-3-15,-2 4 0 16,0 4-1-16,-14-4 1 15,-7-4 2-15,-8 3 1 16,-8-3-5-16,-17 4 0 16,-14 4 2-16,-7 1 0 15,-8 2 3-15,-6-1 0 16,-9 3-6-16,-3 0 0 16,-3-1 1-16,1-1 0 15,5-7 0-15,9 0 0 16,9-2 0-16,11-1 0 15,4 0 5-15,27-3 0 16,14 7-3-16,15-8 1 16,16 2-3-16,5-6 0 15,9 1-2-15,23 3 1 0,15 0 2 16,-17 2 1-16,-12-3-1 16,-25 4 1-16,-18 1-4 15,-5 1 1-15,-11-1 2 16,-10 9 1-16,-6 8 2 15,-18 5 1-15,-12 0-4 0,-15 5 0 16,-20-3-1-16,-15 11 1 16,-24 9-6-16,12-8 0 15,-6-4 1-15,9-6 1 16,1-8-67-16,10-6-5 16,-5-1 96-16</inkml:trace>
  <inkml:trace contextRef="#ctx0" brushRef="#br0" timeOffset="70075.591">9883 7419 103 0,'-4'0'0'0,"-4"0"-3"16,16 0 0-16,13 4 3 15,-9-4 0-15,2 3-2 16,-5 1 1-16,-4 1 4 0,-6 10 0 16,-8 9 0-16,-12-2 1 15,-9 8-3-15,-8 4 1 16,-6 7 1-16,2 2 1 15,-3 5-2-15,7-8 0 16,3-4 1-16,5-6 1 16,8-2-4-16,1-4 0 15,8-3 2-15,5 3 0 16,4 0 2-16,11-5 0 16,11-6-4-16,11 3 0 15,6-4 9-15,12-5 0 16,12-4-9-16,3-3 0 15,4-2 0-15,-2-3 0 16,1-3-1-16,8-4 1 16,7-7 2-16,-24 7 0 15,-11 3-10-15,-10-3 1 16,-12 3 2-16,-4 3 0 16,-5-1-25-16,-2 2 0 0,-3-4-5 15,-4 0-5-15,2 3 53 16</inkml:trace>
  <inkml:trace contextRef="#ctx0" brushRef="#br0" timeOffset="70409.431">10085 7387 139 0,'3'3'0'15,"1"6"0"-15,1 8 0 16,0 9 1-16,-6 10 0 16,-3 8-1-16,-10 11 0 15,-5 3-1-15,-4 6 1 16,-3 5-1-16,-3 13 1 16,-10 14 26-16,10-14 0 15,-1 3-49-15,9-22 1 16,7-10 35-16,5-15 1 15,8-21-23-15,1 2 0 16,1-7 6-16,-1 0 0 16,2-8-18-16,2 1 0 15,-1-2-27-15,-1-3 1 16,1 4 53-16</inkml:trace>
  <inkml:trace contextRef="#ctx0" brushRef="#br0" timeOffset="70946.401">11006 7423 151 0,'0'7'0'16,"0"5"-21"-16,-4 12 0 16,-1 6 7-16,-12 5 1 15,-4 3 17-15,-5 1 1 16,-4 0 12-16,0-2 0 16,-5-8-17-16,6-4 0 15,3-4 4-15,6-6 1 16,6-3-5-16,6-3 0 15,2-4-1-15,15-3 1 16,14-6 0-16,3 1 0 16,12-7 0-16,8 5 0 15,6-1 3-15,2 5 1 16,7 2-6-16,-9 5 1 16,3-1 2-16,-12 2 0 15,-6 1-2-15,-11 2 1 0,-5 3 5 16,-4 0 1-16,-8 6 12 15,-12 3 1-15,-8 8-19 16,-10-3 0-16,-9 4-4 16,-8 2 1-16,-9-3 2 15,0 3 1-15,-2 0-20 0,4-2 1 16,-1-7 18-16,5 0 1 16,2-9-40-16,8-3 1 15,-4 0 8-15</inkml:trace>
  <inkml:trace contextRef="#ctx0" brushRef="#br0" timeOffset="71190.621">10964 7442 160 0,'19'3'0'15,"16"2"0"-15,5 2 0 16,14 5-7-16,-2-2 1 16,3 1 0-16,-5-5 1 15,-1 3 1-15,-7 0 1 16,-7-4 2-16,7-2 1 16,-4-3-38-16,-3-3 0 15,1 1 12-15</inkml:trace>
  <inkml:trace contextRef="#ctx0" brushRef="#br0" timeOffset="71690.37">12206 7351 138 0,'0'0'0'16,"-6"0"-43"-16,10 8 1 15,5 2 50-15,-9 4 1 16,0 5 14-16,-18 5 1 16,-6 5-20-16,-8 6 1 15,-13 1-5-15,-2 8 0 16,-5 11 10-16,-8 12 1 15,-4 9-8-15,13-9 1 16,9-4-3-16,20-15 0 16,18-8 0-16,8-1 1 15,10-3-2-15,14-5 0 16,10 2-3-16,28-9 1 16,27 0 2-16,-11-19 0 15,6-10 0-15,-7-7 0 16,1-9 1-16,-14-1 1 0,-13-2-2 15,-20 8 1-15,-17 6 6 16,-6 0 1-16,-5 1-8 16,-19-3 0-16,-14 0-6 15,-13 2 1-15,-11 1 2 16,-1 6 0-16,-5 3-38 16,1-2 1-16,-5 2-3 0</inkml:trace>
  <inkml:trace contextRef="#ctx0" brushRef="#br0" timeOffset="72757.401">9471 6288 82 0,'-9'0'0'16,"-5"0"0"-16,8 4 0 15,4-4-1-15,-2 3 0 16,1-3 1-16,-8-3 1 15,-10 3-1-15,-8-4 0 16,-10 2 6-16,1-1 0 16,-6 3-3-16,6 0 0 15,0 3-2-15,5 3 1 16,3-3-1-16,0 1 1 16,8-1-1-16,2 2 1 15,6-1-2-15,2-1 0 16,7-1 0-16,-4 1 1 15,6 1-1-15,-2 1 1 0,5 2 0 16,0 5 0-16,1 0-1 16,3 6 1-16,-1 5 0 15,-1 4 1-15,2 4 0 16,-1 5 0-16,-1 4-2 16,-2 8 1-16,-2 10 1 15,-1 6 1-15,-3 11-3 16,-1 19 0-16,-3 21 1 0,-2-5 1 15,-1 4-1-15,-1-10 0 16,-1-4-1-16,1-9 1 16,-4-9-1-16,6-3 0 15,0-3-1-15,0-8 1 16,7-6 0-16,-1-12 0 16,6-12 1-16,2-9 1 15,3-10 4-15,2-1 0 16,2 0-7-16,3 0 1 15,6 0-2-15,-1-3 0 16,-3 1 2-16,7-1 1 16,3-3 12-16,3 0 1 15,-3-7-11-15,6-1 0 16,-1-4 0-16,-1 0 0 16,0-6-21-16,2 3 0 15,1-6 28-15,-7 6 0 16,-4 0-10-16,-5-3 0 0,-1 3-11 15,-3 0 0-15,-2-1-49 16,-4 1 0-16,-2-1 61 16</inkml:trace>
  <inkml:trace contextRef="#ctx0" brushRef="#br0" timeOffset="73790.55">12929 6197 86 0,'4'7'0'0,"-2"0"-2"15,-1-2 1-15,-1-1-4 0,0-4 0 16,0 0 6-16,0 0 0 16,0 0 6-16,0 0 1 15,0 0 6-15,9 0 1 16,5-4-13-16,7 1 1 16,9-1-3-16,-1-1 1 15,6-3 0-15,-5 4 0 16,-1-3 1-16,-6 6 1 15,-2-3 5-15,-5 4 1 16,-4 0-5-16,2 0 1 16,-5 0 1-16,-1 0 1 15,-4 0-10-15,1 0 0 16,-2 4 3-16,-3 1 0 16,0 7-1-16,-3 12 1 15,-2 10 0-15,-2 6 1 16,2 8-5-16,-2 8 0 15,0 11 6-15,0 3 1 16,1 11 6-16,3 26 0 0,-2 20-10 16,1 3 0-16,1 6 1 15,-1-9 0-15,2-9 0 16,-5-13 0-16,2-7 2 16,0-8 1-16,-4-5-3 15,2-17 0-15,-1-9-1 16,-3-11 1-16,-1-9 0 15,-9 1 0-15,-9-8 0 16,6-4 0-16,1-8 2 0,-3 3 0 16,-2-5-1-16,-3 3 0 15,-2-4 0-15,3-1 1 16,4-4-1-16,1-4 0 16,6-1-1-16,-2-2 1 15,4-3-1-15,1 0 1 16,2 1-1-16,-3-6 1 15,-1-1-2-15,-1-1 1 16,0-2-3-16,3-1 0 16,4-1-31-16,-9-3 1 15,-1-3-25-15,-13-1-5 16,2 1 81-16</inkml:trace>
  <inkml:trace contextRef="#ctx0" brushRef="#br0" timeOffset="75154.473">11829 7895 1 0,'0'-4'0'15,"3"-1"0"-15,1 2 0 16,1 3 0-16,-5 0 0 16,2 3 33-16,-2-3-5 15,0 0-27-15,0 0 1 16,0 0-2-16,0 0 0 15,0 0 0-15,0 0 0 16,0 0 4-16,0 0 1 16,7-3 1-16,-4 3 1 15,6-4-7-15,5 2 0 0,10 1 1 16,6 1 0-16,8 0-2 16,3 0 1-1,0-2 0-15,1 2 1 16,-3 0-1-16,-5 2 1 0,0 5-1 15,-8-4 0-15,-5 6 0 16,-4-4 0-16,-6 2 0 16,-4-2 1-16,-4 5-33 15,-3-3 0-15,0 2 23 16</inkml:trace>
  <inkml:trace contextRef="#ctx0" brushRef="#br0" timeOffset="75587.491">14321 6776 103 0,'0'0'0'0,"-2"-9"0"16,2 9 0-16,0-3-1 15,0 3 0-15,0 3 4 16,-9 9 0-16,-3 3-1 15,-10 10 0-15,-8 7 3 16,-3 4 0-16,-2 7-4 16,-7 2 1-16,-5 4-1 0,3 1 0 15,-1 2-1-15,-7 10 0 16,-8 3 0 0,10-12 0-16,3-8-2 0,17-18 1 15,13-13-57 1,-1-2 0-16,-3 0 71 15</inkml:trace>
  <inkml:trace contextRef="#ctx0" brushRef="#br0" timeOffset="75854.484">13721 6946 135 0,'16'15'0'16,"12"9"10"-16,3 9 0 16,9 6-13-16,-1 9 0 15,1 7 2-15,7 9 1 0,5 8 4 16,-7-12 0-16,-3-5-8 16,-14-21 1-16,-9-13 3 15,2-1 0-15,-3-10-5 16,-4-1 0-1,-2-4-62-15,-9-13-4 0,3-4 91 16</inkml:trace>
  <inkml:trace contextRef="#ctx0" brushRef="#br0" timeOffset="77485.517">15493 6117 25 0,'0'3'0'16,"-2"0"0"-16,2-3 1 15,5 2 2-15,-1-4 0 16,1 1 19-16,-1-1 1 16,1-1-18-16,-5-1 1 15,-5-1-4-15,-6 2 1 16,-3-1-2-16,-2-1 1 16,1 2 0-16,-17-1 1 15,-8 1-3-15,5-1 0 0,2 3 1 16,-2-3 0-1,2 1-1-15,0-1 1 0,2 3-1 16,6 1 1-16,6-4-1 16,3 4 0-16,4 0 0 15,3 0 0-15,4 4 0 16,-2-4 1-16,6 0-2 16,1 0 0-16,0 0 2 0,0 0 0 15,0 0-1-15,0 0 0 16,0 0 0-16,0 0 0 15,-4 0 0-15,4 0 0 16,0 0 1-16,0 0 0 16,0 3 1-16,0 7 0 15,0 4 4-15,-3 7 1 16,1-1-7-16,-2 11 0 16,1 5 0-16,-1 4 0 15,3-1 1-15,-5 4 1 16,3 2 1-16,3 3 1 15,0-4-3-15,0 6 0 16,2-2-2-16,-2 4 1 16,-2 3 1-16,2 5 0 15,-5 6-1-15,1 13 1 16,1 14-1-16,-4-7 0 16,-4 3 3-16,4-3 1 0,6 2-1 15,-5-13 0-15,6-3-1 16,-1 4 0-16,-1 3-2 15,-2 1 0-15,-4 8-2 16,4-2 0-16,4 1 6 16,4 7 0-16,-3 6-4 15,3-11 1-15,-1 1-2 16,1 2 1-16,-2 3 1 16,5-4 0-16,-4-4-1 0,2 6 0 15,0 1 5-15,2 9 0 16,2 5 0-16,0 6 0 15,0 0-31-15,-4 7 1 16,2 0 28-16,-2 6 0 16,-1 4 3-16,-4-4 0 15,0-4-3-15,-4 4 1 16,1 0 4-16,-1-10 0 16,2-7-9-16,-3 5 1 15,2-3 4-15,-3-8 1 16,3-2-5-16,3-13 0 15,0-3-10-15,0-11 1 16,5-3 9-16,0-14 1 16,2-9-1-16,-3-17 0 15,1-10-2-15,-5-6 1 16,0-7 1-16,0-4 0 16,0-2 13-16,0 1 1 15,4-3-24-15,-4 3 0 0,1-3 21 16,1 5 0-1,-2-1-11-15,2 2 0 0,1-6-8 16,6 4 0-16,0 1 8 16,12-3 0-16,8 6-1 15,6-4 1-15,7 5 0 16,7-7 0-16,5 3 3 16,9-1 1-16,10-2-6 15,-5-1 0-15,5 0-8 16,6-4 0-16,6-3-29 0,-27-7 1 15,-3 0-7-15</inkml:trace>
  <inkml:trace contextRef="#ctx0" brushRef="#br0" timeOffset="78551.405">16197 6232 1 0,'4'3'0'16,"1"2"0"-16,-1-1 0 15,-1-4 32-15,-3 0-5 16,0 0-17-16,0 0 0 15,0-4-4-15,0 4 0 16,0 0 1-16,0 0 0 16,0 0-6-16,-7 7 1 15,-3 5 0-15,-11 21 0 16,-5 10 0-16,-8 5 1 16,0 8 2-16,-1 3 1 15,-2 4-6-15,-1 16 0 16,-1 5 0-16,6-14 0 15,5-9 6-15,11-22 0 0,10-15-5 16,2-7 0-16,5-5-9 16,-4-1 1-16,4-8-29 15,0 2 1-15,4-5 15 16,-1-8 0-16,2-3 16 16</inkml:trace>
  <inkml:trace contextRef="#ctx0" brushRef="#br0" timeOffset="82598.415">15770 8061 36 0,'-5'0'0'16,"-2"3"-7"-16,2 1 0 15,-4-2 5-15,0 1 0 16,1 1 2-16,-5 1 0 16,1 2 39-16,3 1 0 15,1-4-36-15,2 1 1 16,-1-2-1-16,2 1 0 15,2-3 9-15,6 3 0 16,2-3-11-16,11 5 1 16,7-3-2-16,10-3 1 15,5 2 4-15,2-1 1 16,6-1-3-16,-3 6 0 16,6-3-9-16,-5 6 0 0,-6 3 10 15,-5 0 1-15,-5 3-7 16,-3-3 1-16,-8 4 16 15,-10 4 0-15,-2 8-15 16,-13-1 0-16,-12 4 0 16,-9 5 1-1,-11 2-2-15,-6 8 0 0,-3 6 1 16,-15 8 1-16,-8 7-6 16,18-19 0-16,14-5 10 0,12-18 0 15,18-9-5-15,5 3 0 16,12-7 0-16,14-4 0 15,12-1 0-15,5-4 0 16,4-1 1-16,5-2 0 16,5-2 0-16,1 1 0 15,4-1 0-15,-10-1 0 16,0-3-1-16,-8 3 0 16,-8 0-1-16,-3-3 1 15,-2 3-7-15,-5 0 1 16,-3-1-42-16,-6 2 1 15,-2 1 6-15</inkml:trace>
  <inkml:trace contextRef="#ctx0" brushRef="#br0" timeOffset="83183.276">15505 9927 111 0,'14'-4'0'16,"10"-1"0"-16,6 2 1 15,8 3 0-15,6-4 1 16,8 4-1-16,1 4 1 16,4 2-1-16,-3 6 0 15,-5 4-1-15,-11-2 1 16,-4 1 0-16,-20 7 0 16,-11 4 14-16,-12 2 0 15,-8 2-14-15,-13 0 0 16,-5-3-8-16,-1 1 1 15,-4-1 7-15,5-8 0 16,7-2 3-16,7-5 1 16,7-5-6-16,9-2 1 15,10-1-4-15,11-4 0 16,12-4 4-16,6 4 0 16,8 0 0-16,7 4 0 15,5-3 0-15,-7 6 1 0,-1 2-1 16,-8 4 0-16,-3 5 0 15,-19 6 1-15,-16 7-1 16,-7-2 1-16,-6 5-5 16,-13 2 1-16,-12 0 1 15,-6 0 1-15,-3 0 1 16,-5-8 0-16,-2-8-17 16,7-4 0-16,-4-1-53 15</inkml:trace>
  <inkml:trace contextRef="#ctx0" brushRef="#br0" timeOffset="83915.995">17927 6238 113 0,'6'9'0'0,"1"5"-5"0,-7 5 0 16,-4 5-3-16,-12 3 0 15,-6 4 4-15,-13 2 1 16,-5 1 3-16,-9 0 1 16,-7 4 0-16,-22 1 1 15,-18 10-1-15,10-10 1 16,6-6-1-16,16-2 1 16,11-6 0-16,22-6 1 15,17-10-1-15,-2 4 0 16,7 1 2-16,2-2 0 15,4-2-1-15,13 6 1 16,10 5-3-16,9-4 1 16,11 2-1-16,11-7 0 15,8 0 2-15,4-6 1 16,7 0-3-16,12-3 0 16,12-3-1-16,-2-3 1 15,-3-3 0-15,-14 3 1 16,-8-4-2-16,-24 2 1 0,-10-4-1 15,-3-1 0-15,-4-2-1 16,-5 0 0-16,-7 0-7 16,-4 0 0-16,-3 0-22 15,-7-10 0-15,0 1 0 16</inkml:trace>
  <inkml:trace contextRef="#ctx0" brushRef="#br0" timeOffset="84231.531">17983 6347 134 0,'4'8'0'16,"4"1"0"-16,1 10 0 16,3 5 0-16,-3 3 0 15,-2 6 0-15,-5 6 0 16,-4 4 2-16,-7 9 0 15,-6 2-1-15,-5 7 0 16,-2 2 0-16,1 1 1 16,-5-4-1-16,-4 8 1 15,-3 6-2-15,8-7 1 16,6-3-1-16,4-13 0 16,9-6-1-16,-2-2 0 15,1 1-11-15,1-4 0 16,3-1-12-16,-2 1 1 15,-1-4-23-15</inkml:trace>
  <inkml:trace contextRef="#ctx0" brushRef="#br0" timeOffset="84780.439">17736 7974 142 0,'1'20'0'16,"1"13"-3"-16,-2 4 0 16,-2 12-5-16,-6-5 1 15,-6 6 6-15,-4-5 0 16,-3-3 1-16,0-5 0 15,0-12 1-15,7-2 1 16,-1-11 0-16,4-4 1 16,4-1 0-16,2-2 1 15,0-1-1-15,10-1 0 16,9-3 0-16,10 2 0 16,6-2-3-16,1 3 1 15,6 4-1-15,3 2 0 16,6-1 0-16,-8 4 0 15,2 2 0-15,-3 7 1 0,-6 6 0 16,-3 0 0-16,-2 6 1 16,-12 3 0-16,-5-2 1 15,-11 4 0-15,-10 2-1 16,-9-1 0-16,-16 1-1 16,-3-1 0-16,-7 1-1 15,-12 4 1-15,-11 6-1 16,2-17 0-16,0-9 0 15,0-12 0-15,2-18-1 16,19-6 0-16,15-12-8 0,4-10 1 16,9-11-15-16,0-21 1 15,2-1-46-15</inkml:trace>
  <inkml:trace contextRef="#ctx0" brushRef="#br0" timeOffset="85013.405">17629 8010 137 0,'12'6'0'15,"15"6"0"-15,2 2 1 16,6 2-1-16,10-1 1 16,9 1 1-16,-1-3 0 15,3-1 0-15,-4-1 0 16,-5-8-1-16,-2-3 1 15,-1 0-2-15,-6 0 0 16,-8 0-2-16,0 2 0 16,1-1-18-16,-7 5 1 0,-3-3-53 15</inkml:trace>
  <inkml:trace contextRef="#ctx0" brushRef="#br0" timeOffset="85596.834">17793 9499 63 0,'-2'-1'0'15,"-3"1"2"-15,5 0 0 16,0-4 4-16,0 4 0 16,2 4 2-16,-6 4 1 15,-1 8 1-15,-7 11 1 16,-7 6-9-16,-2 10 0 15,-9 1 4-15,4 11 0 16,-2 3 1-16,5 6 0 16,-1 5-5-16,5 10 1 0,3 10-2 15,16-15 1-15,18-11-1 16,11-11 0-16,15-11-1 16,1-17 1-16,4-14-1 15,19-10 0-15,16-9 0 16,-16-4 0-16,-7-8 0 15,-23 7 0-15,-13 4 0 16,-8-2 0-16,-10 0 0 16,-18 0 0-16,-15 4 0 0,-17-3 0 15,-17 6 0-15,-8 5 1 16,-5 7-1-16,-21 3 0 16,-16 2 0-16,18-1 0 15,8-3-2-15,26-3 0 16,20-5-15-16,15-12 0 15,3 0-66-15</inkml:trace>
  <inkml:trace contextRef="#ctx0" brushRef="#br0" timeOffset="87361.479">18658 6225 103 0,'0'7'0'16,"-2"-2"0"-16,4-2 0 15,3 1 0-15,1-4 0 16,2 0 1-16,6 3 0 16,4-3 1-16,8 2 0 15,7-1 0-15,-3 1 0 16,4-2 1-16,1 0 0 15,4-2-1-15,-3 1 0 16,-3-1-1-16,2 2 1 16,2-3-1-16,-6 3 1 0,-1 0-1 15,-2 0 0-15,-2 3 0 16,-7-3 0-16,-5 0 1 16,-2 2 0-16,-5-1-1 15,0 1 0-15,0 2 1 16,-5-4 0-16,0 3 1 15,-2 6 0-15,-4 3-2 16,-1 3 0-16,2 9-1 16,-4 7 1-16,3 2-1 0,2 10 1 15,-3 8 0-15,3 6 0 16,2 10 1-16,2 29 1 16,3 26-1-16,-8 8 0 15,-1 18-1-15,6 6 0 16,3 9-1-16,-3 12 1 15,2 9 0-15,3 13 0 16,1 14 1-16,1 4 0 16,5 10-1-16,-5-23 1 15,-2-6-1-15,-4-2 1 16,-1-4-1-16,-2-11 0 16,-4-9 0-16,3-16 0 15,-5-18-1-15,8-6 1 16,3-13-1-16,-5-16 1 15,0-13-1-15,0-16 1 16,2-14-1-16,3-8 1 16,-1-13-1-16,1 0 0 15,-1-12 0-15,-3-2 0 0,-2-11 0 16,-1 3 1-16,0 4-1 16,4-2 0-16,1-5 0 15,-1 0 1-15,-2-5-1 16,-2 2 0-16,1-6 0 15,-1 6 0-15,0-6 0 16,-5 6 1-16,2-3-1 16,1 3 1-16,3 0-1 15,-3-1 1-15,2 1-1 0,-1-2 1 16,3-1-1-16,-4 3 1 16,4-4-1-16,-1 2 1 15,1 0-1-15,-4-2 1 16,1 0-1-16,-4 0 1 15,2 1-1-15,-6 0 1 16,-1 5-1-16,1 1 1 16,1 1-1-16,1 5 1 15,-3 2-1-15,3 2 1 16,1-1-1-16,1-2 1 16,5-4-1-16,-3 3 1 15,1-8-1-15,2 0 1 16,1-1-1-16,1 1 1 15,0-1-1-15,0-1 1 16,0-1-1-16,0-2 0 16,0-1 0-16,0-1 0 15,0 1 0-15,0-4 0 0,0 1 0 16,0-1 1-16,0 0-1 16,0 0 1-16,0 0-1 15,0 0 0-15,0 0 0 16,0 0 0-16,0 0 0 15,0 0 0-15,0 0 0 16,0 0 0-16,0 0 0 16,0 0 0-16,0 0 0 15,0-1 0-15,5-8-1 16,2 2 1-16,-2-1-1 0,2-1 0 16,0-1 0-16,0 1 1 15,-5 0-1-15,1 3 1 16,1-1-1-16,-1 2 1 15,-3-1-1-15,2 3 1 16,0 0-1-16,-1-1 1 16,-1 2-1-16,0 2 1 15,4-3-1-15,-4 3 1 16,0 0 0-16,0 0 0 16,0 0 0-16,-5 0 0 15,-2 2 0-15,-5 1 0 16,-2 4 0-16,-14 2 0 15,-4 3 0-15,-10 3 0 16,-6 0 0-16,-6 6 0 16,-6 1 0-16,1 1 1 15,0-1-1-15,5-5 0 16,1 2 0-16,10-7 0 0,8-3 0 16,0-2 0-16,2-2-2 15,3-7 1-15,4-5-11 16,0-12 0-16,-4-8 4 15,1-14 0-15,-5 1-104 16</inkml:trace>
  <inkml:trace contextRef="#ctx0" brushRef="#br0" timeOffset="88827.176">12647 8669 1 0,'0'0'0'16,"0"0"0"-16,0 0 0 15,0 0 0-15,0 0 0 16,0 0 23-16,0 0-5 16,0 0-6-16,0 0 1 15,0 0-7-15,0 0 1 0,0 0 4 16,0 0 0-16,0 0-6 15,0 0 1 1,0 0-5-16,0 0 0 0,0 0 3 16,0 0 0-16,0 0-3 15,0 0 1-15,35-7-2 16,-6 5 0-16,3-5 1 16,4 5 1-16,-1 1-2 15,-5 1 0-15,-9 0 0 0,-4 1 1 16,-5 1 0-16,-15 10 0 15,-6 7-2-15,-12 2 1 16,-5 6 0-16,-3 4 1 16,-6 2-1-16,0-3 0 15,2 0 2-15,-1 1 0 16,5 1-2-16,6-4 0 16,2-1 1-16,6 1 0 15,6-1 4-15,7-6 0 16,11-1-9-16,8-1 1 15,8-3 4-15,-3-8 0 16,1-3-1-16,5-5 0 16,7-5-2-16,-2-3 1 15,-2-4 0-15,-5-1 1 16,-1 3 0-16,-8 0 0 16,-1 0-18-16,-2-2 0 15,-7 3-31-15,0-3-4 16,0-2 69-16</inkml:trace>
  <inkml:trace contextRef="#ctx0" brushRef="#br0" timeOffset="89110.441">13146 8581 117 0,'0'5'0'16,"1"6"0"-16,3 4 0 16,-4 6 0-16,0-1 0 15,-7 2 4-15,-2 4 1 16,-1 5-2-16,-10 0 0 16,1 2-3-16,-7-3 0 15,2-4 0-15,-2 0 1 16,-4-2-4-16,4 0 1 15,1 0-47-15,3-5 0 16,1 2 42-16</inkml:trace>
  <inkml:trace contextRef="#ctx0" brushRef="#br0" timeOffset="89379.487">12826 8684 107 0,'9'5'0'16,"9"7"1"-16,-3 2 0 0,8 3 0 15,-6-1 0-15,4 1 0 16,2 5 0-16,5 4 9 16,2 1 0-16,-4 2-11 15,0 1 1-15,-2-3 0 16,-5 1 0-16,1-8 0 0,-6-1 0 15,-2-2-6-15,2-1 0 16,1-10-40-16,-2 3 1 16,-1-4 38-16</inkml:trace>
  <inkml:trace contextRef="#ctx0" brushRef="#br0" timeOffset="89844.611">13364 8421 115 0,'20'6'0'16,"15"-3"0"-16,0 6 0 16,7 1-2-16,-12 0 1 15,-1 1 0-15,-9-3 1 16,-5 4 3-16,-8 4 1 15,-7 4-3-15,-12 4 1 0,-12 7-2 16,-6-3 0-16,-5-4 0 16,-7 0 0-16,-1-2 0 15,4-5 0-15,10-5 0 16,2 0 0-16,8-7 0 16,9 2 0-16,6-2 2 15,22 0 1-15,15 1-2 16,5-3 1-16,11 6-1 0,-4-4 1 15,-1 2-1-15,-6 1 0 16,-4 2-1-16,-10 2 0 16,-5 0 10-16,-12 13 1 15,-10 5-15-15,-11 6 1 16,-11 6 9-16,-13 2 1 16,-9 6-10-16,-18 7 0 15,-15 10-37-15,10-21 0 16,2 2-3-16</inkml:trace>
  <inkml:trace contextRef="#ctx0" brushRef="#br0" timeOffset="91128.631">19019 11437 93 0,'-2'-4'0'16,"-1"-2"0"-16,5-1 0 16,3 2 0-16,-2-4 0 15,3 6 1-15,0-6 0 16,-2 2 1-16,1-1 0 15,0-1 0-15,2 2 0 16,2-5-1-16,14 0 1 16,12-3 0-16,3 8 1 15,7 5-2-15,-5 2 1 0,1 2-1 16,-10 3 1-16,-7 0-1 16,-4 4 0-16,-6 1-1 15,-16 10 1-15,-10 5-1 16,-15 2 1-16,-13 2-1 15,-7 2 0-15,-7-3 0 0,-2-1 0 16,1-3 0-16,-1-5 0 16,3-7 0-16,15-2 0 15,8-3 0-15,10-2 0 16,7-3 0-16,22-6 0 16,14-2 0-16,10-3 0 15,12-3 0-15,7 0 0 16,8 0 0-16,-4 9 0 15,1 3 0-15,-8 3 0 16,-7 6 0-16,-13 3 0 16,-11 5 1-16,-13 10 1 15,-14 9 0-15,-17 2 1 16,-10 5-2-16,-4-4 0 16,-8 1 1-16,7-4 0 15,-3-2-1-15,2-8 0 16,-5-5-1-16,9-9 0 15,3-6-6-15,5-7 0 16,7-10-30-16,8-11 0 16,-1 2 9-16</inkml:trace>
  <inkml:trace contextRef="#ctx0" brushRef="#br0" timeOffset="91395.588">19996 11291 128 0,'-2'15'0'15,"0"9"0"-15,-10 4 0 16,-2 5 0-16,-16-1 0 16,-6 2 0-16,-10 4 0 15,-8 2 0-15,0-1 0 16,-3 4 2-16,-6 0 1 15,-5 5-3-15,19-22 0 16,11-9-26-16,-1-8 0 16,6-9 10-16,4-12 1 15,-1-2-15-15</inkml:trace>
  <inkml:trace contextRef="#ctx0" brushRef="#br0" timeOffset="91646.508">19544 11409 137 0,'17'12'0'15,"8"9"1"-15,3 5 1 16,7 6-2-16,-2 3 1 16,3 1 4-16,-4 7 0 0,-3 3-3 15,-4-7 0-15,-4-1-1 16,-6-3 0-16,-2-10-1 15,-3-2 1-15,-1-6-1 16,-2-4 0-16,-4-4-9 16,4-16 0-16,-3-10-30 0,1-10 1 15,0-3 4-15</inkml:trace>
  <inkml:trace contextRef="#ctx0" brushRef="#br0" timeOffset="91990.429">20362 11277 150 0,'24'11'0'16,"16"7"0"-16,6 3 0 16,8 5 0-16,-9 0 0 15,-1-6 0-15,-20 4 1 16,-10 0 0-16,-23 2 0 15,-19 0-1-15,-8 5 1 16,-11 1 1-16,-18 13 1 16,-15 6-1-16,31-13 1 15,14-12 0-15,13 0 0 0,11-8 0 16,30 0 0-16,28-10-2 16,44-13 0-16,43-10-1 15,11-13 1-15,23-13-2 16,-6 0 0-16,0-7-9 15,-19-12 0-15,0-4-102 16</inkml:trace>
  <inkml:trace contextRef="#ctx0" brushRef="#br0" timeOffset="94920.317">19738 7138 1 0,'7'0'0'0,"3"1"0"15,-12-1 0-15,-10 0 6 16,3 0-5-16,1 0 11 16,1 0 1-16,1 0-4 15,1 0 0-15,2 0-2 16,-1 0 1-16,2 0-3 0,2 0 1 15,0 0-1-15,0 0 0 16,0 0 1-16,0 0 1 16,0 0 0-16,0 0 0 15,0 0-3-15,0 0 0 16,0 0 0-16,0 0 0 16,4 0-1-16,-4 0 1 15,5 0-4-15,-5 0 1 16,2 0 1-16,-2 0 1 15,0 0-3-15,0 0 1 16,0 0 0-16,0 0 0 16,0 0-1-16,0 0 0 15,0 0-9-15,0 0 1 16,0 0-8-16,-2 2 1 16,-3 2-51-16</inkml:trace>
  <inkml:trace contextRef="#ctx0" brushRef="#br0" timeOffset="98838.428">2135 7268 100 0,'-6'-5'0'16,"3"-2"0"-16,6 2 0 15,6 2-4-15,-5-3 1 16,-3 0 3-16,-2-6 1 16,-3-9 3-16,-1-3 0 15,-7-4 4-15,-1 1 1 16,-4 0-8-16,-7-1 0 15,-3-5 0-15,-2 6 0 16,-3 0 13-16,-1 3 1 16,-2 1-14-16,-3 10 1 15,-4 0-2-15,-1 10 0 16,-5 3 0-16,-2 9 0 16,-1 10 0-16,1 13 1 0,1 11-1 15,-10 26 1-15,-1 22-8 16,-2 5 0-16,0 14 6 15,15 1 0-15,6 9 2 16,11-3 0-16,7 0 0 16,16-11 1-16,14-6-5 15,28-18 1-15,26-10 5 0,-16-17 0 16,-1-10 0-16,10-13 1 16,11-9-7-16,17-20 1 15,12-10 4-15,3-8 0 16,6-6 4-16,-5-1 0 15,0-2-8-15,-16-2 1 16,-7-1 1-16,-14 3 0 16,-11-1 0-16,-20 10 0 15,-13 5 0-15,1 1 0 16,-10 4 0-16,-1-2 1 16,-1 5 0-16,-6 2 0 15,3-1-1-15,-6-3 0 16,-1-1 5-16,2 2 0 15,-5-1-8-15,6 3 1 16,-3-3 0-16,1 4 1 16,1-3 3-16,-1 3 0 15,-1 0-3-15,1 0 1 16,1 0-10-16,-2 0 1 0,1 0 10 16,3 0 1-16,-2 0-14 15,2 0 0-15,0 0-50 16,0 0-5-16,0 0 86 15</inkml:trace>
  <inkml:trace contextRef="#ctx0" brushRef="#br0" timeOffset="99734.441">8486 5890 12 0,'-11'9'0'16,"-4"6"7"-16,1 1 1 15,-2-1-12-15,2-1 1 16,2-4 22-16,3-1 1 16,4-4-2-16,-2 2 0 15,2-7-14-15,1 3 0 16,4-3 3-16,4-12 1 15,8-12-1-15,5-3 1 16,4-13-7-16,7-8 0 16,9-7 6-16,-2-8 0 15,0-9-9-15,15-11 1 16,4-16-3-16,-1 20 1 16,-3 8 4-16,-12 18 1 15,-6 10 5-15,-13 16 0 16,-8 15-8-16,1 3 1 0,-5 6 0 15,0 6 0-15,0 2-2 16,5 18 1-16,5 9 0 16,-3 11 1-16,2 9 6 15,-2 2 1-15,-2 10-18 16,-3-4 1-16,-4 4 9 16,-1-10 0-16,-1-2 1 0,-3-4 1 15,-3-3-4-15,-1-9 0 16,-1-5-44-16,-4-1 0 15,-3 3 31-15</inkml:trace>
  <inkml:trace contextRef="#ctx0" brushRef="#br0" timeOffset="99984.288">8446 5497 135 0,'8'9'0'16,"5"3"-2"-16,-8-6 0 15,4 0 2-15,5-3 0 16,6-3 0-16,14 0 0 16,4-7 4-16,9-1 0 15,9-8-6-15,3 4 0 0,9 0-14 16,-9 0 1-16,1 0-34 15,-3 0-5-15,1-3 70 16</inkml:trace>
  <inkml:trace contextRef="#ctx0" brushRef="#br0" timeOffset="101032.904">14814 4783 152 0,'-8'0'0'0,"-1"-3"-7"16,9 3 1-16,0 0 5 15,0 7 0-15,2 1 3 16,-4 13 0-16,-5 6-3 16,-3 20 0-16,-3 9 1 15,-4 8 0-15,-7 11-2 0,-6 21 1 16,-7 18 1-1,6-10 0-15,-1 3 2 0,6-20 0 16,2-8 12-16,6-15 1 16,3-9-14-16,6-19 0 15,7-21-5-15,-1-3 1 16,3-3-1-16,0-6 1 16,3 0-6-16,1-13 0 15,5-7-23-15,-1-10 0 16,6-4 29-16,-5-14 1 15,3-6-30-15,-1-13-5 16,3-8 37-16,10-22 0 16,7-18 0-16,4-1 0 15,5-2 17-15,2 22-4 16,4 9 19-16,-3 22 0 16,-1 18-31-16,2 13 0 15,1 15 0-15,-10 11 1 16,-6 9 1-16,-2 1 1 15,-3 10-4-15,-7 4 1 0,-6 10 0 16,-16 6 0-16,-11 6-1 16,-10 5 0-16,-9 6 0 15,-19 4 0-15,-11 8 0 16,-4-13 1-16,-6-8-1 16,14-16 1-16,1-9 0 15,27-8 1-15,19-5-1 16,-1-1 0-16,9-4 0 0,18-4 0 15,15-1 1-15,15 2 0 16,13-4-2-16,1 7 0 16,12 0 1-16,-9 8 0 15,2 4 1-15,-6 4 0 16,-8 3-2-16,-9-2 0 16,-12 5 10-16,-21 7 1 15,-15 7-13-15,-15 2 1 16,-15 3-1-16,-22 6 0 15,-22 4 2-15,-3-10 1 16,-7-3-2-16,5-5 1 16,-6-9-4-16,10-9 0 15,5-3-61-15,1-7-4 16,1 2 89-16</inkml:trace>
  <inkml:trace contextRef="#ctx0" brushRef="#br0" timeOffset="103086.333">3695 7359 59 0,'0'-8'0'0,"4"-4"0"0,-4 5 0 16,0 5 0-16,0 2 1 15,-4-2 2-15,1 2 0 16,-2-1 2-16,-1-3 0 16,-2 1 7-16,1-2 1 15,-2-6-10-15,0 3 1 16,1-4 5-16,-6 0 1 15,-2-6-10-15,-2 3 1 16,3 0 3-16,1-6 0 16,2-5-4-16,-2-3 1 15,1-4 0-15,-1-1 0 16,2-9 8-16,-3-1 0 16,4-8-9-16,-5-3 0 15,2-1 3-15,2-3 1 16,0-1-12-16,-2 2 0 15,5 1 12-15,-6-15 0 16,1-3-3-16,5 20 1 0,0 15-2 16,2 4 0-16,2 9 0 15,2 3 1-15,-3 5-10 16,6 5 0-16,-3 2 7 16,3 0 0-16,0 5 3 15,3 0 1-15,3 2-3 16,-3 2 0-16,2-1 2 15,-1 3 0-15,-1-6-3 16,6 2 1-16,0-2 5 16,8 2 1-16,4-2-4 15,5 1 1-15,6 3-7 0,1 0 0 16,5-6 6 0,1-1 0-16,-1-2 2 0,12-2 0 15,6-1-3-15,5-1 0 16,6-3 2-16,-3 5 0 15,8 1-4-15,13 1 1 16,18 1 0-16,-9 5 0 16,4 2-1-16,-16 2 1 15,-11 1 1-15,-1-1 0 16,-4 2-2-16,-1-3 1 16,-9 3 4-16,-9 0 1 15,-12 3-6-15,-2-3 0 16,-4 2 2-16,-3-1 1 15,-8 1 15-15,-1 2 1 16,-1-4-18-16,-7 0 0 16,-1 0 2-16,-4 0 0 0,1 0-2 15,-5 0 0-15,4 0 1 16,-4 0 0-16,0 0 0 16,0 6 0-16,1 5-3 15,3 14 0-15,5 8 0 16,-6 7 0-16,6 4 6 15,0 15 1-15,-1 4-5 16,1 9 1-16,0 4-5 16,-2 18 0-16,1 14 4 0,-2-12 1 15,2-1 0-15,-4-11 0 16,-4-9 0-16,0-13 0 16,-4-14 12-16,4-14 0 15,-5-11-12-15,2 2 0 16,-6 0-5-16,4-5 0 15,-2-8 3-15,-2 4 1 16,-3-1 6-16,-2-1 0 16,-7-1-2-16,-5-1 0 15,-4 0-4-15,-5-6 1 16,-7 1 1-16,-5-6 0 16,-8-1-1-16,-5-1 0 15,-3-3 0-15,-19-1 1 16,-12 1-1-16,-3 4 0 15,-10 0 0-15,17 4 0 16,1 1-1-16,7 2 0 16,1 2 0-16,10-4 1 15,10 2 0-15,19-4 0 0,19 2-2 16,2-1 0-16,9-4-1 16,0 1 0-16,7 1-32 15,1 0 1-15,4 1-16 16,4 4-5-16,1-4 71 15</inkml:trace>
  <inkml:trace contextRef="#ctx1" brushRef="#br0">3722 7373 0</inkml:trace>
  <inkml:trace contextRef="#ctx0" brushRef="#br0" timeOffset="104430.621">3184 12014 1 0,'0'0'0'16,"0"0"0"-16,0 0 0 16,0 0 6-16,0 0-4 15,0 0 23-15,0 0 1 16,0 0-14-16,0 0 0 15,0 0-4-15,0 0 1 16,0 0-1-16,0 0 0 16,0 0 2-16,0 0 0 15,0 0-7-15,0 0 1 16,-10-16-6-16,-2-1 1 16,-6-5 16-16,-6 1 1 0,-8-5-17 15,3 6 1 1,-4 2-12-16,-6 8 0 0,1 5 18 15,-6 7 0-15,2 11-10 16,-1 12 1-16,1 14 9 16,-10 28 1-16,-6 24-9 15,9 2 0-15,2 10-1 0,23-6 0 16,10 1 3-16,19-7 0 16,16-7-2-16,14-10 0 15,10-10 2-15,13-22 0 16,17-9 1-16,2-18 1 15,8-13 9-15,-3-10 0 16,-5-11-11-16,-4-7 0 16,-5-7-5-16,-5 3 1 15,-7-3-12-15,-13 2 1 16,-5-2-29-16,-13 11 1 16,1 1 20-16</inkml:trace>
  <inkml:trace contextRef="#ctx0" brushRef="#br0" timeOffset="105495.58">4100 11792 117 0,'0'-3'0'0,"-4"-2"0"16,4-1 0-16,0 5 0 15,0 1 0-15,0-4 0 16,-3 3 0-16,1 1 3 16,-7 0 0-16,-6 0-3 0,-6-4 1 15,-5 2-1-15,-6 1 0 16,-1-1 0-16,-2 0 0 15,2 2 3-15,-2 0 0 16,6 0-3-16,2 0 0 16,3 0 1-16,1 0 1 15,4 2 5-15,5-2 1 16,2 0-11-16,3 0 0 16,4 0 3-16,-2 0 0 15,5 0 4-15,-1 9 0 16,-2-1-1-16,5 14 0 15,-4 11-3-15,4 8 1 16,-3 11-2-16,-3 13 0 16,3 14 0-16,-1 26 1 15,-1 15 1-15,-3-7 1 16,-1 2-3-16,0-16 0 16,0-9 4-16,6-16 0 15,-2-16 1-15,1-12 0 16,4-15-11-16,4-7 1 0,4-12 8 15,1 4 1-15,5-4-1 16,3-4 0-16,8-1-1 16,1-4 0-16,7-1 4 15,2-4 1-15,3-1-10 16,1-2 1-16,3-2 3 16,-4-3 1-16,0-2-5 0,-3 1 0 15,-9 1-7-15,-1 2 0 16,-2 1 3-1,-6 2 1-15,-1-6-54 0,-2 3-4 16,1-1 84-16</inkml:trace>
  <inkml:trace contextRef="#ctx0" brushRef="#br0" timeOffset="105962.64">4342 12094 153 0,'0'7'0'16,"-3"5"-7"-16,-1-5 1 16,3-2-1-16,-12 12 0 15,-4 9 5-15,-4 10 1 16,-3 3-2-16,3 6 0 0,2 5 3 15,-2 3 1-15,5 2 0 16,14-2 1-16,7-1-2 16,9-6 0-16,11-5 9 15,1-6 0-15,7-8-9 16,2-8 1-16,0-7-3 16,1-10 1-16,-1-11 0 15,-5-10 0-15,0-10 1 16,-8-5 0-16,3-9-1 0,-11 2 1 15,-2-7 0-15,-9-1 0 16,-6 3-1-16,-6 5 1 16,-5 1 0-16,-7 10 0 15,-8 2-1-15,-1 9 1 16,-5 9-5-16,-2 8 1 16,3 7-4-16,-1 6 0 15,2 2-43-15,10-2-4 16,-2-1 71-16</inkml:trace>
  <inkml:trace contextRef="#ctx0" brushRef="#br0" timeOffset="106544.915">4761 11838 152 0,'0'4'0'0,"0"1"0"16,12-2 0-16,6 6-7 15,-1-6 0-15,0 1 5 16,1-2 1-16,3 1 3 16,3-6 0-16,11-3 1 15,-9 3 0-15,4-7-3 16,-6 3 0-16,-1 0 4 15,-2 2 0-15,-4 0-3 0,-4 3 1 16,-1-1-1-16,-2 1 0 16,-3 0-1-16,4 11 0 15,4 4 9-15,-6 10 1 16,3 8-10-16,-7 12 0 16,-1 8 0-16,-4 13 1 15,3 11-7-15,-3 18 1 16,2 20 10-16,-4-8 0 15,-1 5-10-15,-4-16 0 16,-3-10 6-16,-3-8 0 16,1-13 5-16,-2-11 0 15,2-16-4-15,0-7 1 16,-2-10-2-16,2 0 1 16,-2-4-1-16,-7 2 1 15,0-1 1-15,-4-4 1 16,-1-6-4-16,-3-4 1 15,-6-5 0-15,-4-4 1 0,1-3-2 16,-4-1 1 0,2-2-1-16,3 1 0 0,6 0-1 15,3 3 0-15,5 2-49 16,6-2 0-16,0 3-11 16</inkml:trace>
  <inkml:trace contextRef="#ctx0" brushRef="#br0" timeOffset="107194.465">5955 11868 178 0,'-5'-2'0'15,"-7"0"-21"-15,9 0 0 16,-3-1 15-16,3-6 1 16,-6-4 5-16,-3-6 0 15,-11-3 0-15,2 1 0 16,-8-1 0-16,-5 4 0 15,0 5 1-15,-5 4 1 0,1 4-2 16,0 2 0-16,4 1 0 16,3 7 0-16,1 2 3 15,4 5 0-15,5 2 9 16,0 5 0-16,0 5-9 16,4 5 0-16,3 5-3 15,2 11 1-15,3 6-2 16,2 9 0-16,2 7 1 15,-4 21 0-15,-3 13-2 16,-2-5 0-16,-5 2 8 16,1-4 0-16,1-3-6 0,5-12 0 15,7-8-1-15,-4-8 0 16,5-11 2-16,11-1 1 16,2-8 3-16,5-7 0 15,3-7-4-15,8-1 1 16,1-1-4-16,4-6 1 15,-1-1-1-15,6-3 1 16,3-5 2-16,1-3 1 16,3-4-5-16,-4-1 0 15,-3-4-9-15,-5-2 0 16,-1-2 12-16,-4-1 1 16,-3-3-75-16,-4-9-4 15,3-1 100-15</inkml:trace>
  <inkml:trace contextRef="#ctx0" brushRef="#br0" timeOffset="107627.471">5861 12314 131 0,'-8'0'0'0,"-10"2"0"0,15 3 0 16,-1 5-2-16,-1 9 1 16,1 8 0-16,-8 11 1 15,-2 8 0-15,-3 6 0 16,-1 5 2-16,6-1 0 16,5 4-2-16,11-5 0 15,3-3 3-15,3-6 1 16,8-5-4-16,6-10 0 15,6-9-1-15,-1-11 0 16,6-13 13-16,0-12 0 16,3-11-9-16,-4-10 0 15,-1-4-4-15,-11-9 1 16,-1-9-7-16,-12-1 0 16,-6-6 3-16,-15-1 1 15,-9-5 5-15,-5 27 0 16,-7 17-2-16,-2 7 0 15,-7 10-2-15,7 6 0 16,1 5-24-16,0 3 1 0,3 0-35 16</inkml:trace>
  <inkml:trace contextRef="#ctx0" brushRef="#br0" timeOffset="108165.798">6297 11828 127 0,'9'7'0'0,"7"-2"5"0,5 4 0 16,1 1 0-16,8-7 0 15,0 1-5-15,8-4 0 16,0-4 1-16,4-2 1 15,5-3 5-15,-8-1 0 16,1-2-8-16,-7 1 0 16,-7 5 1-16,-5-3 0 15,-9 6-1-15,0 3 0 16,-3-4 1-16,0 16 0 16,-1 7 8-16,-2 19 1 15,-10 13-9-15,-1 18 0 16,0 15 0-16,-2 36 0 15,2 31 3-15,5 0 0 16,0 12-10-16,3-10 0 16,2-5 12-16,-1-23 0 15,-4-17-6-15,0-17 1 0,0-19 0 16,0-19 0-16,-4-17 3 16,-1-10 1-16,-2-12-2 15,-7-4 1-15,-10-8-2 16,-8-4 1-16,-6-8-1 15,-7-4 0-15,-8-10-1 16,-15-9 0-16,-14-8-19 16,2 2 1-16,-9-2 7 0,4 6 1 15,3 3-56-15,14 11-4 16,0 0 90-16</inkml:trace>
  <inkml:trace contextRef="#ctx0" brushRef="#br0" timeOffset="108543.434">6876 12410 137 0,'9'0'0'16,"3"0"8"-16,14 3 0 0,6 3-3 16,1-5 0-16,5 1 2 15,6-2 1-15,3 0-5 16,2 0 0-16,3 0-3 15,4-2 1-15,0 1-1 16,-1 1 0-16,0-6-4 16,-5 3 1-16,-1 0-17 15,-12-3 0-15,-11 3-7 0,-5 0 0 16,0-1-26-16</inkml:trace>
  <inkml:trace contextRef="#ctx0" brushRef="#br0" timeOffset="108815.662">6799 12788 186 0,'14'5'0'15,"16"7"-3"-15,5-5 1 16,10-2 3-16,15-7 0 15,8-7-1-15,-2-1 0 16,5-4-7-16,10-3 1 16,13-5 8-16,-17 3 0 15,-9-3-4-15,-21 5 1 16,-18-1-19-16,-3 1 1 0,-8 3-44 16,-2-13-5-16,1 3 88 15</inkml:trace>
  <inkml:trace contextRef="#ctx0" brushRef="#br0" timeOffset="117637.64">8041 13301 1 0,'0'-9'0'16,"0"-5"0"-16,4 16 0 16,1 8 15-16,-2-3-4 15,3-2 1-15,-3 1 0 16,-1-3 6-16,0 0 1 15,-2-1-16-15,0-2 1 16,0 0-2-16,0 0 1 16,0 0 1-16,0 0 0 15,0 0 3-15,0 0 0 16,0 0-7-16,0 0 0 16,-2 4 3-16,2-4 0 15,-2 3 0-15,2-3 0 0,0 0 3 16,0-7 1-16,2-7-6 15,1-3 0-15,4-7 0 16,2-8 1-16,0-10 3 16,3-4 0-16,2-9-9 15,0-7 0-15,5-8 4 16,4-26 0-16,1-21 0 16,2 14 0-16,4 4 1 15,-4 13 1-15,-2 9-2 0,4 6 1 16,6 9 1-1,-5 8 1-15,1 7-3 16,-9 15 0-16,-9 11-1 16,-2 0 1-16,-1 8-8 0,-2 1 1 15,-2 3 7-15,1 2 0 16,1 2 0-16,-6 2 1 16,3-1 0-16,3 3 0 15,-2-5 2-15,0 5 0 16,2 1-5-16,4 8 0 15,4 8 18-15,3 11 1 16,-1 13-36-16,4 6 1 16,-3 9 26-16,3 7 1 15,-6 8-10-15,4 26 0 16,2 24 5-16,-5-13 0 16,-4-4-5-16,-3-9 0 15,-7-6 5-15,1-9 0 16,-3-13-14-16,0-16 1 15,0-15 4-15,0-11 0 0,-3-12-35 16,-3-2 1 0,1-3 8-16,-2-4 0 0,-1 1 37 15</inkml:trace>
  <inkml:trace contextRef="#ctx0" brushRef="#br0" timeOffset="117909.101">8144 12753 185 0,'12'0'0'16,"2"0"-26"-16,-2 0 1 16,1 0 25-16,13-5 0 15,9-2 1-15,7-3 0 16,1-6 8-16,6 3 1 15,-2-1-12-15,-3-1 1 16,-6-1 5-16,-5 4 1 16,-10 0-19-16,-2 3 1 15,-4 3-38-15,-1 0 0 16,-2 3 43-16</inkml:trace>
  <inkml:trace contextRef="#ctx0" brushRef="#br0" timeOffset="118585.517">9539 12010 179 0,'-9'-2'0'16,"-3"-3"0"-16,10 4 0 15,2-3-5-15,0 4 1 16,0-3-19-16,-8-4 1 16,-10-2 21-16,-6 4 1 15,-14-5 0-15,-1 5 0 16,-8 3 0-16,4 4 0 15,-3 3 1-15,8 0 0 16,6 0 4-16,5 0 1 16,7 2 7-16,5-5 0 15,2 1-12-15,5 1 0 16,2-1 0-16,-1 1 0 16,6-3-2-16,-3 10 1 15,4 1-1-15,0 12 1 16,0 6 0-16,0 12 0 15,0 9 1-15,0 9 1 16,4 7-2-16,-8 28 0 0,-1 21 2 16,-4-4 0-1,1 1-2-15,-3-3 0 0,1-2 0 16,1-19 0-16,0-12 1 16,2-10 0-16,4-13 0 15,1-15 1-15,-1-11 1 16,6-10 0-16,6-6-2 0,-1-1 1 15,5-4-2-15,4-4 0 16,6-1-1-16,5-2 1 16,1-2-1-16,6-7 1 15,5 1 0-15,0 1 1 16,1-5-1-16,-7 3 0 16,-4-1-15-16,-6-2 1 15,-3-2-61-15,-7-6 1 16,2-1 91-16</inkml:trace>
  <inkml:trace contextRef="#ctx0" brushRef="#br0" timeOffset="118969.623">9436 12470 114 0,'-5'14'0'16,"-4"8"0"-16,1 7 0 16,4 9 0-16,1 3 0 0,6 6 1 15,6-5 0-15,5 3 15 16,1-5 1-16,3-11-16 16,3-4 0-16,0-4-3 15,5-9 0-15,-2-10 7 16,3-4 0-16,-7-5-12 15,3-8 0-15,-2-9 16 16,-4 0 0-16,-4-5-14 0,-12-2 0 16,-9-5 5-16,-6 5 0 15,-4 2-5-15,-3 4 1 16,-5 7 4-16,0 6 1 16,-2 3-3-16,7 4 1 15,7 3-13-15,-1 2 1 16,1 0-65-16</inkml:trace>
  <inkml:trace contextRef="#ctx0" brushRef="#br0" timeOffset="119753.636">9773 12101 144 0,'3'2'0'0,"6"1"-3"0,-4-1 0 16,-1 0 1-16,-2-2 0 16,4-2 0-16,7-2 1 15,9 1 0-15,3-4 0 16,1 2 0-16,0-5 1 16,0 1 0-16,-1 4 0 15,-4-4-1-15,-7 6 1 16,1 0 4-16,-6 3 1 15,0-4-6-15,-1 4 1 16,-4 4-1-16,-4 8 1 16,0 5 5-16,-4 14 0 0,-1 8-5 15,3 11 0-15,2 10 0 16,0 14 1-16,0 12-1 16,7 23 0-16,-1 24 0 15,1-3 1-15,1 6 2 16,-2-21 1-16,-1-11 6 15,-5-15 1-15,-5-15-9 16,-1-15 0-16,3-16-2 16,-6-14 0-16,-3-10 1 15,7-7 1-15,-4-7-2 16,-8-5 1-16,-4-7 2 0,-13-3 0 16,-4-4-3-16,0-3 0 15,-2 0 1-15,0-4 0 16,-1 2-22-16,3-2 0 15,5-1-28-15,10-7 1 16,-3 2 25-16</inkml:trace>
  <inkml:trace contextRef="#ctx0" brushRef="#br0" timeOffset="120333.485">10797 12082 161 0,'-6'-2'0'0,"-4"-1"-9"16,10 3 1-16,0 0 3 15,0 0 0-15,3 0-3 16,-8-5 1-16,-7-5 7 15,-13-2 1-15,-6-9-1 16,1 7 1-16,-3 1 2 16,2 2 0-16,-6 1-3 15,9 3 1-15,7 0-1 0,2 4 0 16,5 1 4-16,6 2 1 16,-1 2-6-16,4-1 1 15,1-1 0-15,1 2 0 16,-1 2 14-16,2 11 1 15,2 13-15-15,-3 8 0 16,3 8 0-16,0 11 0 16,0 9 0-16,-4 8 0 15,-1 10 4-15,-3 23 1 16,-6 20-5-16,1-5 1 16,-4 4 3-16,1-11 0 15,2-8-3-15,6-14 0 16,4-9-2-16,8-17 0 15,6-12 1-15,7-5 0 16,8-6 1-16,-4-13 0 16,0-10-1-16,8-2 0 15,6-3-1-15,-2-7 1 0,6-6 1 16,-4-2 1-16,-6-5-4 16,3-4 1-16,1-5-34 15,-9-6 0-15,2-3-38 16</inkml:trace>
  <inkml:trace contextRef="#ctx0" brushRef="#br0" timeOffset="120750.111">10791 12540 165 0,'0'11'0'16,"-3"8"-5"-16,3 5 1 16,0 6-4-16,-4 7 1 15,1 2 7-15,-6 4 0 16,-5 5 1-16,-3 7 0 16,-4 7 10-16,5-4 0 15,6 0-15-15,1-8 0 16,5-5 3-16,13-7 1 15,7-9 2-15,1-7 0 16,4-10-2-16,5-15 0 16,6-13-5-16,1-13 0 15,2-12 7-15,-6-4 1 16,1-8 0-16,-12-2 0 16,-3-3-12-16,-13-16 0 15,-7-14 7-15,-13 18 0 0,-6 8 0 16,5 23 0-16,-1 15-24 15,-2 1 0-15,-8 8-13 16,9 3-4-16,0 0 56 16</inkml:trace>
  <inkml:trace contextRef="#ctx0" brushRef="#br0" timeOffset="121266.867">11062 12218 166 0,'0'0'0'15,"0"5"-10"-15,12 0 1 16,10-5 6-16,6 0 0 16,7-3 2-16,-5-6 0 15,3-3 1-15,-3 0 1 16,-1-3 2-16,3 3 1 15,-3-6-1-15,-8 6 0 16,0 5-4-16,-7-1 1 16,-2 1 0-16,-3 4 0 15,-4 1 1-15,2 4 1 16,-1 3 4-16,-6 17 0 0,-4 11-5 16,4 13 0-16,4 7-1 15,-8 18 0-15,2 11 2 16,2 31 0-16,0 25-2 15,0-5 0-15,6 8 3 16,-3-22 1-16,-1-13-3 16,-4-10 1-16,-7-12-1 15,-3-12 0-15,-5-10 1 16,4-16 0-16,1-13-1 16,-5-9 1-16,-1-10-1 0,-11-2 0 15,-6-5-1-15,9-4 1 16,1-3-10-16,-1-7 1 15,2-7-13-15,6-8 0 16,4-10-44-16,11-5-5 16,-4 1 90-16</inkml:trace>
  <inkml:trace contextRef="#ctx0" brushRef="#br0" timeOffset="121538.612">12165 12664 165 0,'-5'2'0'15,"2"1"-3"-15,-6 7 0 0,0 8 1 16,-3 4 1-16,-4 7 2 15,-11-1 1-15,-10 2-1 16,2 5 1-16,-7 1-4 16,-1 2 1-16,-8 1-7 15,11 0 0-15,7 1-39 16,-2-6 0-16,2 1 25 16</inkml:trace>
  <inkml:trace contextRef="#ctx0" brushRef="#br0" timeOffset="121816.341">11710 12726 172 0,'-5'5'0'16,"-4"5"1"-16,15 4 1 15,9 3-7-15,3 4 0 16,3 4 11-16,1 8 1 15,3 0-4-15,1 10 0 16,4 8-2-16,-1-3 0 16,6 4-3-16,-2-6 1 15,-3-1-1-15,1-6 1 16,2-8 1-16,-8-5 0 16,-3-7-45-16,8-7 0 0,0 0-8 15</inkml:trace>
  <inkml:trace contextRef="#ctx0" brushRef="#br0" timeOffset="122415.489">12886 11938 156 0,'0'3'0'0,"5"8"0"16,-2-6 0-16,-3 0-2 15,0 0 1-15,0 2 1 16,-7 17 0-16,-3 7 3 16,0 19 1-16,-1 13-4 15,2 14 1-15,-3 13-1 16,-2 32 0-16,2 22 0 16,3-7 0-16,1-3 3 15,6-12 1-15,4-9-4 0,3-20 0 16,0-13-2-16,2-20 1 15,-2-15 1-15,0-18 0 16,2-11-4-16,-3-7 1 16,1-15-23-16,4-13 1 15,3-13-26-15,-7-9-4 16,1 0 71-16</inkml:trace>
  <inkml:trace contextRef="#ctx0" brushRef="#br0" timeOffset="122805.545">12779 12240 97 0,'9'-15'0'16,"5"-13"7"-16,10 2 1 16,8-3 0-16,6 7 0 15,8 3 6-15,-5 7 1 16,6 7-17-16,1 10 0 16,-5 7-3-16,-10 7 0 15,-7 8 10-15,-12 8 0 0,-10 6-10 16,-9-2 1-16,-11 3 4 15,-1-3 0-15,-10-5-1 16,6-4 1-16,4-12-4 16,0 0 1-16,6-8 3 15,9 4 0-15,2-2 0 16,13 6 0-16,6 3 1 16,5 3 0-16,1 2 0 15,1 6 1-15,-5 4-3 16,-4 4 1-16,-8 1 3 0,-14 9 1 15,-11 5-7-15,-19 15 0 16,-19 16 5-16,-4-19 1 16,-10-4-3-16,2-11 0 15,-2-13 0-15,4-11 0 16,3-11-36-16,22-12 1 16,-3 2-9-16</inkml:trace>
  <inkml:trace contextRef="#ctx0" brushRef="#br0" timeOffset="123414.705">14124 12053 135 0,'-12'2'0'0,"-9"1"-1"16,10-3 0-16,6 0-51 15,-16-3 0-15,-9-2 57 16,-11-1 0-16,-10 3 30 16,-5 0 0-16,-5 3-35 15,5-4 0-15,2 1 0 0,7 1 0 16,5 0 1-16,11 1 0 15,7 1 2-15,6 0 1 16,4 0 2 0,4 0 1-16,5 0-7 0,1 1 0 15,4 4 0-15,7 13 0 16,2 9 10-16,-4 9 0 16,0 9 6-16,2 13 1 15,-3 6-17-15,-8 30 0 16,-1 26-8-16,-7-8 1 15,-4 6 9-15,-1-8 0 16,-1-2-2-16,-3-12 0 16,4-10 3-16,-1-11 1 15,1-8-4-15,8-20 0 16,6-16 1-16,3-7 1 16,5-9-2-16,12 2 0 15,11-3 0-15,2 0 0 16,5-4 1-16,3-1 0 15,2-3-1-15,6-2 0 0,4-6 1 16,-3 0 1-16,-7 1-2 16,2-4 0-16,0-2-34 15,-7-9 0 1,2 3-44-16</inkml:trace>
  <inkml:trace contextRef="#ctx0" brushRef="#br0" timeOffset="123731.588">13965 12472 137 0,'-9'22'0'16,"-3"14"0"-16,0 9 0 15,3 8-1-15,6 0 0 16,5 4 1-16,-4-11 1 15,0-3 2-15,13-7 1 16,8-7-1-16,-2-6 1 16,1-11-7-16,3-18 1 15,-1-9 5-15,3-7 1 16,2-8-5-16,-11 0 1 16,-2-5 0-16,-4 1 1 15,-8-4-1-15,-3 6 1 16,-2-1-10-16,-9 7 1 15,-2 4-7-15,0 5 0 0,1 0-57 16</inkml:trace>
  <inkml:trace contextRef="#ctx0" brushRef="#br0" timeOffset="124106.381">14438 12355 40 0,'-9'0'0'16,"-3"-7"18"-16,3 5 1 15,7 1-8-15,2 1 0 16,-1 0-5-16,1 0 1 16,1 1 8-16,-1-1 0 15,0 0-15-15,0 0 0 16,0 0 0-16,0 0 0 16,0 0-2-16,0 0 1 15,0 0 1-15,0 0 1 16,0 0-6-16,0 0 1 15,0 0-59-15,0 0-4 0,0 0 86 16</inkml:trace>
  <inkml:trace contextRef="#ctx0" brushRef="#br0" timeOffset="124748.613">14375 12020 174 0,'5'6'0'16,"2"2"-11"-16,2-4 0 15,-4-4 7-15,13-4 0 16,8-3 4-16,5-1 0 16,9-4 0-16,4 3 0 15,5 0 0-15,0 1 0 16,5 1 8-16,-11-2 1 16,-1 3-9-16,-12 2 0 15,-8 1 0-15,-4 1 0 16,-6 2 0-16,-3 0 0 15,-6 0 8-15,-3 5 1 16,-9 5-9-16,-4 8 1 16,-7 4 0-16,1 12 1 0,-2 9-3 15,2 12 0-15,5 9 1 16,-3 30 0-16,-4 24-3 16,7 3 0-16,5 6 4 15,9 1 0-15,7 3 2 16,4-18 0-16,6-12-4 15,-5-20 1-15,-1-19 1 0,-4-19 0 16,-2-19 0-16,-2-9 1 16,-3-10 0-16,-3 2 0 15,-6-7-1-15,-12-3 0 16,-10-4-1-16,-2-5 1 16,-11-2-1-1,-5-5 1-15,-5-1-2 0,0 1 0 16,-5 0-17-16,7 0 0 15,-3 0 0-15,12 0 0 16,-4 0-64-16</inkml:trace>
  <inkml:trace contextRef="#ctx0" brushRef="#br0" timeOffset="125398.584">15463 12183 179 0,'0'6'0'0,"-2"4"1"16,2-5 0-16,0-2-19 15,-8-3 0-15,-8-3 22 16,-8-6 0-16,-8-3-5 15,-6 6 1-15,-7-6 5 16,1 1 1-16,0 1-9 0,8 1 0 16,4 2 5-16,6-3 0 15,5 2-3-15,2 1 1 16,9 2 6-16,-3 1 0 16,8 2-6-16,2 2 0 15,-1 2 0-15,4 5 0 16,4 2 3-16,-4 15 0 15,3 10-1-15,-1 11 1 16,1 10-3-16,-3 8 0 16,-1 13 0-16,-1 20 1 15,2 22 1-15,-2-12 0 16,-1 3-1-16,-1-6 1 16,1-7-1-16,1-12 1 15,-2-12-1-15,4-9 0 16,0-9 0-16,0-15 0 15,0-18 0-15,-1-1 0 16,-1-6-1-16,0-2 1 16,2-3-1-16,0-4 1 0,0 2-1 15,0-6 1-15,2 3-1 16,5-3 0-16,5 1 0 16,6-2 1-16,6-2-1 15,4-1 0-15,5 0-1 16,-3-3 1-16,3 0-5 15,3-3 0-15,5-1 1 16,-1-2 1-16,2-4-31 16,-4-1 1-16,0-4-24 15,-5-4-4-15,2-1 79 0</inkml:trace>
  <inkml:trace contextRef="#ctx0" brushRef="#br0" timeOffset="125763.2">15402 12609 160 0,'4'5'0'16,"1"2"1"-16,4 8 0 16,-1 10-3-16,-2 2 1 15,1 9 4-15,-4 5 0 16,-1 7-3-16,3 2 0 15,2 2 2-15,2-8 0 16,5 1-15-16,5-11 0 16,7-6 16-16,4-20 1 15,6-13 2-15,3-16 1 0,6-13-7 16,-14-5 0-16,-1-9-1 16,-6-4 0-16,-3-5 0 15,-8-13 0-15,-8-14-5 16,-23 17 0-16,-15 5 0 15,2 24 1-15,-8 20 0 16,-2 6 1-16,-6 12-54 16,1 5 1-16,3 0 66 15</inkml:trace>
  <inkml:trace contextRef="#ctx0" brushRef="#br0" timeOffset="126295.503">15903 12046 173 0,'0'4'0'16,"-2"1"0"-16,11-2 0 15,8 1 0-15,2-1 0 16,6 0 1-16,3-1 0 15,6 0 2-15,1-2 0 16,4-4-3-16,-4 1 1 16,-2 0-1-16,2-1 0 15,1-1-1-15,-8 2 0 16,-3-1 1-16,-11 2 0 16,-4 2 2-16,-3 12 1 0,-4 9-3 15,-6 15 0-15,-8 16 0 16,3 6 0-16,-8 14 0 15,2 36 0-15,0 26 0 16,2 3 0-16,1 11 0 16,11-11 0-16,9-1 1 15,-2-16 0-15,0-12-1 0,2-14 0 16,0-11 0-16,-1-25 0 16,1-18 1-16,-4-10 1 15,1-12-1-15,-8-6 1 16,-7-5-1-16,-12-2 0 15,-16-2-1-15,-8-6 1 16,-9-6-1-16,0-5 0 16,-4-5-1-16,-6-6 1 15,-6-10-42-15,21 6 0 16,2 0-27-16</inkml:trace>
  <inkml:trace contextRef="#ctx0" brushRef="#br0" timeOffset="126649.408">16349 12959 174 0,'14'0'0'0,"12"0"0"15,13-2 0-15,15-1-3 16,5-2 0-16,9-4 3 0,5 4 0 16,0 2 0-16,22-1 0 15,14-1 0-15,-20 3 1 16,-3 2-2-16,-22-3 1 15,-13 0-3-15,-20-1 0 16,-15 1-8-16,-2-6 0 16,-5 0-25-16,-9-11 1 15,0 1-5-15</inkml:trace>
  <inkml:trace contextRef="#ctx0" brushRef="#br0" timeOffset="126911.589">16808 12485 200 0,'3'14'0'15,"4"9"-1"-15,-2 7 1 16,2 8 0-16,0 5 0 0,2 5 0 16,-7 10 1-16,-2 11-1 15,5 26 1-15,-1 20-1 16,-4-21 0-16,0-3-1 15,-4-17 1-15,-1-14-10 16,3-23 0-16,0-18 2 16,2-1 1-16,0-12-73 15,0-11-4-15,0 0 108 16</inkml:trace>
  <inkml:trace contextRef="#ctx0" brushRef="#br0" timeOffset="127830.483">17096 13364 46 0,'-4'-14'0'15,"1"-10"3"-15,3 21 1 16,1 10 5-16,1-2 0 16,2-2-1-16,-1-6 1 15,4-12-4-15,5-9 1 16,4-13 4-16,5-11 0 16,7-10-6-16,8-9 0 15,4-8 1-15,25-28 0 16,17-23-4-16,-9 13 1 0,0-2-2 15,-12 19 1-15,-3 5 0 16,-14 19 0-16,-13 17 0 16,-7 14 0-16,-10 19 0 15,-5 6 1-15,-5 13 1 16,-3-1 0-16,-1 4-1 16,-3 23 1-16,-4 16-2 0,2 13 1 15,-1 11-1 1,3 33 1-16,-1 24-1 15,8-1 0-15,-2 4 0 0,5-6 1 16,1-5-1-16,5-11 1 16,7-10-1-16,-2-14 0 15,-1-14-1-15,-6-15 0 16,-1-17-1-16,-4-8 1 16,-3-13-7-16,-12-10 0 15,-10-9-29-15,-7-8 1 16,0 0-20-16</inkml:trace>
  <inkml:trace contextRef="#ctx0" brushRef="#br0" timeOffset="128060.769">17254 12844 167 0,'9'7'0'15,"7"-2"1"-15,10 11 0 16,9 4 0-16,8-3 0 0,11 1-1 15,-1-6 1-15,4-2-1 16,-1-3 1-16,0-6-1 16,-7-2 0-16,-2-4-2 15,-7-2 0-15,-4-4-22 16,-4-2 1-16,-4-4-10 16,-7-9 0-16,0 2 3 0</inkml:trace>
  <inkml:trace contextRef="#ctx0" brushRef="#br0" timeOffset="128760.895">18916 12261 122 0,'-9'0'0'16,"-3"-2"0"-16,9-1 0 16,-1-1-1-16,-1-3 1 15,-7-3-1-15,-14-4 1 16,-13-3 0-16,-4 5 0 0,-4 2 0 15,-2 1 0-15,-2 1 0 16,4 2 0-16,0 1 0 16,7 4 0-16,5-3 0 15,7 4 0-15,7 0 0 16,2 0 1-16,3 4-1 16,4-4 1-16,3 1 1 15,4 3 1-15,-2 3 2 16,2 6 0-16,0 10-1 0,5 9 0 15,3 8-2-15,-3 6 0 16,0 7 0-16,0 9 1 16,0 7-2-16,0 15 1 15,0 14-1-15,-7-13 0 16,-5-4 1-16,0-2 1 16,1-4 0-16,-3-9 0 15,2-11-1-15,3-19 0 16,3-16 0-16,0-1 0 15,6-7-1-15,-3 0 1 16,6-2-1-16,9 4 0 16,11 0 0-16,9 0 0 15,8 1 0-15,0-3 0 16,5-3 0-16,2-2 0 16,4-4-1-16,-6-1 1 15,0-2-1-15,-4-2 0 16,-1-1 0-16,-9 1 0 0,-7 2-1 15,-3-2 0-15,-3-1-8 16,-8-2 0 0,-1-1-12-16,-11-7 0 0,-3-1-66 15</inkml:trace>
  <inkml:trace contextRef="#ctx0" brushRef="#br0" timeOffset="129526.791">19068 12446 105 0,'7'3'0'0,"-2"6"1"16,-5-9 0-16,4-5 5 15,-8 1 1 1,-1 1 1-16,0 0 1 0,-2 1-5 15,-6 4 0-15,-1 3-3 16,-6 7 1-16,-5 3 1 16,-3 13 0-16,-5 9-1 0,-4 8 0 15,-3 6-1 1,4 3 0-16,4 6 0 0,6 14 0 16,-2 11 0-16,18-11 0 15,10-3-1-15,12-20 1 16,14-17-1-16,4-4 0 15,5-10 1-15,7-10 1 16,5-8-2-16,0-9 0 16,-4-10 0-16,1-12 1 15,1-12-1-15,2-19 1 16,6-19-1-16,-20-2 0 16,-11-6 0-16,-15 1 0 15,-15-4-1-15,-10 18 0 16,-15 11-3-16,4 18 1 15,-3 14-2-15,6 11 0 16,3 12-5-16,-5 6 1 16,1 8-18-16,-3 8 0 15,0 2-6-15,2 6 1 0,-1 0 34 16</inkml:trace>
  <inkml:trace contextRef="#ctx0" brushRef="#br0" timeOffset="130130.514">19322 12231 175 0,'0'0'0'16,"0"0"0"-16,18-1 0 15,10-1 0-15,5-1 0 16,7-3 0-16,4 0 0 16,-2-3 0-16,5-3 0 15,3-2 0-15,2 2 0 16,3 2 0-16,-10 3 0 16,-5 2 0-16,-9 2 0 15,-6-1 0-15,-6 2 0 16,-7 1-1-16,-3 1 1 15,-6 0-1-15,-11 12 1 16,-10 7 0-16,-3 5 0 0,-10 5 0 16,3 10 0-16,-2 8 0 15,-1 16 0-15,-2 13 0 16,3 27 0-16,4 18 0 16,9 1 0-16,8 7 0 15,5-14 0-15,8-9 0 16,6-13 0-16,6-17 0 15,-2-16 1-15,2-14-1 16,-6-15 0-16,-3-14 0 16,-3-5 1-16,-3-10 0 15,-2 1 0-15,-3-3 0 0,-13-5 1 16,-9-4-1-16,-4-4 1 16,-3-4-1-16,-11-4 0 15,-5-5-1-15,1 4 1 16,-10 0-1-16,4 3 0 15,-2 3-5-15,11 3 1 16,6 1-38-16,5-6 1 16,0 3-16-16</inkml:trace>
  <inkml:trace contextRef="#ctx0" brushRef="#br0" timeOffset="130841.629">20590 12328 171 0,'-10'-2'0'0,"-9"-2"0"15,6 3 0-15,5-1-2 0,-15-1 1 16,-7-4 1-16,-4 2 0 16,-5-2-2-16,-4 3 1 15,-5 3 0-15,3 1 1 16,0-4-1-16,6 2 1 16,5 2 0-16,7 0 0 15,10 0 0-15,3 0 0 16,5 2 0-16,2 2 0 15,4-4 0-15,-1 0 0 16,4 1 0-16,2 3 0 16,2 3 0-16,1 1 1 15,4 4 0-15,-4 16 0 16,0 8 0-16,-5 12 1 16,-2 10 0-16,-3 6 0 15,2-1-1-15,-3 6 1 16,3 1-1-16,-8 18 1 15,3 9-1-15,-1-12 1 16,0-7-1-16,0-9 0 16,1-11 0-16,3-15 0 0,-2-13 0 15,1-3 0-15,1-3 0 16,2-9 0-16,-1-3 0 16,4 0 0-16,2 1 0 15,5-1 0-15,5-4 0 16,9 4 0-16,7-2 0 15,3-1 0-15,8-7-1 16,-1-1 1-16,4-1-1 16,-6-1 0-16,1-1-1 15,-11-1 1-15,-3-3-3 16,-2 0 0-16,-4-5-3 0,-1 3 1 16,0-3-9-16,-1-6 1 15,-1-3 0-15,-5-4 0 16,0 0-76-16</inkml:trace>
  <inkml:trace contextRef="#ctx0" brushRef="#br0" timeOffset="131161.385">20484 12522 162 0,'7'3'0'16,"-2"7"2"-16,9 1 0 16,7-5-1-16,-7 6 1 15,0 2 0-15,-9 17 1 16,-1 9-1-16,-8 2 0 16,-1 10-1-16,-2 1 1 0,-4 4-1 15,3-1 1-15,-1 1-1 16,2-9 1-16,0-5-2 15,2-10 1-15,1-6-1 16,3-10 0-16,1-3-3 16,0-9 0-16,3-7-8 15,2-18 0-15,2-15-7 0,0-2 0 16,0-1-67-16</inkml:trace>
  <inkml:trace contextRef="#ctx0" brushRef="#br0" timeOffset="131674.734">20763 12170 157 0,'14'8'0'16,"10"6"0"-16,6-7 0 16,7-2 0-16,-1-2 0 15,4-1 0-15,6-5 0 16,1-4 0-16,0 0 0 15,5-7 1-15,-3 2 1 16,-2-1 1-16,-7 1 0 16,-7-1-1-16,-3 7 0 15,-4 2 0-15,-7 2 0 16,-3 1 0-16,-6-1 0 0,-3 2 0 16,-1 2 0-16,-1 1 0 15,-5 9 0-15,-4 7-1 16,-1 12 1-16,-4 10-1 15,2 19 1-15,-1 16-1 16,-3 40 1-16,4 32-1 16,2 7 1-16,0 13-1 15,3-2 1-15,2 2-1 16,2-11 1-16,1-12-1 16,-1-24 0-16,-2-22 0 0,2-20 0 15,0-26 0-15,-2-15 0 16,0-19 0-16,-2-5 0 15,0-9-1-15,-14-7 1 16,-12-10-1-16,-10-12 0 16,-11-7 0-16,-34-15 0 15,-26-14-20-15,-14 1 1 16,-22 1 7-16,-10-2 0 16,-1 2-94-16</inkml:trace>
  <inkml:trace contextRef="#ctx0" brushRef="#br0" timeOffset="134035.673">22188 12333 1 0,'-4'-5'0'16,"-8"-4"0"-16,12 9 0 15,4 3 0-15,-4-3 0 16,3 6 0-16,-3-6 0 15,5 3 0-15,-5-3 0 16,4 2 0-16,-4-2 0 16,5 0 0-16,-5 0 0 15,2 0 0-15,-2 0 0 16,5 0 0-16,-2 0 0 16</inkml:trace>
  <inkml:trace contextRef="#ctx0" brushRef="#br0" timeOffset="134921.495">22069 12748 88 0,'-7'0'0'0,"-3"-5"0"0,6 3 0 16,2-1 0-16,2 3 0 16,0 0 1-16,0 0 0 15,4 0 2-15,-4 0 1 16,3 0-1-16,-3 0 0 16,0 0 1-16,0 0 1 15,0 0 0-15,-3 3 0 16,-2 4-2-16,-6 2 0 15,-1 4-2-15,-11 8 1 16,-6 5 0-16,1-1 0 16,2 1 1-16,-6 3 0 15,3 4 0-15,4 3 0 16,3-3 1-16,-3 1 1 16,1-1-4-16,3-3 1 15,3-2-2-15,4-4 1 16,4-2-1-16,-1-3 1 15,3-5-1-15,1-2 0 16,2-4-1-16,-1 1 1 0,1-6-4 16,0 1 1-16,0-2-14 15,-1-9 0-15,-1-7-18 16,0-7 1-16,0 3 8 16</inkml:trace>
  <inkml:trace contextRef="#ctx0" brushRef="#br0" timeOffset="135171.876">21574 12700 87 0,'0'9'0'16,"0"6"0"-16,5-10 1 15,7-5 0-15,4 7 0 16,8-4 1-16,4 13 1 16,4 8-1-16,3 3 0 15,1 8-1-15,3 2 1 16,-1 5 0-16,0-1 0 15,2 2-1-15,-1-5 1 16,-3-4-1-16,-6-8 1 16,-11-6-2-16,-3-4 1 15,-4-4-3-15,-7-5 1 16,-3-4-22-16,-18-6 1 16,-3-1-18-16</inkml:trace>
  <inkml:trace contextRef="#ctx0" brushRef="#br0" timeOffset="135445.445">21399 12927 76 0,'9'0'0'0,"5"3"1"16,4 0 1-16,3 3 6 16,10-3 0-16,9 2-4 15,7-1 0-15,7-4-2 16,2 0 0-16,3-2 1 15,2 0 1-15,4 0-3 16,-8 1 1-16,-1 1-2 0,-12 0 1 16,-13 0-1-16,-5 0 1 15,-6 0-2-15,-5 0 0 16,-4 0-14-16,-4-2 1 16,-2 0-27-16,-3-5-5 15,-1 1 60-15</inkml:trace>
  <inkml:trace contextRef="#ctx0" brushRef="#br0" timeOffset="136088.468">22578 12328 70 0,'-5'3'0'0,"-4"2"0"0,9-5 0 16,0 0 3-16,0 0 0 16,4-2 6-16,-4 2 1 15,0 0-7-15,0 0 1 16,0 0-1-16,0 0 1 16,0 0-2-16,0 0 1 15,0 0 2-15,0 0 0 16,3 2 0-16,3 7 0 15,-5 4 0-15,1 18 0 16,0 14 0-16,-2 8 0 16,-2 12-2-16,-1 7 0 15,-4 9-2-15,-2 27 0 16,-2 21-1-16,3-12 1 16,1-4-1-16,2-13 1 15,1-11 0-15,2-10 1 16,4-11-2-16,-2-14 1 15,4-20-1-15,-4-10 0 16,0-14 0-16,0 0 1 0,0-6-1 16,0-1 0-16,0-1-1 15,0-9 0-15,-4-8-3 16,4-14 0-16,0-14-7 16,0-11 0-1,-2-11-20-15,-1-31 0 16,-2-24 24-16,1 0 0 0,1 1-34 15</inkml:trace>
  <inkml:trace contextRef="#ctx0" brushRef="#br0" timeOffset="136554.548">22493 12451 34 0,'-2'-3'0'0,"-1"-4"1"15,8-9 1-15,4-6 6 0,10 1 1 16,10 1 3-16,6 4 0 16,4 6-9-16,8 8 1 15,7 8-1-15,-2 9 1 16,-1 4 0-16,-2 8 1 15,-2 9-2-15,-11 2 1 16,-13 3-2-16,-14 4 1 16,-16 3-2-16,-16-3 0 15,-14 1 0-15,-13 2 0 16,-15 5-1-16,6-12 1 16,0-6 0-16,13-15 0 15,10-13-1-15,6 0 1 16,9-3-1-16,5-4 1 15,6 1-1-15,17-2 0 16,16-6 0-16,8 3 1 16,13 3-1-16,10 6 0 0,12 5 0 15,-3 7 1-15,1 7-1 16,1 14 0-16,1 10 0 16,-31-7 0-16,-18-3 1 15,-8 7 0-15,-14-4 2 16,-13 3 0-16,-13 1-2 15,-21 8 0-15,-18 6 0 16,9-11 1-16,0-4 0 16,3-9 0-16,3-17-2 0,21-6 0 15,17-8-7-15,-2-11 0 16,5-8-29-16,9-9 0 16,-1-2 7-16</inkml:trace>
  <inkml:trace contextRef="#ctx0" brushRef="#br0" timeOffset="137273.41">23960 12240 131 0,'-4'-3'0'0,"-1"-3"-4"16,1 3 1-16,3-2-3 16,-3-2 0-16,1-8 5 15,-4 3 0-15,-4-6 0 16,-8 0 1-16,-5-5-1 15,-8 6 1-15,-3 5-1 16,2 0 1-16,0 2 0 16,3 3 0-16,2 2 0 15,6 3 1-15,3 2 1 0,3 0 0 16,2 2-1-16,4-1 1 16,4-1-1-16,1 0 1 15,3 0-1-15,2 0 1 16,2 4 1-16,0 1 1 15,1 0-2-15,1 11 0 16,1 6 3-16,0 11 0 16,2 8-2-16,-2 8 1 15,2 12-1-15,-1 7 1 16,1 11-1-16,-2 29 0 16,0 23-1-16,-7-1 0 15,-5 7 0-15,-5-1 1 16,-5-6 0-16,-1-4 0 15,-4-4-2-15,6-16 1 16,2-13-1-16,7-11 1 16,4-13-1-16,-1-16 1 15,2-15-1-15,9-2 1 0,9-7-1 16,5-9 0-16,9-9 0 16,11-4 0-16,13-7-1 15,14-6 1-15,16-6-1 16,-11-6 0-16,-3-6 0 15,-21 3 0-15,-16 0-2 16,-7-6 0-16,-8-4-13 16,-18-8 0-16,0-1-98 15</inkml:trace>
  <inkml:trace contextRef="#ctx0" brushRef="#br0" timeOffset="139235.537">24225 12504 124 0,'0'0'0'0,"0"0"0"16,0 0 1-16,0 0 1 15,0 0 2-15,0 0 1 16,0 0-1-16,0 0 0 16,0 0-1-16,0 0 0 15,0 0 0-15,0 0 1 16,19 9-1-16,-9 13 1 16,2 16-2-16,-5 3 0 15,-1 12-1-15,-5 1 1 16,-2 4-1-16,-1 2 1 15,0 4-1-15,0-1 0 0,-1 2 0 16,3-6 0 0,-4-5 0-16,4-9 0 0,4-2-1 15,-2-10 1-15,1-6-1 16,1-5 0-16,1-6-1 16,-2-4 1-16,1-5-2 0,-2-4 1 15,-1-5-12-15,5-18 1 16,-3-14-20-16,2-11 0 15,-3 2-23-15</inkml:trace>
  <inkml:trace contextRef="#ctx0" brushRef="#br0" timeOffset="139834.448">24462 12177 136 0,'2'8'0'16,"-1"6"0"-16,4-12 1 16,4-6 0-16,3 1 1 15,4-2-2-15,12-4 1 16,9-1-1-16,6 1 0 16,4 1 1-16,-1-3 0 15,4 3 0-15,1 2 1 16,-1-2 1-16,-9 3 0 0,-7 0-1 15,-7 1 1-15,-8 2-1 16,-5 1 1-16,-6-1-2 16,-2 2 1-16,-3 2-1 15,-5 8 0-15,-3 2 1 16,-4 16 0-16,-3 4-1 16,0 13 0-16,-2 10 0 15,2 12 0-15,1 12-1 0,-1 27 1 16,2 23-1-1,3-4 0-15,5 5 0 16,0-16 0-16,1-10 0 0,2-8 0 16,4-6 0-16,-3-13 0 15,0-10 0-15,-4-10 1 16,0-15 0-16,-1-14 1 16,-2-14-1-16,0 1 1 15,-1-10-1-15,-13 4 1 16,-7-2-1-16,0-4 1 15,-7-3-1-15,0-2 1 16,-4-3-1-16,0-3 1 16,1-6-1-16,6 4 0 15,6 1-1-15,-6-8 0 16,2-2-4-16,2-3 1 16,0-4-24-16,1-2 0 15,3-2 17-15,4-5 0 16,1 1-71-16</inkml:trace>
  <inkml:trace contextRef="#ctx0" brushRef="#br0" timeOffset="140584.403">25913 12314 117 0,'12'-9'0'16,"7"-4"-1"-16,-7 1 0 15,-3 0 1-15,-9-9 0 16,-9-5 0-16,-12 2 0 16,-8 0 3-16,-10 5 0 15,-9 2-2-15,-7 5 0 16,-7 0-1-16,4 2 1 16,2 5-1-16,9 1 1 15,5 1 0-15,8 1 0 16,6 2-1-16,7-3 1 15,7 3-1-15,3 0 1 0,6 0 2 16,0 0 0-16,3 0-2 16,2 0 1-16,2 3 0 15,1 2 1-15,1 2-1 16,1 17 0-16,2 16 1 16,-4 6 1-16,3 7-1 15,-1 11 0-15,-2 8-1 16,-1 29 1-16,-2 21-1 15,-3-7 1-15,-3 1-1 0,1-2 0 16,0-4-1-16,0-13 1 16,1-9-1-16,-1-9 1 15,0-10-1-15,5-16 1 16,3-12-1-16,1-14 1 16,-1-13-1-16,3 2 0 15,0-6 0-15,3 0 0 16,2-3 0-16,1 0 0 15,2-2-1-15,9 0 1 16,4-1-1-16,5-4 1 16,3-4-1-16,1-1 0 15,3-4-1-15,-6 1 0 16,-2-4-3-16,4-5 1 16,0-4-6-16,-5 2 0 15,-4-1-8-15,-2-4 0 16,1 0-75-16</inkml:trace>
  <inkml:trace contextRef="#ctx0" brushRef="#br0" timeOffset="141034.22">25941 12602 123 0,'1'10'0'0,"1"9"1"0,0 2 0 16,0 5 2-16,-4 3 1 15,0 3 1-15,-1 5 0 16,-1 4 1-16,4 2 0 16,4 3-2-16,6 2 0 15,8-3-1-15,2-6 1 16,8-3-2-16,0-12 0 15,4-10-2-15,4-12 1 16,8-14-2-16,-4-9 1 16,2-17-1-16,-6-1 0 15,-2-9 0-15,-10-4 1 16,-7-4-1-16,-10-16 0 16,-7-14-1-16,-15 17 0 15,-15 7 0-15,-1 25 0 16,-4 11 0-16,-4 9 0 15,-4 10 1-15,-1 5 0 16,1 9-3-16,4 7 1 0,3 5-14 16,3 5 0-16,1 3-22 15,11-1 1-15,-3-1 24 16</inkml:trace>
  <inkml:trace contextRef="#ctx0" brushRef="#br0" timeOffset="141633.218">26527 12096 131 0,'-4'5'0'15,"-1"4"0"-15,14-9 0 16,8-6 0-16,4 3 0 15,7-7 1-15,3-1 1 16,4-1 2-16,7 2 0 16,7-2-2-16,-2 4 0 15,2-3-1-15,-6 4 1 16,-1 1-1-16,-10 2 1 16,-8 1 2-16,-3 1 0 15,-5 0-2-15,-6 2 0 16,-3 0 0-16,-5 4 1 15,-4 3-2-15,-8 13 0 16,-8 13 0-16,-1 10 0 16,-5 12 0-16,4 8 0 0,3 9-1 15,3 35 1-15,3 21-1 16,11-2 0-16,9 1 0 16,5-11 0-16,9-1 0 15,-2-10 0-15,0-9 1 16,0-14 0-16,0-8-1 15,3-10 1-15,2-9 0 0,-19-11 0 16,-12-9 0-16,-4-11 0 16,-7-9 0-16,-11-3 0 15,-10-3 0-15,-5-3 0 16,-5-4 0-16,-2-2 1 16,-8-5-1-16,3-2 0 15,-1-5-1-15,7-2 1 16,2-1-1-16,4-6 0 15,6 3-5-15,4-10 0 16,6-3-16-16,7 2 0 16,0-4-76-16</inkml:trace>
  <inkml:trace contextRef="#ctx0" brushRef="#br0" timeOffset="142018.463">27106 12829 134 0,'3'-2'0'0,"4"-1"0"16,14-3 0-16,9 0 0 0,6-3 0 15,8-1 0-15,5 1 1 16,6 1 4 0,5 1 0-16,6 2-4 0,-1 1 0 15,-1 1-1-15,-1 1 1 16,-2 0-1-16,-9 0 0 15,-5 2-2-15,-12 0 0 16,-9-1-20-16,-7 1 0 16,-6-2 5-16,-13-7 1 15,0 1-27-15</inkml:trace>
  <inkml:trace contextRef="#ctx0" brushRef="#br0" timeOffset="142317.457">27480 12437 160 0,'6'4'0'0,"4"1"0"15,2 10 0-15,2 8 4 16,4 8 0-16,3 6 1 16,-6 11 0-16,1 7-2 15,-4 14 0-15,-3 10-1 16,-14 26 1-16,-9 22-1 15,5-18 0-15,2-2-1 16,-2-18 1-16,1-12-2 16,1-13 1-16,0-13-1 0,0-20 0 15,2-17-4-15,-18-9 1 16,-12-13-8-16,-10-15 1 16,-1 1-111-16</inkml:trace>
  <inkml:trace contextRef="#ctx0" brushRef="#br0" timeOffset="145881.574">28145 13359 62 0,'0'-5'0'15,"-2"-2"-1"-15,2 7 0 16,4 3 1-16,-4-3 0 16,3 6 4-16,-1-3 1 15,-2-1 3-15,0-2 1 16,2 3-1-16,-2-3 0 15,0 0-3-15,0 0 0 16,0 0 0-16,0 0 1 16,0 0-5-16,0 0 1 15,-2-5 2-15,5-7 0 16,3-7-1-16,1-8 0 16,3-11 0-16,4-5 0 15,5-12-2-15,7-3 1 16,6-6-2-16,13-22 1 15,11-15 0-15,-4 0 0 0,1-4-1 16,-5 14 0-16,-2 7 0 16,-8 17 0-16,-7 14 0 15,-11 17 1-15,-12 21 0 16,1 3 0-16,-5 5 0 16,-1 2 1-16,-3 5-2 15,0 0 1-15,0 0-1 16,-2 13 0-16,-1 13 0 0,1 7 1 15,2 10-1-15,0 15 0 16,0 12 0-16,-2 23 0 16,-1 17 0-16,6-2 0 15,6 3 0-15,-4-11 0 16,0-6 0-16,-1-13 0 16,-2-11-1-16,-2-10 0 15,0-10 0-15,-2-15 0 16,-2-15-8-16,-6 1 1 15,-7-8-30-15,-6-4 1 16,-5-6 11-16,2-9 0 16,0-1 27-16</inkml:trace>
  <inkml:trace contextRef="#ctx0" brushRef="#br0" timeOffset="146147.411">28005 13021 124 0,'4'9'0'16,"3"3"2"-16,10-12 0 0,8-7 1 16,11 2 0-16,10-7 1 15,9-1 1-15,13 1-3 16,-1 2 1-16,3-2-2 16,-6 4 1-16,1 1-1 15,-15 2 1-15,-8-1-2 16,-9 3 1-16,-7 0-1 15,-7 3 0-15,-5-4-1 0,-14 4 1 16,-7-5-13-16,-12 2 1 16,-9-1-26-16,4 1 0 15,0-1 11-15</inkml:trace>
  <inkml:trace contextRef="#ctx0" brushRef="#br0" timeOffset="146828.745">29706 12396 114 0,'-9'0'0'15,"-7"0"0"-15,1-5 0 16,-1-4-1-16,-12-3 0 0,-9-1 1 16,-3 1 0-16,-5-2 0 15,-2 4 0-15,-4 3 0 16,1 2 1-16,-3 1-1 16,10 3 1-16,6 1 1 15,4 0 1-15,5 0-2 16,7 0 1-16,5 0-1 15,4 1 1-15,5-1 1 16,2 0 0-16,2 0-2 0,3 0 1 16,-4 2 0-16,4 1 0 15,2 1 1-15,1 10 0 16,3 4-2-16,-3 15 1 16,2 12 0-16,-5 13 1 15,-1 12-1-15,-6 2 0 16,-2 6 0-16,-10 26 1 15,-9 22-2-15,-2-13 0 16,-3-1 0-16,-2-13 0 16,0-6 0-16,7-13 1 15,7-9-1-15,7-16 0 16,6-16 0-16,4-13 0 16,6-14 0-16,8 2 1 15,10-2-1-15,8-2 1 16,6-1-1-16,15-9 1 15,11 0-1-15,4-7 0 0,8-4-1 16,3-1 1 0,7-3-1-16,-28 3 0 0,-14 2 0 15,-7 1 0-15,-11-3-2 16,-2-3 1-16,-5-4-16 16,-6-5 0-16,-7-6 1 15,-6 0 1-15,1-1-65 16</inkml:trace>
  <inkml:trace contextRef="#ctx0" brushRef="#br0" timeOffset="147199.75">29476 12705 129 0,'-9'22'0'15,"-7"15"0"-15,-3 5 0 16,-4 12 0-16,1 1 0 16,-1 3 1-16,11-1 1 15,5-4-1-15,3-7 0 16,6-5 3-16,10-6 1 16,9-8-3-16,5-12 0 15,7-4-1-15,1-15 1 16,0-13-1-16,1-5 0 15,0-11-1-15,-7-8 1 16,-5-7-1-16,-4-7 0 16,-3-3 0-16,-9 5 0 0,-6-6-1 15,-6 11 1-15,-7 5-1 16,1 9 0-16,-1 5-6 16,-2 5 0-16,-3 7-39 15,-4 6 1-15,0 1 26 16</inkml:trace>
  <inkml:trace contextRef="#ctx0" brushRef="#br0" timeOffset="151076.645">29889 12192 72 0,'5'-9'0'15,"6"-1"0"-15,-6 7 1 0,-2 1 2 16,-6 2 1-16,-4 3 2 15,2 3 0-15,1-1 1 16,2 2 0-16,2-4-5 16,7 0 0-16,4-3 0 15,4-1 0-15,5-1 0 16,4-5 0-16,6-1 0 16,1 1 0-16,4-2 1 15,-7 2 0-15,-5 2-2 0,-4 2 0 16,-2-1 0-16,-3 3 1 15,-2-3-1-15,-3 2 0 16,-2 1 0-16,-2 1 0 16,-1 1 2-16,-3 5 0 15,1-1 0-15,-2 14 1 16,-2 5-1-16,1 5 0 16,-3 5-2-16,1 6 1 15,-2-1-2-15,-2 7 1 16,0 8-1-16,-2 12 0 15,0 12 0-15,-8 25 1 16,-8 19-1-16,1-1 1 16,-2 6-1-16,0-13 0 15,-2-8 1-15,5-10 1 16,2-8 0-16,5-13 0 16,6-11 0-16,1-13 0 15,2-13-2-15,4-14 1 0,1-12-1 16,0-3 0-16,2-6 0 15,-2 0 1-15,2-1-1 16,-1-5 1 0,-3-6-1-16,-6-6 0 15,-6-8 0-15,-8 5 0 0,-6-8-2 16,-3 0 0-16,-4-3-6 16,4-5 1-16,0-6-5 15,7-3 0-15,0 0-81 16</inkml:trace>
  <inkml:trace contextRef="#ctx0" brushRef="#br0" timeOffset="151776.617">30733 12233 120 0,'-14'2'0'16,"-7"3"0"-16,14-8 0 15,9-1 0-15,-6-1 0 0,3-2 0 16,-15 2 1-16,-9 2-1 16,-2-1 0-16,-7 2 0 15,6 1 0-15,4 1 0 16,3-2 0-16,4-1 1 16,3 1 0-16,5 0 0 15,2 0 1-15,5 1-2 16,-1-1 1-16,1 2 0 15,2 0 1-15,0 0-1 0,2 3 1 16,0 1-1-16,-1 10 0 16,3 6 1-16,-4 15 0 15,-2 4-1-15,-3 11 1 16,-4 8-2-16,-3 9 0 16,-2 9 0-16,-5 16 1 15,-2 22-1-15,-2-15 0 16,0-3 0-16,4-12 0 15,2-10 0-15,-2-14 0 16,0-8 0-16,8-13 0 16,8-11 0-16,1-6 0 15,2-3 0-15,9 0 1 16,6-2-1-16,4-5 1 16,6-4-1-16,1-3 0 15,2-3 0-15,2-4 0 16,-1-8 0-16,3 2 0 15,2-1 0-15,-6-3 1 0,-1 2-1 16,-3-2 0-16,-1-4-13 16,-8 3 1-1,-3 1-26-15,-5-9 0 16,0 0 17-16</inkml:trace>
  <inkml:trace contextRef="#ctx0" brushRef="#br0" timeOffset="152225.629">30480 12547 99 0,'5'4'0'16,"2"3"0"-16,11-11 1 16,6-1 0-16,4 2 0 15,5-6 4-15,2 6 1 16,2-3-4-16,-8 5 0 15,-1 1 1-15,-3 7 0 16,-5 1-2-16,-6 4 0 16,-7 4-1-16,-10 6 0 15,-9 7 0-15,-7-1 1 16,-6 2-1-16,-5 3 1 16,-4-4-1-16,-1 0 1 15,-4-3-1-15,10-4 1 16,3-4 0-16,8-3 1 15,6-1 0-15,7-1 0 16,6 1-1-16,13-3 1 16,11-3-2-16,4-1 1 0,6-2-1 15,2-5 0-15,3-3-1 16,2-6 1-16,1-3-4 16,-2-5 1-16,-1-7-14 15,0-4 0-15,0-2-21 16,-3-12 1-16,-1 3 32 15</inkml:trace>
  <inkml:trace contextRef="#ctx0" brushRef="#br0" timeOffset="152741.59">30972 12156 77 0,'14'3'0'16,"8"3"0"-16,-15-3 0 15,-5-1 0-15,3-2 1 16,2 0 5-16,13-5 0 16,9-4 3-16,-1 0 1 15,3 3-1-15,4-7 0 16,5 3-8-16,-6 2 1 16,-3-1 1-16,-5 4 1 15,-3 1-1-15,-4 3 0 16,-5 1 1-16,-2 3 0 15,-1 4-2-15,-6 17 0 16,-2 7 0-16,-3 10 0 16,-1 9-1-16,-5 8 0 15,-2 11 1-15,-3 24 1 16,1 16-1-16,1-9 1 16,0 0-3-16,-1-8 1 0,-2-1 0 15,3-7 1-15,4-7-1 16,-4-8 0-16,-2-9 0 15,1-10 0-15,-2-11 0 16,5-6 0-16,2-14 0 0,-1 2 0 16,3-9 0-16,-8 0 1 15,-1-4-1-15,-2-1 0 16,-3-2 0-16,-4-7 0 16,-2-3-1-16,-1-3 1 15,-4-3-1-15,5-2 0 16,4-5-2-16,5-4 1 15,5-4-10-15,8-4 1 16,-1-1-109-16</inkml:trace>
  <inkml:trace contextRef="#ctx0" brushRef="#br0" timeOffset="153073.674">31995 12367 119 0,'-1'12'0'0,"-3"7"3"15,-6 7 0-15,-8 8-2 16,-4 9 0-16,-8 7 4 15,0 5 0-15,-1 5-5 16,-9 13 1-16,-7 12-1 0,5-12 1 16,0-2-1-16,7-13 1 15,6-8-1 1,9-19 0-16,12-18-5 16,-1-2 0-16,5-8-31 0,1-15 1 15,-1 0 3-15</inkml:trace>
  <inkml:trace contextRef="#ctx0" brushRef="#br0" timeOffset="153309.403">31652 12388 111 0,'3'13'0'15,"3"11"1"-15,1 9 1 16,0 5 6-16,1 8 1 15,1 6-5-15,-2 4 0 16,0 6-4-16,-4 2 1 16,1-1-1-16,-1-8 1 0,3-7-2 15,-3-5 1 1,-1-7-10-16,1-9 1 0,1-9-15 16,6-13 1-16,1 0-23 15</inkml:trace>
  <inkml:trace contextRef="#ctx0" brushRef="#br0" timeOffset="154123.444">32240 12094 103 0,'0'0'1'0,"1"16"0"16,1 8 6-16,-2 7 0 16,-2 8 3-16,-5 6 1 15,-3 6-7-15,-2 11 0 16,-4 10 2-16,-3 24 0 16,-6 23-5-16,3-15 1 15,1 6-1-15,0-7 0 16,2-3 0-16,1-13 0 15,1-8-1-15,5-21 1 16,5-13-1-16,1-4 1 16,6-6 0-16,0-17 0 15,0-9-1-15,2-6 1 0,2-6-2 16,1-12 1-16,4-10-5 16,1-12 0-16,2-8-12 15,0-8 0-15,1-7 9 16,1-7 1-16,1-7 2 15,6-22 0-15,5-19 4 16,-3 12 1-16,1-5 0 16,1 26 0-16,-1 15 1 15,4 15 1-15,4 20 1 0,-8 7 0 16,-5 19-2-16,2 2 1 16,-2 9 2-16,-3 2 1 15,-2 5-1-15,-11 11 0 16,-4 1-1-16,-13 5 1 15,-9 3-2-15,-3 3 0 16,-5 2-1-16,1-2 0 16,-1-1-1-16,6-6 1 15,4-8-1-15,5-1 0 16,6-10-1-16,5 1 1 16,7-2 0-16,11 1 0 15,14-2-1-15,2 2 1 16,8-1-1-16,-4 4 1 15,2 0 0-15,-9 4 0 16,-5 2 0-16,-9 8 0 16,-5 3 0-16,-16 6 0 15,-13 4 0-15,-6 4 1 16,-9 0-1-16,1 0 0 16,-4 0 0-16,-1-4 1 0,1-1-1 15,5-12 1 1,4-4-1-16,3-6 0 0,4-10-3 15,8-6 1-15,7-6-22 16,9-19 1-16,0 3-37 16</inkml:trace>
  <inkml:trace contextRef="#ctx0" brushRef="#br0" timeOffset="154774.436">32993 11986 98 0,'0'0'1'0,"-4"7"0"15,1 7 0-15,-11-1 0 16,-7 5-1-16,-10-1 1 15,-11 0-1-15,2 0 1 16,-4-2-1-16,11-1 0 16,5-4 0-16,7-3 1 15,7-1 0-15,2-5 0 16,2-1 0-16,1-1 0 16,0-3 0-16,2 1 0 0,4-3 2 15,3 3 1-15,1-2-3 16,1 1 1-16,2 3 2 15,-1 11 0-15,1 6-3 16,-1 11 1-16,1 12-1 16,-4 10 0-16,-2 5 0 15,-3 10 1-15,-2 8 0 16,-6 19 1-16,-4 15-2 0,-2-10 0 16,-4-1-1-16,-3-8 0 15,-2-4 0 1,2-13 1-16,0-12-1 0,10-16 1 15,9-18-1-15,2-2 1 16,3-8 1-16,4-2 0 16,1-4 0-16,13-3 1 15,8-1 1-15,4-8 0 16,6-2-3-16,-1-3 1 16,3-3-1-16,-3-3 1 15,-1-3-1-15,-4 1 0 16,-4-2-1-16,1-3 0 15,-1-2-3-15,-1-3 0 16,-2-3-16-16,-4 3 1 16,-3-1-7-16,-2-4 1 15,0-1-27-15</inkml:trace>
  <inkml:trace contextRef="#ctx0" brushRef="#br0" timeOffset="155205.362">32705 12419 78 0,'0'1'1'15,"4"4"0"-15,1 4 2 16,11-6 1-16,8-3 5 0,6-1 1 16,6-4 7-16,-1 5 0 15,4 0-14-15,-6 0 0 16,0 5-3-16,-7 2 0 15,-3-1 1-15,-6 6 0 16,-3 6 1-16,-7 4 0 16,-3 5-1-16,-10 4 0 15,-6 4 0-15,-9 1 0 16,-7 0-1-16,-1 0 0 16,-5-2 0-16,0-5 1 15,-5-3-1-15,10-5 0 16,6-4 0-16,7-4 0 15,6-4 1-15,3-2 0 16,5-2-1-16,14-5 1 16,11-3 0-16,-4 1 1 15,4 0-1-15,3-1 0 16,5-4-2-16,-3 0 1 16,-2-3-8-16,-1-1 1 0,-4 1-38 15,1-4 0-15,1 1 15 16</inkml:trace>
  <inkml:trace contextRef="#ctx0" brushRef="#br0" timeOffset="155874.498">33139 12165 111 0,'0'1'1'0,"2"3"0"16,3-1 3-16,2-3 0 15,2-2 2-15,7-1 0 16,6-4-3-16,5 0 1 15,4-3-1-15,2 1 0 16,4-1-3-16,-11 3 0 16,-3 4 0-16,3-2 1 15,3-2-1-15,-6 2 0 16,-5-1 1-16,-5 3 0 16,-4 3 0-16,-2-3 1 15,-3 1-1-15,-4 2 1 0,3 2-1 16,-5 3 1-1,1 2 0-15,-6 10 1 0,-6 9-3 16,3 10 0-16,-2 3 0 16,0 7 1-16,-1 6-1 15,5 10 0-15,1 10 0 16,-2 15 0-16,2 14-1 0,4-13 1 16,3 0-1-16,-2-15 1 15,-2-4-1-15,-1-5 0 16,-2-10 1-16,-2-14 0 15,-1-13 0-15,-1-3 0 16,-1-6 0-16,-3-3 0 16,-5-3 0-16,-1 0 1 15,-3-7-1-15,-4-1 1 16,-2-6 1-16,3-2 1 16,0-4-3-16,0-2 1 15,-3-2-1-15,5 1 0 16,5 1-1-16,0-2 0 15,3 0-8-15,5-7 0 16,3-5-17-16,7-5 1 16,0 1-38-16</inkml:trace>
  <inkml:trace contextRef="#ctx0" brushRef="#br0" timeOffset="156555.509">33844 12334 113 0,'0'0'0'0,"-5"-1"0"15,-6-1 0-15,4 4 0 16,0-1 0-16,-8 5 0 16,-5-1 1-16,-14 0 0 15,-12 0-1-15,11-2 1 16,6 1-1-16,4 1 1 16,8-3-1-16,3 1 1 15,3 2-1-15,4 0 1 16,2-3 2-16,2 0 0 15,1 0-2-15,2-2 0 16,0 0-1-16,0 0 1 16,0 7 0-16,-2 5 1 15,1 6 1-15,-5 8 0 16,-1 5-2-16,-1 5 1 16,-1 7-1-16,4 2 0 15,1 1 0-15,-5 2 1 16,-1 3-2-16,-6 3 0 15,-1 4 0-15,-2-1 1 0,-4 3-1 16,-1 5 0-16,-4 4 0 16,8-25 1-16,7-13 0 15,4-5 1-15,4-9 0 16,3 0 0-16,5-3-2 16,4-2 1-16,4-2-1 0,4-3 1 15,6-2 0-15,-5-3 1 16,-2-4-1-16,3-3 1 15,1-2-1-15,-2 0 1 16,-1 1-2-16,-1-3 0 16,0 0-4-16,-2-1 1 15,1 0-13-15,-5-1 1 16,1 3-10-16,0-9 1 16,0 0-25-16</inkml:trace>
  <inkml:trace contextRef="#ctx0" brushRef="#br0" timeOffset="156957.513">33698 12609 68 0,'-2'2'3'15,"-7"18"0"-15,-7 15-1 16,-1 1 1-16,-4 7 0 16,2 3 0-16,1 5 1 15,3-3 0-15,1 1-1 16,2-13 0-16,3-6-1 16,2-2 1-16,3-6 0 15,6-8 0-15,7-9-1 16,3-10 0-16,4-10-1 15,-1-6 1-15,5-7 0 0,-5 1 0 16,-1-2-1-16,-12 0 0 16,-11-1 0-16,11 0 0 15,5 2-1-15,-4 8 0 16,1 1-1-16,-1 5 1 16,-1 2-8-16,-2 2 0 15,0 3-25-15,0-2 1 16,0 1 11-16</inkml:trace>
  <inkml:trace contextRef="#ctx0" brushRef="#br0" timeOffset="157669.452">33795 12467 84 0,'0'0'0'0,"2"3"0"0,0 2 1 16,1-1 0-16,2-1 2 15,2-3 1-15,0 0 5 16,0 0 1-16,2-3-5 16,-2 3 0-16,-2-2 1 15,-1 2 0-15,-1-2-1 0,1 0 0 16,-3-1-4-16,3 3 1 15,-4-3-2-15,0 6 0 16,0-3 1-16,0 3 0 16,0 3 1-16,0 0 0 15,0 3-1-15,0 3 1 16,0 4 0-16,0-3 1 16,-2 1-3-16,2 1 1 15,2 3 0-15,-2-3 1 16,0-1-1-16,0-1 0 15,0-1 0-15,0 2 1 16,0-2-1-16,0 11 0 16,0-1-1-16,0 7 0 15,0 4 0-15,0 10 0 16,-9 1 0-16,-5 11 1 16,0 7-1-16,-1 0 1 15,-3-1-1-15,-1 15 1 16,0 6-1-16,3-10 1 15,4-6-1-15,0-15 1 0,1-13-1 16,3-4 0 0,2-8 0-16,1-5 0 0,3-6 0 15,-1-3 1-15,-2-3-1 16,-1-3 1-16,-1-2-1 16,0-2 1-16,0-2-1 15,0-4 0-15,0-1 0 16,-3-7 1-16,0-9-1 15,-1 6 0-15,-1 0-3 16,-2-3 1-16,-4-2-6 16,-2 1 0-16,-5 2-18 0,8 1 1 15,4 4 10-15,-2-1 0 16,-1-5-37-16</inkml:trace>
  <inkml:trace contextRef="#ctx0" brushRef="#br0" timeOffset="162217.392">5699 5971 1 0,'2'7'0'0,"1"-1"0"0,-3-6 0 16,-3-3 0-16,1-4 0 15,2-1 0-15,-3 4 6 16,3 4 1-16,0 4 0 16,0 8 9-16,0 15 1 15,-6 18-17-15,3 10 0 16,3 13 0-16,0 9 0 16,0 13 4-16,3 25 0 15,-1 22-4-15,-2-13 0 16,0-8 0-16,-2-11 0 15,-6-9 7-15,-1-17 1 16,2-15 0-16,-2-16 1 16,1-19-6-16,2-7 0 15,3-10-2-15,3-3 0 16,0-6 0-16,0 0 0 16,0-3-1-16,9 0 1 15,-1 0-1-15,4 2 0 0,1 0 0 16,9 0 0-16,8 1 0 15,0 1 1-15,8 1-1 16,0 2 1-16,6-2-1 16,15 2 0-16,6 1 0 15,6-3 0-15,6 6 0 16,17-8 0-16,13 2 0 16,-10-5 0-16,-3-3 1 15,-12-2 0-15,-10-4-1 0,-13 2 1 16,-15-5 2-16,-15 4 0 15,-16 1 3-15,-1 2 0 16,-7 5-5-16,0-4 1 16,-1-1-2-16,-4-5 1 15,0-2 4-15,-5-6 1 16,1 0-8-16,-1-6 1 16,1-9 1-16,-1-1 1 15,3-11-1-15,1-3 1 16,1-7-3-16,1-7 1 15,3-6 4-15,3-20 1 16,2-15-4-16,-1 4 0 16,3-1-3-16,-1 9 0 15,-1 7 1-15,-4 14 1 16,-1 10 2-16,-13 5 0 16,-3 12-1-16,-4 10 1 15,-3 9-1-15,-9 2 0 16,-4 1-2-16,-4 4 1 0,-8-2 1 15,-3 2 0-15,-5 5 0 16,1 5 0-16,1 4 0 16,-6 3 1-16,0 3-3 15,-15 6 1-15,-11 6 0 16,1 1 0-16,-4 1 2 16,8 5 1-16,9-1-7 15,-5-3 0-15,0 3-52 16,5-4 0-16,0 2 66 0</inkml:trace>
  <inkml:trace contextRef="#ctx0" brushRef="#br0" timeOffset="163499.377">2858 14121 92 0,'0'-5'0'16,"0"-5"-2"-16,0 4 1 15,0 3 4-15,-3-4 1 16,-1 2 2-16,-4-4 0 15,-1-1-2-15,-5-2 0 16,-2 0-2-16,-1-3 0 0,-6-4 6 16,-5 2 1-16,2-2-4 15,-9 3 0-15,0 3 0 16,-1 7 0-16,-3 8-6 16,-4 14 1-16,-3 11 1 15,3 6 0-15,1 10-1 16,4 11 0-16,6 13-7 15,-1 24 0-15,-2 21 12 0,19-13 0 16,15-2-6-16,15-15 1 16,10-10 0-16,14-12 0 15,13-7-2 1,10-15 1-16,12-19 1 0,2-11 1 16,7-11 0-16,-9-7 0 15,-5-11 4-15,-8 1 1 16,-1-6-21-16,-17 5 1 15,-14 2-34-15,0-3 0 16,1 0 34-16</inkml:trace>
  <inkml:trace contextRef="#ctx0" brushRef="#br0" timeOffset="164197.532">3844 14006 154 0,'-4'-3'0'0,"-1"-1"-5"16,10-1 0-16,0-7-2 16,-1 2 1-16,-1-4 4 0,-11 0 0 15,-10 1 2-15,-10-3 1 16,-7 2-1-16,2 6 0 16,2 3 6-16,-8 1 1 15,1 1-8-15,5 3 1 16,3 0 1-16,4 1 1 15,5 1-1-15,4 0 0 16,3 1-1-16,5 1 1 16,2-3-1-16,-2 3 0 15,4-1 1-15,2 6 0 16,3 1 4-16,0 13 0 16,3 4-6-16,-1 9 0 15,5 4-1-15,2 6 1 16,-4 9 2-16,-2 12 0 15,-3 8-2-15,-5 23 0 16,-7 17 7-16,0-5 0 16,-6 3-3-16,6-17 0 0,3-10-1 15,1-16 0 1,2-13-10-16,8-16 1 0,5-17 8 16,4-5 0-16,8-9-3 15,3-3 0-15,8-3 3 16,0-4 0-16,8-4 0 15,-3-3 0-15,7-1 0 16,-4 1 0-16,4-3-2 16,-4 1 1-16,6-1 1 0,-6 3 1 15,1 2-6-15,-10 0 1 16,-2 0-32-16,-3-1 1 16,-7 3-8-16,-3 0-5 15,2-4 61-15</inkml:trace>
  <inkml:trace contextRef="#ctx0" brushRef="#br0" timeOffset="164680.557">4082 14155 123 0,'0'5'0'16,"0"4"-5"-16,-6 7 1 15,-5 6-19-15,-1 10 1 0,-9 10 27 16,3 9 0-16,-2 11 13 16,6 3 0-16,-2 5-17 15,7 11 0-15,4 8 1 16,14-15 0-16,8-9-2 15,1-23 0-15,2-18 0 16,7-9 0-16,2-10 0 16,4-13 0-16,2-13 0 0,0-13 0 15,4-16 3-15,2-17 1 16,6-19-4-16,-13-1 1 16,-8-9 1-16,-12 6 0 15,-11 5-3-15,-8 9 1 16,-16 12-4-16,-7 20 0 15,-10 15-4-15,6 20 1 16,-2 18-16-16,0 13 1 16,-1 11 20-16,-10 15 1 15,-2 15-7-15,9-3 1 16,6 2-6-16,17-19 1 16,-3 0 3-16</inkml:trace>
  <inkml:trace contextRef="#ctx0" brushRef="#br0" timeOffset="165280.757">4485 14092 161 0,'4'-5'0'0,"-4"-2"-1"16,3 12 0-16,1 7-9 16,1-3 1-16,-1 1 8 0,9-3 0 15,5-2 4-15,6-7 0 16,6-3-5-16,5-5 1 16,8-4 6-16,3-1 0 15,1-4-4-15,0-2 0 16,0-1-6-16,-14 5 0 15,-5 1 6-15,-7 4 1 16,-5 4 1-16,-8 1 1 16,-2 3-3-16,-3 13 1 15,-8 10-1-15,1 6 1 16,1 12-1-16,-2 7 1 16,-4 11-1-16,5 9 0 15,-1 8-3-15,-3 17 1 16,1 14 10-16,1-10 1 15,-2-3-15-15,-1-7 1 16,0-9 0-16,-3-9 0 16,0-8 4-16,3-16 0 15,-3-14 10-15,0-1 1 0,1-5-11 16,-5-4 0-16,3-4 1 16,-8-1 1-1,-6-3-1-15,3-2 1 0,3-2-2 16,-5-10 1-16,0-5-1 15,-4-4 0-15,4-5-1 16,-4-3 0-16,1-6-28 16,-1 4 0-16,0-2-34 15,1 4-4-15,-1 1 86 16</inkml:trace>
  <inkml:trace contextRef="#ctx0" brushRef="#br0" timeOffset="165980.419">5832 14039 147 0,'-9'-2'0'0,"-3"-1"5"16,6 3 0-16,3-6-5 15,3 6 0-15,0-3-8 16,-4-1 1-16,3 1 6 15,-15-6 1-15,-5-1 7 16,-2 0 0-16,-3-2-13 16,-3 5 1-16,-1-3 3 15,0 5 1-15,4 3 6 16,2 2 0-16,-1 0-5 16,3 3 0-16,4 1 1 0,1 3 1 15,1 3-2 1,4 7 1-16,1 2 5 0,3 7 1 15,4 3-8-15,-3 9 1 16,2 6 2-16,2 6 0 16,1 3-4-16,2 9 1 15,0 5 3-15,-7 20 0 16,-4 15-3-16,-1-8 1 16,-5 2 0-16,-1-15 0 15,3-11 1-15,1-18 1 16,1-18 1-16,10-7 1 15,3-11-4-15,12 1 0 16,6-1-1-16,3-4 1 16,1-4 0-16,8 1 0 15,6-2-4-15,-1-2 0 16,7-4 4-16,-2 1 0 16,2 0 1-16,-9-2 1 0,-3 0-2 15,-4-2 0-15,-5-1 0 16,2-2 0-1,3-2-49-15,-9-2 0 0,2 1 7 16</inkml:trace>
  <inkml:trace contextRef="#ctx0" brushRef="#br0" timeOffset="166329.275">5811 14296 144 0,'3'16'0'15,"6"2"3"-15,-4 6 1 16,2 6 10-16,-2 0 1 16,1 5-24-16,-3 11 0 15,-3 7 9-15,-3 4 0 16,-3 6 8-16,1-2 0 15,-5 6-9-15,-1-13 1 16,2 0 1-16,1-10 1 16,1-6 0-16,3-5 0 15,3-8-7-15,1-6 0 16,0-5 5-16,3-7 0 16,6-7-25-16,1-12 1 0,2-9-7 15,4-13 0-15,-2 0-5 16</inkml:trace>
  <inkml:trace contextRef="#ctx0" brushRef="#br0" timeOffset="166862.515">6091 14126 105 0,'-12'10'0'0,"-5"6"0"0,22-16 0 15,19-10 1-15,-3 4 0 16,9 0 0-16,1-1 1 15,4 0-1-15,-2 2 0 16,1 0 2-16,-3-1 0 16,2 3 25-16,-2-4 0 15,3 0-28-15,-1-1 0 16,-2-3 0-16,-3 5 1 16,-2-3-1-16,-5 6 0 15,-2-4 3-15,-3 3 1 16,-2 3-2-16,-2-5 0 15,-5 3-2-15,2 1 1 16,-4 0 0-16,-1 6 0 16,-3 5-1-16,6 8 1 15,-1 8-1-15,-3 10 1 16,2 6 0-16,-1 12 0 16,4 11-1-16,-4-1 1 15,5 6-1-15,-4 17 0 16,0 13 1-16,-1-15 0 0,-4-5 2 15,0-8 0-15,-4-13-3 16,2-19 0-16,-1-16 2 16,-6-1 1-16,0-7-2 15,-3 1 0-15,-2-2 0 16,-3-1 1-16,-4 1-2 16,-3-5 1-16,-3-2-2 0,-2-2 1 15,-6-4-5-15,-4 1 1 16,-8-4-49-16,-12 2 1 15,0 0-5-15</inkml:trace>
  <inkml:trace contextRef="#ctx0" brushRef="#br0" timeOffset="173845.485">6881 14401 70 0,'0'0'0'0,"18"0"4"16,-15 0 0-16,-6 0 5 15,3 0 1-15,-5 0-6 16,1 0 1-16,2 0 1 16,2 0 0-16,-3 0-6 15,3 0 1-15,0 0 0 16,0 0 1-16,9 1 7 0,3 1 1 15,7 0-10-15,11-2 0 16,8 0-2-16,0-4 1 16,4-1 9-16,-7 0 0 15,2 0-4-15,-8 2 1 16,-2-1-6-16,-6 1 1 16,-1 1-1-16,-2 2 1 15,-8-3-10-15,-1 3 1 16,-2 0-27-16,-3 0 1 15,-3 0-6-15</inkml:trace>
  <inkml:trace contextRef="#ctx0" brushRef="#br0" timeOffset="174140.097">6897 14648 128 0,'0'-5'0'0,"5"-4"-1"15,-1 7 1 1,1 6 0-16,0-1 1 0,6 2-1 16,6-1 0-16,6-1 9 15,7-3 0-15,3-3-9 16,5-2 1-16,0-2-1 15,-3 0 0-15,0-2-15 0,-2 6 1 16,-3-2-26-16,-4 1 1 16,-1 1 23-16</inkml:trace>
  <inkml:trace contextRef="#ctx0" brushRef="#br0" timeOffset="175439.614">7699 15017 1 0,'0'0'0'15,"11"-19"6"-15,-11 19-4 16,0 0 37-16,-2 3 0 15,-1 1-31-15,-1-1 1 16,2 1 8-16,-1-3 0 0,-1 1-17 16,4-2 1-16,-1 4 3 15,1-4 1-15,-4-6-6 16,4-6 0-16,0-8 1 16,4-14 0-16,1-13-1 15,4-6 1-15,6-9 9 16,-1-10 0-16,4-9-8 15,11-23 0-15,6-22-9 16,2 17 0-16,3 2 8 16,-3 20 1-16,1 11 9 0,-12 23 0 15,-5 19-25 1,-9 11 1-16,-3 16 17 0,0 7 1 16,-4 7 1-16,7 17 0 15,0 14-5-15,-1 10 0 16,1 12 5-16,-3 30 0 15,3 16-9-15,-3 0 1 16,-1 6 3-16,1-7 0 16,-2-2-9-16,2-12 0 15,-1-7 18-15,1-16 0 16,0-11-11-16,-6-18 1 16,-1-15-33-16,-2-8 1 15,0-1-24-15</inkml:trace>
  <inkml:trace contextRef="#ctx0" brushRef="#br0" timeOffset="175662.357">7666 14689 143 0,'9'4'0'0,"7"1"-2"15,1-9 1-15,-3-4 0 16,10-1 0-16,3 0 2 16,2-3 1-16,6 2-4 15,3 0 0-15,4 3-32 0,0-3 1 16,-2 1-8-16</inkml:trace>
  <inkml:trace contextRef="#ctx0" brushRef="#br0" timeOffset="176288.555">8958 14092 124 0,'-12'-2'0'16,"-5"0"-1"-16,8-6 0 15,4-4-10-15,-7-2 0 0,-9-3 10 16,-9 1 1-16,-8 1 3 16,3 3 0-16,-4 0-2 15,5 0 1-15,0 3 1 16,8 1 0-16,0 1-2 15,5 4 1-15,4-3 6 16,5 5 0-16,-1-1-1 16,5 5 1-16,-5 3-8 15,5 11 0-15,2 8 6 0,3 11 0 16,3 9-5-16,3 7 0 16,6 6 1-16,-7 5 0 15,0 6-3-15,-1 19 0 16,3 11 2-16,-4-4 0 15,0-1-7-15,-7-12 0 16,-2-6 8-16,7-21 0 16,2-17-2-16,0-13 0 15,0-13 0-15,0 2 1 16,2-11 7-16,2 6 0 16,-1-7-9-16,6 6 1 15,3 1 4-15,2-2 0 16,2-2-3-16,1-2 1 15,1-1-6-15,4-2 0 16,8 0-3-16,-6 0 0 16,-3-2-5-16,2 1 0 15,1-3-24-15,-6 1 0 0,3-1-2 16</inkml:trace>
  <inkml:trace contextRef="#ctx0" brushRef="#br0" timeOffset="176753.975">8850 14394 84 0,'6'5'0'15,"-1"5"9"-15,-7-5 0 16,-1-5-7-16,-4 6 0 16,1 1 0-16,-8 10 0 15,-3 10 0-15,5 7 0 16,0 6-2-16,6-1 0 16,8 1 0-16,7-6 1 15,6 1 7-15,3-13 1 16,8-5-9-16,7-5 1 15,6-12 1-15,-5-7 1 16,1-8 1-16,-2-2 1 16,-3-6 0-16,-4-1 1 15,-8-5-4-15,-3 2 0 16,-6-1-2-16,-9 1 0 0,-3-1-4 16,-6 2 1-16,-5 2-2 15,-2 6 1-15,-1 2-11 16,-1 4 1-16,1 5-8 15,0 2 0-15,1 2-12 16,4-1-4-16,-1 1 50 16</inkml:trace>
  <inkml:trace contextRef="#ctx0" brushRef="#br0" timeOffset="177253.849">9150 14112 104 0,'0'0'0'16,"-3"6"0"-16,12-6 1 15,6-4 3-15,3 1 1 16,6-4-4-16,6 0 1 16,6-7-1-16,1 2 0 15,-2-1-1-15,-2-3 1 16,2 1-1-16,-11 1 1 15,-1 0 2-15,-2 4 0 16,-7 3 15-16,1 7 1 16,3 5-19-16,-9 11 0 15,-1 9 0-15,-4 8 0 16,1 6 0-16,-1 9 0 16,-4 9 0-16,0 3 1 0,0 7-4 15,0-3 1-15,0-3 4 16,1 11 1-16,1 7-3 15,-4-10 0-15,1-2 0 16,-3-19 0-16,-1-12 5 16,1-3 0-16,-1-8-2 15,-4-1 0-15,1-5-1 0,-5 0 0 16,1 0-1-16,-14 0 0 16,-4-7 0-16,4-2 1 15,2-3-1-15,-7-2 0 16,1-3-1-16,-3-5 0 15,3-6-16-15,4 2 1 16,0-1-3-16,1-6 0 16,1 0-68-16</inkml:trace>
  <inkml:trace contextRef="#ctx0" brushRef="#br0" timeOffset="177853.574">10195 14106 128 0,'-4'0'0'0,"-1"0"1"15,-2-4 0-15,5-1-2 16,-10-5 0-16,-5-2 0 16,-9 3 0-16,-8 2 2 15,5 6 1-15,-3 1 1 16,-1 1 0-16,0 4 2 16,2 2 0-16,1 0-5 0,4 2 0 15,2 1 3-15,3 4 1 16,3 1-4-16,-3 6 0 15,4 1 2-15,-1 7 0 16,6 4-2-16,-5 6 1 16,1 8 5-16,6 1 0 15,1 1-7-15,2 0 1 16,5-1 0-16,0-4 1 16,1-1-1-16,1-2 0 15,0 1 1-15,0-10 0 16,0-1-5-16,1-2 1 15,1-1 3-15,7-4 1 16,0-4 6-16,5 3 1 16,6 1-9-16,1-4 1 15,0-1-2-15,5-3 1 16,-3-3-1-16,7-1 1 16,3-1-3-16,-3-5 1 0,-8 0-10 15,6-3 0 1,-2-8-43-16,0-5 0 15,-1-1 52-15</inkml:trace>
  <inkml:trace contextRef="#ctx0" brushRef="#br0" timeOffset="178236.623">10148 14346 123 0,'3'10'0'15,"6"6"12"-15,-9-10 1 16,-3-4-17-16,-4 10 1 16,-4 5 7-16,-1 13 1 15,-4 2-7-15,2 9 0 16,2 6 1-16,2 2 0 16,1 3 2-16,5-6 0 15,4-5 2-15,9-5 0 16,5-5 2-16,7-12 0 15,9-8-4-15,3-15 0 16,5-10-3-16,0-8 1 16,1-11 2-16,-4-1 1 15,-4-7-4-15,-6 1 1 16,-13-2-2-16,0 4 1 16,-10 4 3-16,-8-3 0 15,-9 3-8-15,-8 8 1 0,-7 8-9 16,-3 2 0-16,2 9-29 15,-4 5 0-15,2 1 38 16</inkml:trace>
  <inkml:trace contextRef="#ctx0" brushRef="#br0" timeOffset="178735.518">10439 14162 118 0,'-2'-2'0'15,"-1"-4"0"-15,15 4 0 16,5 4 0-16,4-4 0 16,9 0 8-16,5-5 0 15,7-3-8-15,1-2 0 16,-1 0-1-16,2-3 1 15,-2 1 7-15,-11 4 0 16,-3 1-2-16,-2 6 0 16,-8 3-2-16,2 10 1 15,-6 9-4-15,-1 8 0 16,-5 11 4-16,1 10 0 16,-5 9-1-16,-1 8 0 15,2 7-4-15,-1 17 1 16,1 14-2-16,-2-15 0 15,-1-6 2-15,2-18 0 16,-4-18-4-16,0-14 1 16,0-13 2-16,-6 0 0 0,3-3 1 15,-9-3 0-15,0-1 4 16,-2-1 0-16,-4-4-3 16,-8-1 0-16,-7 0-3 0,-2-3 0 15,-3-3-24-15,5 0 0 16,-1-2-30-16,5-3-5 15,1 0 79-15</inkml:trace>
  <inkml:trace contextRef="#ctx0" brushRef="#br0" timeOffset="179076.441">11667 14257 143 0,'-9'3'0'0,"-3"2"6"15,0 5 0-15,1 6-11 16,-13 10 0-16,-8 10 6 16,-1 3 0-16,-2 8-1 15,2-1 1-15,-5 4-4 16,3-1 1-16,2 1-1 16,1-3 1-16,3-8-23 15,8-8 1-15,-4 0-33 16</inkml:trace>
  <inkml:trace contextRef="#ctx0" brushRef="#br0" timeOffset="179351.768">11227 14215 127 0,'4'12'0'15,"1"9"7"-15,2 3 0 16,7 10-7-16,-2 8 0 16,-1 7 5-16,4 3 0 15,6 4-6-15,-3-1 1 16,-1 2-3-16,4-6 0 16,-4-4 2-16,1-6 1 15,-1-7-10-15,-1-4 1 16,-2-10-50-16,2-6-5 15,1 0 83-15</inkml:trace>
  <inkml:trace contextRef="#ctx0" brushRef="#br0" timeOffset="179801.322">11794 13934 119 0,'0'5'0'15,"5"4"6"-15,-5-9 0 16,0 0-1-16,0 0 0 15,-3 0 10-15,3 12 0 16,0 7-15-16,-2 18 1 16,-5 15-4-16,5 8 0 15,-1 10 3-15,-2 7 0 16,1 8-1-16,-1 14 0 16,3 14 0-16,0-15 1 15,-1-7-1-15,3-17 1 16,3-12 0-16,1-23 1 15,1-16-12-15,-1-3 1 16,1-8 9-16,-2-2 1 0,3-4-4 16,-3-5 1-16,-1-2-25 15,1-15 0-15,3-11-8 16,-3-11-5-16,0 0 54 16</inkml:trace>
  <inkml:trace contextRef="#ctx0" brushRef="#br0" timeOffset="180201.68">11768 14401 1 0,'-4'-24'0'0,"1"-16"22"15,-1-1-5-15,-1-7 5 16,5 7 1-16,4 7-13 0,4-3 1 16,10 5 0-1,-1 4 0-15,8 6-12 0,6 8 0 16,7 8 7-16,4 6 1 16,0 3-7-16,-10 7 0 15,-3 6 0-15,-4 3 0 16,-8 1-1-16,-12 4 0 15,-8 2-1-15,-6 1 1 16,-5 1-6-16,-3-4 0 16,-1-4 0-16,-1-2 0 15,0-3 1-15,3-3 1 16,4-2 2-16,10 6 0 16,2 1 2-16,11 7 1 15,8 5-2-15,4 0 1 16,3 4 1-16,2 6 1 15,1 4-1-15,-11 2 0 16,-6 3 1-16,-10 7 0 0,-8 5 2 16,-6-7 1-1,-10 2-1-15,-17 3 0 0,-11 1-1 16,11-21 0-16,1-16-14 16,8-5 0-16,1-10-26 15,-1-7-4-15,0 0 55 16</inkml:trace>
  <inkml:trace contextRef="#ctx0" brushRef="#br0" timeOffset="180871.406">12715 13792 134 0,'-4'-4'0'16,"-8"1"-8"-16,-2 4 1 15,-10 5 5-15,-2-3 1 16,-4 2-12-16,-12 4 1 16,-7 1 13-16,4 0 0 0,1 4 0 15,6-2 0-15,1-3 4 16,9-1 1-16,8 1 8 16,0-4 1-16,6-2-14 15,6 1 1-15,-1-3-2 16,4 1 0-16,3 0-1 15,0 3 0-15,4 2 7 16,0 15 0-16,3 13 1 16,0 7 0-16,4 10-6 15,-2 8 0-15,2 7 0 16,-8 24 1-16,3 17 3 0,-4-5 1 16,-4-3-6-16,-1-4 1 15,0-4-4-15,1-11 1 16,1-14 0-16,1-16 1 15,2-15 5-15,4-10 1 16,1-14-5-16,5 2 0 16,6-2 1-16,5-2 0 15,9 1-2-15,-1-6 1 16,10-2 1-16,-1 1 1 16,2-1-2-16,-7-1 0 15,-3-1-1-15,-7-1 1 16,-3-1-2-16,-2 1 0 15,-2-2-18-15,-4 2 1 16,-3 0 4-16,-4 0 0 16,0 0-60-16</inkml:trace>
  <inkml:trace contextRef="#ctx0" brushRef="#br0" timeOffset="183298.532">12694 14449 1 0,'0'-7'0'0,"0"-3"14"16,-4 5-5-16,4-4-9 15,-3 5 1-15,1-2 27 0,2 0 0 16,-3 0-18-16,-3 0 0 15,5 0-5-15,-1-1 0 16,-2 0-2-16,1 0 0 16,-2 0 7-16,0 2 0 15,1 0-2-15,-5 5 0 16,1 2-9-16,-8 18 1 16,-2 14 2-16,5 6 0 15,4 8-8-15,0 0 0 16,2 7 6-16,5-2 0 15,4-1-1-15,5-9 1 16,2-7 0-16,3-9 0 16,2-6 0-16,7-16 0 15,5-12 2-15,4-15 0 16,-1-16-2-16,1-5 0 16,0-9 1-16,-11-9 0 15,0-4-1-15,-10-18 0 0,-1-8-4 16,-13 19 1-16,-7 9 3 15,0 21 0-15,-9 17-4 16,-4 6 0-16,-2 10 0 16,0 7 1-16,3 9-20 15,3 2 1-15,4 5-16 16,1-1-5-16,2 1 56 0</inkml:trace>
  <inkml:trace contextRef="#ctx0" brushRef="#br0" timeOffset="183982.323">12917 14037 70 0,'-3'-2'0'16,"-3"-3"6"-16,6 5 1 16,-3-2-5-16,3 2 1 15,0 0 0-15,0 0 0 16,2 6 2-16,-2-6 0 16,1 1 2-16,-1-1 1 15,6 4 2-15,4-4 0 0,2 0-10 16,11-2 0-16,7-1-1 15,-1-3 0-15,3 1 11 16,1-2 0-16,5 0-10 16,-8-1 0-16,-4 1 2 15,-2-2 1-15,-6 3-3 16,-6 2 0-16,-2 1 0 16,-3 1 0-16,-1 2 0 15,-3-3 0-15,-1 3 0 16,-2 0 0-16,0 0 0 0,0 0 1 15,-2 3 5-15,-7 6 0 16,1 6-6-16,-1 16 1 16,0 10-1-16,1 9 0 15,-1 7-3-15,5 11 0 16,4 9 3-16,0 21 0 16,4 15-1-16,-2-6 0 15,1 1 4-15,-3-19 1 16,4-8-6-16,-3-16 0 15,-1-12 6-15,-1-18 0 16,-1-18-4-16,-5 3 0 16,-5-4 1-16,1-2 0 15,1-6 2-15,-8 1 0 16,-3-4-2-16,-8-3 1 16,-1-2-1-16,-5-4 0 15,2-4-1-15,-5-1 0 16,3-3 0-16,-2 2 1 15,6 1-37-15,1-3 1 0,1 0-44 16</inkml:trace>
  <inkml:trace contextRef="#ctx0" brushRef="#br0" timeOffset="184631.341">13852 14037 137 0,'3'-2'0'16,"4"1"-1"-16,-7-6 1 15,2 1 0-15,-7-4 1 16,-9-5 3-16,-7 1 0 16,-12-1-4-16,0 3 0 15,-4 0-2-15,7 3 0 16,3 2 2-16,4 2 0 16,2 3 3-16,3 1 0 15,1 1-3-15,5 0 0 0,3 0 9 16,4 3 1-16,1 0-14 15,4 8 1-15,-3 4 3 16,3 6 0-16,3 6 0 16,-3 8 0-16,2 2 11 15,0 13 0-15,-2 3-13 16,-4 12 0-16,-4 9-3 16,4 15 1-16,-3 13 3 15,0-8 0-15,-1 1 1 16,4-15 0-16,4-8 0 0,5-8 0 15,4-8 0-15,0-16 0 16,3-13 7-16,0-3 1 16,-1-6-9-16,4 4 0 15,3 0 0-15,3-5 0 16,0-3-3-16,5-4 0 16,3-1 4-16,1-6 0 15,0-4-3-15,-1-3 0 16,-6-1 1-16,1-4 0 15,-3-1-2-15,-2-5 1 16,1-6-42-16,-1-3 0 16,0 0 13-16</inkml:trace>
  <inkml:trace contextRef="#ctx0" brushRef="#br0" timeOffset="184980.827">14033 14160 141 0,'4'9'0'0,"4"7"13"16,-2-11 0-16,-1-2-6 15,-2 7 0-15,-3 4-7 16,0 12 0-16,-3 10 1 15,1 5 1-15,2 9-2 0,0 1 0 16,0 6 0-16,-2-2 0 16,1 2-2-16,1-4 0 15,0-3 2-15,0-11 0 16,1-6 2-16,3-8 0 16,3-6-24-16,-2-5 0 15,0-5 21-15,8-16 0 16,4-10-21-16,-1-8 0 15,-4 1-40-15</inkml:trace>
  <inkml:trace contextRef="#ctx0" brushRef="#br0" timeOffset="185486.514">14145 13927 99 0,'3'10'0'16,"-3"6"3"-16,0-16 0 15,6-10 1-15,-3-1 0 0,1 3-2 16,1 3 0-16,3-2-2 16,6 3 1-16,11 4 14 15,1-2 0-15,7-4-15 16,2-3 1-16,3-1 3 16,-1-2 1-16,0-2-5 15,-4 2 0-15,-2-2 10 16,-3 4 1-16,-5 1-13 15,-4 3 1-15,-2 2 0 16,-4 2 1-16,-3 1 0 0,-3 4 0 16,-2 6 0-16,-1 16 0 15,-3 15 4-15,3 10 0 16,-4 11-4-16,3 12 0 16,-3 11 0-16,2 27 1 15,5 25 0-15,2-4 1 16,1 5-1-16,3-15 0 15,2-9-2-15,-3-18 0 16,2-16 2-16,-1-14 1 16,-1-14-2-16,-7-15 0 15,-5-15 0-15,0-6 1 16,-7-6 0-16,-3-2 0 16,-11-5-1-16,-4-6 1 15,-4-3-1-15,-3-3 0 16,-6-5-10-16,-7-3 0 15,-4-4-46-15,-2 1 0 16,-1-3 27-16</inkml:trace>
  <inkml:trace contextRef="#ctx0" brushRef="#br0" timeOffset="186133.63">14844 14602 95 0,'14'0'0'0,"10"-2"3"15,-24 2 0-15,-13 2 4 16,2-2 0-16,1 0-6 0,6 0 0 16,-1 3 7-16,14-3 0 15,10 3 1-15,10 1 0 16,10 1-8-16,8-5 0 16,9 0-1-16,5 0 0 15,5-7 11-15,-8 2 0 16,-3-4-28-16,-6-1 1 15,-7-4 2-15,-5 4 1 16,-6 2-42-16,-8-10-4 16,1 3 76-16</inkml:trace>
  <inkml:trace contextRef="#ctx0" brushRef="#br0" timeOffset="186397.368">15163 14138 126 0,'9'5'0'0,"8"4"0"15,-13-4 0-15,-2 0 13 16,1 14 0-16,-3 9-8 16,0 13 0-16,0 10-3 15,-3 6 0-15,1 8-2 16,2-1 0-16,2 3 1 15,-2-4 0-15,3-3-14 16,1 9 1-16,4 5 6 0,-4-32 0 16,1 3-87-1</inkml:trace>
  <inkml:trace contextRef="#ctx0" brushRef="#br0" timeOffset="186981.795">15667 14964 132 0,'5'-9'0'0,"4"-6"1"16,-9 15 1-16,0 0-3 15,0 0 1-15,-2 7 0 16,2-19 0-16,6-11 8 15,6-13 0-15,5-14-8 16,-1-5 1-16,7-10 0 0,6-9 0 16,6-8-1-16,16-21 0 15,8-15 0-15,-3 20 1 16,0 9 0-16,-6 13 1 16,-6 11 1-16,-11 20 0 15,-12 20-3-15,-9 7 0 16,-7 13-3-16,6 16 0 15,-1 13 3-15,1 15 1 16,-1 13 1-16,1 35 0 16,-1 25-3-16,1 1 0 15,1 7 3-15,-3 2 0 16,-1 5-3-16,4-12 1 16,-3-9 0-16,0-15 0 15,-6-14 0-15,1-20 0 16,-4-17-17-16,0-15 0 15,0-16-44-15,0-9 0 16,0 0 74-16</inkml:trace>
  <inkml:trace contextRef="#ctx0" brushRef="#br0" timeOffset="187228.75">15667 14571 127 0,'9'-2'0'0,"3"0"0"16,-3 2 0-16,0 2 8 0,6 3 1 15,8 2 3-15,3 0 1 16,7 0-13-16,6-7 0 16,3-4-6-16,3-1 0 15,5-2-4 1,1-5 1-16,3-1-46 0,-5-5 0 15,1 3 51-15</inkml:trace>
  <inkml:trace contextRef="#ctx0" brushRef="#br0" timeOffset="187913.517">17033 14160 113 0,'5'-12'0'0,"4"-10"0"15,-6 2 1-15,1-4-1 16,-10 0 1-16,-6-6 0 16,-12 5 0-16,-13-1 3 0,4 7 1 15,-4 4-6-15,-3 4 1 16,-2 6 0-16,8 2 0 16,4 3 0-16,2 1 1 15,9 1-1-15,1 2 1 16,8-4 1-16,1 0 0 15,7 1 0-15,-3 1 0 16,2 1 2-16,3 8 0 16,0 2-5-16,0 13 1 15,0 10 18-15,2 7 1 16,-1 9-20-16,1 9 0 16,-2 10-3-16,-5 20 0 15,-4 15 0-15,0-6 1 16,1 1-1-16,1-10 1 15,1-5 3-15,1-16 0 16,3-12 12-16,4-20 1 16,3-17-14-16,4 1 0 15,2-6 3-15,8 1 0 0,7-2-3 16,-2-3 1-16,4-3-1 16,2-6 1-16,3-5 3 15,-2 2 0-15,3-1-4 16,-5-4 1-16,1-4-2 15,-6 0 0-15,-1-1-5 16,0-5 1-16,-1-6-23 16,-3-6 0-16,-1-6-11 15,-2-6 0-15,-4-1 31 0</inkml:trace>
  <inkml:trace contextRef="#ctx0" brushRef="#br0" timeOffset="188264.049">17059 14469 68 0,'0'9'0'16,"2"3"3"-16,-4 0 0 16,-3 2 1-16,-1 8 1 15,3 6-1-15,-2 4 1 16,5 9-1-16,5 1 0 16,0-5 1-16,4-4 1 15,3-4 1-15,6-7 0 16,6-4-6-16,-3-13 0 15,2-5 1-15,1-14 0 16,2-12 0-16,-3-3 1 16,1-9-1-16,-6 2 0 15,-6-3-1-15,-5 4 1 16,-2 5-2-16,-8 0 1 16,-4 5-1-16,-7 6 0 0,-6 5-1 15,-2 2 1 1,-6 7-2-16,-2 5 1 0,-3 5-3 15,7 0 1-15,5 2-7 16,4-4 0-16,1 3-14 16,4-3 1-16,1 0-17 15</inkml:trace>
  <inkml:trace contextRef="#ctx0" brushRef="#br0" timeOffset="188777.573">17331 14167 93 0,'0'0'0'15,"-5"6"0"-15,17-6 1 16,11 0 1-16,1-4 1 16,7 2 0-16,3 1 1 15,0-3 1-15,1-3 0 16,2-1 4-16,-7 1 1 15,-3 0-5-15,-6 2 0 16,-5 0-2-16,-4 3 1 16,-1 2-3-16,-3 0 1 15,-1 0 0-15,-5 14 0 16,0 11-1-16,0 8 1 16,1 10 1-16,-3 10 0 0,4 9-2 15,-3 1 1-15,-1 3-1 16,-1 20 1-16,-3 8-2 15,4-8 1-15,-3-2-1 16,1-14 0-16,-2-8 0 16,1-23 1-16,1-18-1 15,-3 0 1-15,0-6-1 16,0 2 1-16,1 0 0 16,-10-1 0-16,-10-4 0 0,1-4 0 15,-5-4-1 1,0-2 1-16,0-2-1 0,-1-4 0 15,-3-4 0-15,4-6 0 16,4-7-9-16,0-4 0 16,3-8-32-16,5-3 1 15,0 0-10-15</inkml:trace>
  <inkml:trace contextRef="#ctx0" brushRef="#br0" timeOffset="189462.167">18245 14121 123 0,'-2'-3'0'0,"-3"-3"2"16,7 3 0-16,4 3-1 16,0-3 0-16,-1 1 6 0,-5 2 1 15,3-5-2-15,-15 3 0 16,-2-5-6-16,-7 2 0 15,-8 0 0-15,4 0 1 16,3 1-1-16,-3 1 0 16,6 1 0-16,3 0 0 15,4-1 0-15,2 1 0 16,3 1 1-16,1-3 0 16,3 2-1-16,3 2 0 15,-4-1 0-15,6 8 0 16,3 1 1-16,-5 16 1 15,-5 10-1-15,0 11 1 16,0 10 0-16,1 9 0 16,3 8-2-16,-8 17 1 15,-5 12-1-15,7-5 1 16,-2-1-1-16,0-15 0 16,1-9 0-16,8-13 1 15,0-13-1-15,3-13 0 0,4-9 1 16,9-3 0-16,1-1 0 15,4-5 0-15,0-7-1 16,4-2 1-16,2-5-1 16,0 1 1-16,-3-1-1 15,-3 0 0-15,0-1 0 16,-4-4 0-16,-1-2-1 16,-2-4 0-16,-5-2-6 15,-1-10 1-15,-2-6-18 0,1-7 1 16,-4 0-55-16</inkml:trace>
  <inkml:trace contextRef="#ctx0" brushRef="#br0" timeOffset="189743.549">18266 14243 119 0,'0'8'0'16,"1"8"0"-16,1-8 1 15,2-1 4-15,-3 7 0 16,-1 5 4-16,-1 12 1 16,1 8-6-16,-4 6 0 15,1 5-1-15,-3-2 0 16,-2 2-3-16,-1 1 1 16,0-3-2-16,2-5 1 15,2-5-8-15,-2-9 0 0,5-7-23 16,2-6 0-1,0-8 4-15,4-16 0 0,1-1 14 16</inkml:trace>
  <inkml:trace contextRef="#ctx0" brushRef="#br0" timeOffset="190193.482">18379 14051 95 0,'5'3'0'16,"2"2"0"-16,12-3 1 16,9-4 0-16,0-3 0 15,5-3 0-15,-1-4 1 16,-1 1-1-16,-1-1 1 16,-2 0-1-16,-4 2 1 15,-8 3 2-15,-1 0 0 16,1 4-3-16,-5 10 1 15,-1 5 3-15,-5 15 0 16,-1 13-2-16,-4 14 1 16,-4 13-3-16,1 26 1 15,1 22 1-15,-3-10 1 16,3 1-2-16,2 1 0 16,2 1 1-16,-2-16 1 15,0-11-3-15,0-12 0 16,0-14 1-16,0-19 0 0,-2-16 0 15,-1-1 0-15,1-5-1 16,-5-4 1-16,2-3-1 16,-9-4 0-16,-4-3-1 15,-6-5 0-15,-6-7-5 16,-1-1 1-16,-2-6-15 16,0-4 1-16,1 1-68 15</inkml:trace>
  <inkml:trace contextRef="#ctx0" brushRef="#br0" timeOffset="190528.425">19153 14334 121 0,'0'5'0'16,"0"4"2"-16,2 6 0 16,0 6-1-16,-6 4 1 15,-4 8 3-15,-5 3 0 16,-2 0-5-16,-4 5 1 0,-4 4-1 15,-5-4 0-15,-2 0-5 16,4-6 1 0,3-6-17-16,-1-5 0 0,5-4-15 15,-2-9 0-15,0-1 36 16</inkml:trace>
  <inkml:trace contextRef="#ctx0" brushRef="#br0" timeOffset="190777.515">18848 14375 94 0,'2'5'0'16,"3"7"9"-16,11 0 1 15,6 4 0-15,6 4 0 16,2 4-7-16,-7 7 0 16,-2 3-1-16,1 8 1 15,-1 4-2-15,-3 0 1 16,-3 4-2-16,1-4 0 15,-2-1-2-15,-2-11 0 16,-7-6-10-16,1-8 0 16,1-6-8-16,-7-4 0 15,1 2-31-15</inkml:trace>
  <inkml:trace contextRef="#ctx0" brushRef="#br0" timeOffset="190992.495">18721 14614 101 0,'12'5'0'0,"11"2"0"15,-18-4 1-15,-10-6 0 16,10 6 0-16,2 0 0 16,14 4 1-16,10 0 0 15,8-2 0-15,8 0-2 16,3-5 1-16,8-3-2 15,3-6 0-15,3-4-34 0,-3-1 0 16,0-3 17-16</inkml:trace>
  <inkml:trace contextRef="#ctx0" brushRef="#br0" timeOffset="191809.403">19509 14215 145 0,'2'9'0'15,"1"6"-1"-15,-3-3 1 16,2 0 0-16,0 19 0 15,0 11 1-15,-2 7 1 16,0 11 1-16,3 11 0 0,-3 8 1 16,2 24 0-16,1 19-2 15,4-18 1-15,-3 1-2 16,1-9 0-16,-3-7-1 16,1-17 0-16,1-12 0 15,-1-22 0-15,2-19 0 16,-5-4 0-16,2-6-1 15,0-2 0-15,-2-5-3 16,-2-14 1-16,-3-12-7 0,0-14 0 16,-4-15-6-16,0-4 1 15,-3-13-3-15,-5-23 0 16,-8-19 14-16,6 6 0 16,0-9 4-16,14 17 0 15,6 11 5-15,8 15 1 16,10 12 6-16,6 11 0 15,8 12-7-15,3 13 0 16,-1 13-1-16,7 8 1 16,3 6 0-16,-3 11 1 15,-2 8 1-15,-6 2 1 16,-3 4-6-16,-14-1 0 16,-4 1-1-16,-19 3 0 15,-8 3-1-15,-5-3 1 16,-10-4-1-16,6-4 0 15,0-4 0-15,8-2 0 16,4-4 0-16,8 12 0 16,6 0-1-16,8 8 0 0,6 3-1 15,2 3 1-15,6 3-1 16,-1-3 1-16,4 1 0 16,-12 1 0-16,-6 3 0 15,-8 6 1-15,-6 5 0 16,-13-2 0-16,-8 4 0 15,-9 3 0-15,-17 3-1 0,0-16 1 16,-6-13-1 0,12-17 0-16,4-13-4 15,0-9 0-15,-3-7-8 16,4-18 1-16,3-11-15 0,4-19 0 16,0 0 1-16</inkml:trace>
  <inkml:trace contextRef="#ctx0" brushRef="#br0" timeOffset="192424.618">20390 14078 109 0,'-14'0'0'0,"-7"0"3"15,21 0 0 1,17-3-2-16,-4 1 1 0,-5 2 4 16,-3 0 1-16,-5-2-7 15,-10 2 1-15,-9 0 1 16,-4 0 0-16,-10 0-2 15,5 0 1-15,4 2 0 16,-2 0 1-16,5-1-2 0,3 1 1 16,6 0 0-16,3-2 0 15,2 0 0-15,2 0 0 16,2 0 0-16,-1 3 0 16,2 1 1-16,-1 15 0 15,1 11-2-15,-1 15 1 16,-1 13-1-16,1 11 1 15,-3 10-1-15,-4 24 0 16,-2 17 1-16,-4-3 0 16,-1 3 0-16,-4-10 1 15,-2-5-1-15,11-11 0 16,3-5 0-16,-1-15 0 16,3-14 0-16,8-15 1 15,8-16-2-15,7-7 1 16,1-10-1-16,15 2 1 15,8-4-1-15,5-6 0 16,9-6 0-16,-3-3 0 16,-4-4-1-16,-5-3 0 15,-4-5-7-15,-7-7 0 0,-3-7-25 16,-9-5 1-16,1-3-20 16</inkml:trace>
  <inkml:trace contextRef="#ctx0" brushRef="#br0" timeOffset="194755.505">20423 14442 1 0,'-7'5'0'0,"-2"5"0"16,7-8 0-16,-1-4 0 16,3 2 0-16,-2-3 6 15,2 3-4-15,0-3 0 16,0 3 1-16,5-4 0 16,-5 1 0-16,2-2 0 0,0 1 0 15,-2-1 4-15,0 2 1 16,2-1 5-16,-2 4 1 15,3-3-9-15,-3 3 1 16,0 0 0-16,0 0 0 16,0 0 9-16,0 0 0 15,0 0-7-15,-3 7 0 16,1-2-7-16,-2 12 1 16,-3 7 2-16,4 7 0 15,0 7-2-15,-1-4 0 16,1 0-1-16,-3 6 1 15,-1 3 1-15,2 1 0 16,-4 4-2-16,4 2 1 16,3 0-1-16,-1 0 1 15,1-8-1-15,-1-2 0 16,1-6-1-16,0-6 0 16,0-9 0-16,2-2 0 15,2-4-1-15,-2-2 1 0,2-6-2 16,-2-5 1-16,5-7-10 15,-5-12 1-15,0-10-29 16,0-5 1-16,0-1 1 16</inkml:trace>
  <inkml:trace contextRef="#ctx0" brushRef="#br0" timeOffset="195289.576">20477 14160 74 0,'5'0'0'15,"4"4"1"-15,8-6 0 16,13 0 5-16,8-4 0 16,4-3 0-16,2 2 0 15,-1-1-3-15,-4 1 1 16,-3-2 2-16,-1 4 1 15,0-5-2-15,-9 5 0 16,-5 1-2-16,-5 1 1 16,-6 1-3-16,-3 2 1 15,-1 0-1-15,-3 9 1 16,-3 3-1-16,-2 8 1 16,-1 9-1-16,-1 13 0 15,-3 9 2-15,6 7 0 16,-5 11-2-16,8 20 1 15,3 18-2-15,2-4 1 0,0 3 0 16,-1-13 0-16,-1-11-1 16,-2-17 1-16,-1-13-1 15,-2-14 1-15,-2-16-1 16,-3-3 1-16,0-7-1 16,-6-2 1-16,-1-3 1 0,-5-2 0 15,-6-1-2-15,-7-10 1 16,-3-1-1-16,-5-1 0 15,0-1 0-15,-6 2 0 16,2 2 0-16,5-3 0 16,3-1-6-16,7-1 0 15,7-2-14-15,6-9 0 16,0 1-59 0</inkml:trace>
  <inkml:trace contextRef="#ctx0" brushRef="#br0" timeOffset="196160.338">21727 14049 82 0,'-5'0'0'16,"-2"-2"3"-16,4 1 1 15,1 1 8-15,7-4 0 16,6 1-10-16,-6 1 1 15,-2-1-2-15,-6 3 0 16,-6 0 2-16,-12 0 1 16,-8 0-3-16,-5 0 0 15,-4 0 0-15,1 0 1 16,-1-4-1-16,5 2 1 16,5 1 0-16,5 1 0 15,8 0-1-15,2 0 1 16,5-2-1-16,2 2 1 15,0-2 0-15,4 2 0 0,-3 2 0 16,3 10 0-16,4 5-1 16,-2 14 0-16,1 10 0 15,-2 11 0-15,-5 9 0 16,-1 8 0-16,-3 8-1 16,-8 25 1-16,-4 16-1 15,-4-5 0-15,-1 1 0 16,17-17 1-16,8-11 0 0,0-10 0 15,4-11 0-15,2-14 1 16,3-13-1-16,3-7 0 16,4-9 0-16,2-3 1 15,3-7-1-15,0-3 1 16,2-4-1-16,5-2 0 16,6-3-1-16,1 0 1 15,2-3-1-15,-6 1 1 16,-6-1-1-16,-4 1 0 15,-1 2 0-15,-6-3 0 16,-2-4-2-16,-1-3 0 16,-2-2-16-16,-2-11 0 15,0-6-8-15,-3-5 0 16,0 1-29-16</inkml:trace>
  <inkml:trace contextRef="#ctx0" brushRef="#br0" timeOffset="196487.817">21694 14360 126 0,'-2'6'0'16,"-1"6"2"-16,3-5 0 0,3-3 7 15,1 6 1-15,3 5-8 16,-4 10 0-16,-6 11-1 15,-1 5 1-15,1 9-1 16,-4 1 0-16,0 9 2 0,2-3 0 16,-4 1-2-16,2-6 0 15,0-4 0-15,2-11 0 16,1-6-1-16,6-3 1 16,3-8-1-16,-1-4 0 15,-1-6-2-15,6-15 0 16,0-14-22-16,1-12 1 15,4-13-11-15,0-5 0 16,0 1 8-16</inkml:trace>
  <inkml:trace contextRef="#ctx0" brushRef="#br0" timeOffset="196970.793">21888 14066 84 0,'0'5'0'15,"-2"4"1"-15,9-9 1 16,7-4 8-16,7-1 0 0,5-2 3 16,5-3 1-16,6-2-9 15,1 4 1-15,4-6-6 16,2 0 1-16,-4-1 0 16,-3 1 0-16,-3-2 1 15,-4 6 0-15,-2 3-1 16,-5 2 1-16,-2 2 1 0,-4 3 0 15,-8 3 0-15,0 21 0 16,-3 16-2-16,-7 11 1 16,-6 16-1-16,0 24 0 15,-5 22-1-15,1-3 1 16,2 5 0-16,4-2 0 16,5 1 0-16,2-18 1 15,5-12-1-15,-5-10 1 16,-2-13-1-16,-2-13 1 15,0-12-1-15,0-15 0 16,-1-11 0-16,-4 4 0 16,-2 0 0-16,-5-4 0 15,-3-1-1-15,-4-4 1 16,-4-2-1-16,-4-4 0 16,-6-5-1-16,-3-2 1 15,-6-2-4-15,-1-4 1 16,-2-3-12-16,8-6 0 15,1 1-93-15</inkml:trace>
  <inkml:trace contextRef="#ctx0" brushRef="#br0" timeOffset="197753.025">22683 14813 1 0,'5'7'0'16,"7"3"23"-1,-12-10-4-15,0 0-8 0,-5-2 0 16,2 0-2-16,-1 1 0 16,2-1-4-16,2 2 0 15,-1-3 3-15,9-3 1 16,8 3-5-16,14-4 0 15,13-1 4-15,8-3 0 16,10 3-6-16,0-3 0 16,5 1-1-16,-1 0 1 15,-1 1-1-15,-4 4 1 16,-5-2 0-16,-11 4 1 16,-11-1-1-16,-5 3 0 15,-12-1-2-15,-2 0 1 16,-6 2-2-16,-2-2 1 15,-6-1-6-15,-4-4 1 16,-3-1-6-16,-8-8 0 16,-1 1-73-16</inkml:trace>
  <inkml:trace contextRef="#ctx0" brushRef="#br0" timeOffset="197990.68">23074 14394 115 0,'7'14'0'0,"5"10"1"16,-12-17 1-16,-5-11-1 15,3 8 0-15,2 1 1 16,2 10 0-16,3 9 5 16,-2 9 0-16,3 10-4 15,-3 6 0-15,-1 8 1 0,0 1 0 16,-1 2-3-16,1-5 1 16,0-3-2-16,1-7 0 15,2-9-1-15,-1-6 0 16,5-4-8-16,3-9 0 15,5-6-6-15,4-16 0 16,2-1-57-16</inkml:trace>
  <inkml:trace contextRef="#ctx0" brushRef="#br0" timeOffset="198702.645">23597 15439 99 0,'5'-9'0'16,"4"-6"1"-16,-6 12 1 15,-1 3 6-15,-2 0 0 16,0 3 4-16,0-3 0 16,0 0-9-16,3-17 0 15,3-11-1-15,8-14 0 16,0-13 0-16,7-5 0 16,3-9 0-16,9-20 0 15,9-19-1-15,0 10 0 16,5-2 2-16,-2 14 0 15,-3 7-3-15,-2 11 1 16,2 9 0-16,-14 16 0 16,-4 13 0-16,-4 11 0 15,-8 12-1-15,0 3 1 0,-3 6-1 16,1 19 1 0,-1 16 0-16,-6 5 0 15,3 11-1-15,-5 9 1 0,-2 10 0 16,1 26 0-16,0 20-1 15,-2-12 1-15,0 4 0 16,4-7 0-16,1-5-1 16,3-21 1-16,1-13-1 15,-4-21 0-15,0-19 0 0,-3-9 0 16,0-11-4-16,-5-10 1 16,-2-11-43-16,-5-17 0 15,0 0-3-15</inkml:trace>
  <inkml:trace contextRef="#ctx0" brushRef="#br0" timeOffset="198919.688">23632 14847 170 0,'7'9'0'15,"7"6"0"-15,7-3 0 16,8 3 0-16,6 1 0 15,7-2 1-15,0-7 1 16,5-6-2-16,-4-2 1 16,3-10-2-16,-3-1 1 15,-1-3-5-15,-2-2 0 16,0-2-12-16,-6 2 0 0,-1-1-72 16</inkml:trace>
  <inkml:trace contextRef="#ctx0" brushRef="#br0" timeOffset="199868.362">24854 14497 44 0,'0'0'0'0,"-3"-7"13"16,6 2 1-16,-1 0-4 15,0 3 0-15,1-3 6 16,-3 5 1-16,5-4-15 16,-5 4 0-16,6-3 3 15,-8 0 0-15,-2-1 0 16,-8-4 0-16,-5-3-4 0,-4-1 1 16,-9-2-2-16,-5 1 1 15,-7 1-1-15,11 3 1 16,3 1-1-16,4 2 0 15,3 3 0-15,5 3 0 16,4-3 0-16,3 1 1 16,4 0 1-16,0 0 0 15,3 2-1-15,-2 0 0 16,3-1-1-16,-3 1 1 16,4 1-1-16,-7 10 1 15,-1 6 0-15,1 9 1 16,-2 8 0-16,2 11 0 15,0 10-1-15,0 3 0 16,2 10-1-16,-4 20 1 16,-2 12-1-16,3-8 1 15,-3-3 0-15,-1-10 0 16,-4-6-1-16,4-13 1 16,3-9 0-16,4-18 0 0,2-16 0 15,3 0 0-15,2-3-1 16,3-1 1-16,3-2-1 15,6-1 1-15,7-1 0 16,2-3 0-16,3-6-1 16,7 0 1-16,6-3-1 15,-1 1 1-15,4 1-1 0,-7-3 1 16,-4 1-1-16,-6-1 0 16,-8 1-1-16,0-2 1 15,-3-2-3 1,-3-2 0-16,-2-1-8 0,-2-12 1 15,-2-7-11-15,0-8 0 16,0 1-58-16</inkml:trace>
  <inkml:trace contextRef="#ctx0" brushRef="#br0" timeOffset="200234.525">24837 14711 120 0,'0'18'0'16,"-2"11"1"-16,-2 9 0 16,1 3-1-16,-4 7 1 15,-2 5 1-15,8 0 0 16,2 0-2-16,3-6 1 16,-2-4 0-16,8-11 1 0,4-6-1 15,9-17 0-15,8-16 0 16,4-14 1-16,3-13-1 15,-8-6 0-15,-2-6 0 16,-6-6 0 0,-2-2-1-16,-13-3 1 0,-9 0-1 15,-9 11 0-15,-6 5-1 16,-6 10 1-16,-3 9-2 16,-7 6 1-16,-5 9-6 0,5 9 0 15,-2 8-10-15,10 1 0 16,8-3-12-16,1 2 0 15,2 1 16-15</inkml:trace>
  <inkml:trace contextRef="#ctx0" brushRef="#br0" timeOffset="201486.849">25145 14578 93 0,'0'0'0'16,"0"0"3"-16,13-6 0 16,8 0 2-16,3-5 0 15,7 1-2-15,-1 3 0 16,1 0 1-16,6 0 1 16,1 2-2-16,1-2 1 15,-4 0-1-15,-2 1 0 0,0-3 0 16,-5 4 1-16,-4 0-1 15,-6 3 0-15,-1 2 0 16,-3 0 1-16,-2 5-1 16,-7 11 1-16,-6 8-2 15,-6 8 0-15,-4 9 0 16,-6 7 0-16,-4 6-1 16,2 4 1-16,-2 6-1 15,3-6 1-15,1 0-1 0,-2 9 1 16,0 7-1-16,5-23 1 15,1-13-1-15,5-2 0 16,1-5 0 0,0-3 0-16,1-6-1 0,3-1 1 15,-2-8 0-15,1-1 0 16,1-3-1-16,-1-2 1 16,1-4-1-16,-1 1 1 15,3-3 0-15,1-1 0 16,0 0 0-16,0 0 0 15,0 0-1-15,0 0 1 16,0 0-1-16,0 0 1 16,0 0-1-16,0 0 1 15,-4 2-1-15,4-2 0 16,0 0 0-16,0 0 0 16,0 0 0-16,0 0 0 15,-2 2 0-15,2-2 0 0,0 0 0 16,0 0 0-16,0 0 0 15,0 0 0-15,0 0 0 16,0 0 0-16,0 0 0 16,0 0 0-16,0 0 0 15,0 0 0-15,0 0 0 16,0 0 0-16,0 0 0 16,0 0 0-16,0 0 0 15,0 0 0-15,0 0 0 16,0 0 0-16,0 0 0 0,0 0 0 15,0 0 0-15,0 0 0 16,0 0 0-16,0 0 0 16,0 0 0-16,0 0 0 15,0 0 0-15,0 0 0 16,0 0 0-16,0 0 0 16,-5 1 0-16,5-1 0 15,0 0 0-15,0 0 0 16,0 0 0-16,0 0 0 15,0 0 0-15,0 0 0 16,0 0 0-16,0 0 0 16,0 0 0-16,0 0 0 15,0 0 0-15,0 0 0 16,0 0 0-16,0 0 0 16,0 0 0-16,0 0 0 15,0 0 0-15,0 0 0 16,0 0 0-16,0 0 0 0,0 0 0 15,0 0 0-15,0 0 0 16,0 0 0-16,0 0 0 16,0 0 0-16,-3 0 0 15,3 0 0-15,-6 0 0 16,3 0 0-16,-1 0 0 16,-3 0 0-16,-1 0 0 15,-3 2 0-15,-1 0 0 0,0 0 0 16,-2 1 0-16,-5 0 0 15,0 3 0-15,-6-3 0 16,-1 0 0-16,2 1 0 16,-3-2 0-16,6-1 0 15,6 1 0-15,3-2 0 16,3 0-1-16,0 0 1 16,0 0-3-16,2 0 0 15,2 0-2-15,-2 0 0 16,2-2-7-16,-4-1 0 15,4-2-20-15,2-9 0 16,-1 0-28-16</inkml:trace>
  <inkml:trace contextRef="#ctx0" brushRef="#br0" timeOffset="202183.207">26183 14504 81 0,'0'0'0'0,"-5"-2"0"16,12-7 1-16,7 1 4 15,-4 1 1-15,-1 2-1 0,-2 1 0 16,0 1-2-16,-14 5 0 16,-7 1 0-16,-9 4 0 15,-6 0-1-15,-5 0 0 16,-2 3 0-16,4-5 0 16,6 2-1-16,-2-2 1 15,6-3-1-15,4 0 1 16,4-1 1-16,4 1 0 15,1-2-1-15,4 0 0 16,1 0 0-16,4 0 1 16,0 0 0-16,0 0 0 15,7 2-3-15,-1 1 1 16,-1 2 0-16,2 13 0 16,2 4-1-16,-9 14 1 15,-6 8 1-15,1 6 0 16,-2 7 0-16,-2 1 1 15,1 4 0-15,-6-2 0 16,-5 2-2-16,1 17 1 0,-1 10-2 16,10-17 0-16,7-8 0 15,-1-21 0-15,3-16 0 16,5-1 0-16,6-7 0 16,4 0 0-16,6-9 0 15,7 0 1-15,2-5-1 16,-1-3 1-16,1-5 0 0,0-4 0 15,-2-4-1 1,-6 5 0-16,-2-7-1 0,0-2 1 16,0-4-6-16,-10-3 0 15,-5-6-15-15,-1-1 0 16,-2-3-13-16,-1-1 1 16,1 0 4-16</inkml:trace>
  <inkml:trace contextRef="#ctx0" brushRef="#br0" timeOffset="202666.555">26193 14785 100 0,'0'11'0'16,"-3"7"1"-16,1-12 0 15,1-12 9-15,1 3 1 16,3 0-7-16,9-6 1 15,7 0-1-15,9 1 0 16,7-3-2-16,-2 5 0 0,2 2 0 16,2 4 0-16,3 4 2 15,-7 1 0-15,-2 0-1 16,-6 5 1-16,-8 4-4 16,-11 7 1-16,-12 4 0 15,-9 3 0-15,-13 3-1 16,-2 0 0-16,-3-1 0 15,-2 3 0-15,0-4 1 16,6-5 0-16,4-7 0 0,4-1 0 16,7-4 0-16,2 0 0 15,5-4 0-15,7 1 0 16,5 0-1-16,9-3 0 16,2 1 0-16,1-3 0 15,4-3 0-15,-2-1 0 16,-1-1 0-16,-1-3 0 15,1 1-1-15,3-6 0 16,3-1-3-16,-1-2 1 16,-2-3-17-16,3-4 0 15,2-5-30-15,-1-2 0 16,1 0 47-16</inkml:trace>
  <inkml:trace contextRef="#ctx0" brushRef="#br0" timeOffset="203249.479">26534 14339 138 0,'3'5'0'0,"4"2"3"16,-2-4 1-16,-1-1 2 15,4 2 0-15,3-1-1 16,6 0 1-16,6 3-5 0,8-3 0 16,8-1 0-16,4-2 1 15,6-2-1-15,4-1 0 16,4-3-1-16,-5 3 0 16,-1-4 0-16,-7 4 1 15,-6 1-1-15,-8 2 1 16,-8-3-1-16,-4 3 1 15,-8 0-1-15,-3 15 1 16,-3 9 0-16,-8 10 0 16,-5 11-1-16,1 13 1 15,-3 11-1-15,-4 25 1 16,-5 20-1-16,5-13 1 16,-1 0-1-16,2-3 1 15,2-2-1-15,3-14 0 16,2-8 0-16,-2-14 0 15,1-13 0-15,1-18 1 16,3-15-1-16,1-2 1 16,-1-6 0-16,-6 1 0 15,-4 0-1-15,-5-2 1 16,-6-1-1-16,-3-8 1 16,-1-3-1-16,-1-6 1 0,-1-8-1 15,4-1 0-15,5-4-5 16,11-8 0-16,6-7-25 15,12-6 0-15,9-6 26 16,8-2 1-16,1 0-79 16</inkml:trace>
  <inkml:trace contextRef="#ctx0" brushRef="#br0" timeOffset="203572.518">27766 14759 176 0,'-3'21'0'16,"-6"15"1"-16,-3 2 0 16,-5 6-1-16,-4 1 1 15,-5 0 0-15,-1-2 0 0,1 0-2 16,4-7 1-16,2-6-7 16,-2-6 1-16,-1-6-7 15,-5-10 0-15,0 1-86 16</inkml:trace>
  <inkml:trace contextRef="#ctx0" brushRef="#br0" timeOffset="203827.552">27480 14717 125 0,'0'5'0'15,"2"5"0"-15,17 2 1 16,11 2 3-16,-2 11 0 15,2 8 0-15,-2 7 1 16,-2 4-2-16,-5 4 0 16,-2 4-2-16,-5-6 1 15,-2-3-2-15,-5-7 0 16,-2-7-1-16,-1-5 0 16,-4-7-9-16,-4-3 1 15,1-7-36-15,-10-7 1 16,1 0 27-16</inkml:trace>
  <inkml:trace contextRef="#ctx0" brushRef="#br0" timeOffset="204074.567">27231 15044 95 0,'5'2'0'0,"2"2"5"16,-7-4 0-16,-5-6 3 15,2 6 1-15,1 0-2 16,9 6 1-16,9-1-5 15,8-2 0-15,11 1-3 16,8-4 1-16,10-4-1 16,1 1 0-16,3-2 0 0,-1-1 0 15,2 1-2-15,-1-2 0 16,3-3-15-16,-6 0 1 16,-2-1-35-16,-3 1-4 15,0 0 71-15</inkml:trace>
  <inkml:trace contextRef="#ctx0" brushRef="#br0" timeOffset="204984.373">28096 14641 108 0,'2'3'0'15,"3"3"6"-15,-3-10 1 0,0-3-2 16,1 0 0-16,1-1 4 16,1 1 1-16,2 2-7 15,1 5 0-15,5 5 1 16,-8 10 0-16,-2 13-1 15,-3 17 1-15,-1 13-2 16,-3 7 0-16,1 11-1 16,-4 21 1-16,-2 18-1 15,4-12 1-15,1-3-1 0,4-14 0 16,5-9-1-16,-3-14 1 16,2-9-1-16,-3-20 1 15,1-15-1-15,0-4 0 16,1-6-1-16,3-6 0 15,-1-6-1-15,0-18 0 16,2-11-2-16,-5-8 1 16,-4-6-5-16,-1-12 1 15,-4-11-1-15,-2-19 1 16,-2-16 2-16,1-4 0 16,-2-7 3-16,14 10 0 15,10 4 2-15,2 18 0 16,5 15 0-16,5 11 0 15,8 12 2-15,8 14 0 16,9 13 1-16,-11 11 1 16,-1 10 1-16,1 6 0 15,2 4-1-15,-5 6 1 16,-2 7-3-16,-10 0 0 0,-8 3-1 16,-13 4 0-1,-12 4 1-15,-11-1 0 16,-9-1-1-16,-5-1 0 0,-7 0-1 15,2-4 1-15,-2-6-1 16,9-6 1-16,7-2-1 16,7-4 0-16,5-4 0 15,18 5 0-15,13 0 0 0,9 4 0 16,9 4 0-16,3-2 0 16,8 5 0-16,-10 9 0 15,-1-1 0-15,-5 4 0 16,-2 0-1-16,-11 2 1 15,-8 1 0-15,-9-3 0 16,-9 1 0-16,-7-5 0 16,-6-1 0-16,-10-5 0 15,-8-4 0-15,-3-6 0 16,-4-6 0-16,3-5 0 16,0-5-5-16,6-7 0 15,1-7-28-15,11-13 1 16,9-11 12-16,13-6 1 15,1-1-16-15</inkml:trace>
  <inkml:trace contextRef="#ctx0" brushRef="#br0" timeOffset="205549.317">29198 14524 137 0,'19'4'0'0,"15"1"7"16,-12-2 1-16,-3-1-3 16,-5 2 0-16,-5-1-2 15,-5 2 0-15,-4 0-1 16,-13 6 0-16,-9-5 0 0,-8 0 0 16,-7-5-1-16,-1-2 1 15,-6-5-1-15,11 1 1 16,4 0-1-16,6 0 0 15,7 2 0-15,-1-4 0 16,-1 2 0-16,3 1 0 16,3 1-1-16,3 1 1 15,4 0 0-15,1 0 0 16,2 2-1-16,2 0 1 16,0 4-1-16,-3 17 1 15,-2 11-1-15,-1 13 1 16,-1 13-1-16,-1 9 1 15,-3 12-1-15,-4 22 1 16,-3 18-1-16,1-10 1 16,1 0-1-16,2-13 1 15,2-10-1-15,8-8 0 16,6-9 0-16,3-7 1 16,4-11-1-16,3-15 1 0,2-15-1 15,11 1 1 1,6-3-1-16,-3-3 1 0,2-4-1 15,3-5 1-15,3-4-1 16,1-5 0-16,1-6-1 16,-6-3 0-16,-3-4-11 15,-6-13 0-15,-6-9 2 0,-17-10 1 16,0 1-104 0</inkml:trace>
  <inkml:trace contextRef="#ctx0" brushRef="#br0" timeOffset="206929.536">18081 10871 69 0,'0'0'0'16,"0"0"-1"-16,0 0 1 16,0 0-2-16,0 0 1 15,-18 0-2-15,-1 0 1 16,-3-7 2-16,-15 1 0 16,-3-6 0-16,-7 0 0 15,-4-1 1-15,-8-1 0 16,-6-5 0-16,-20-5 0 15,-22-5 0-15,15-2 0 0,5-8 2 16,5-1 1-16,10-1-1 16,8-12 1-16,8-7-2 15,14-12 1-15,6-13 3 16,8-9 0-16,7-12-6 16,12-9 0-16,11-12 0 15,13 1 0-15,8-4 0 16,19 15 0-16,17 9 0 15,6 3 0-15,15 6 0 0,26 15 0 16,22 7-1-16,13 20 1 16,12 19-1-16,11 27 1 15,14 21-7-15,-23 36 0 16,-3 34-3-16,-31 33 0 16,-20 33-10-16,-28 8 0 15,-23 21 18-15,-29-19 1 16,-22-2 0-16,-24-8 0 15,-24-2 0-15,-15-16 0 16,-18-12 0-16,-16-8 1 16,-8-8 0-16,-6-20 0 15,-1-12-1-15,5-18 1 16,-4-14-1-16,11-14 1 16,0 1-10-16</inkml:trace>
  <inkml:trace contextRef="#ctx0" brushRef="#br0" timeOffset="210329.972">29275 14977 88 0,'5'-3'0'15,"6"-4"0"-15,-6 4 0 16,0-1 2-16,4-1 1 15,1-2 9-15,13-3 0 16,8-6-10-16,3 1 0 16,2 0 1-16,1-1 1 15,3 2-2-15,-5 4 0 0,0 3 1 16,-7 6 1-16,-4 4-3 16,-12 12 1-16,-8 11-1 15,-15 5 0-15,-13 5 2 16,-9 2 1-16,-13 3-4 15,-3 7 1-15,-5 7-1 16,-21 10 1-16,-17 11 0 16,20-13 1-16,8-4-1 15,19-22 1-15,15-14-1 0,13-8 1 16,13-11-1-16,14 2 1 16,15 3-1-16,8-7 1 15,12-2 0-15,-1-2 0 16,3-5-1-1,-2 4 1-15,2-2-1 0,-8 1 1 16,-8 2-1-16,-6 1 1 16,-8-1-2-16,-5 0 0 15,-3 1-1-15,-2-3 1 16,-2-1-7-16,-1-4 1 16,-1-1-14-16,2-12 0 15,2-7-3-15,4-7 1 16,-1 0-31-16</inkml:trace>
  <inkml:trace contextRef="#ctx0" brushRef="#br0" timeOffset="210910.176">29777 14497 111 0,'-3'5'0'0,"-4"2"6"16,3-4 0-16,3-1-5 15,1-2 1-15,0 0 2 16,10 0 0-16,6 2 0 16,8-4 0-16,9-1 0 15,4-3 1-15,6 0-3 16,1-1 1-16,1-2 0 0,1 4 0 16,-1-5 0-16,-8 5 0 15,-6 1 0-15,-8 2 0 16,-6 1-1-16,-1-1 0 15,-4 2-1-15,-3 0 1 16,-4 2 0-16,-7 10 0 16,-5 5-1-16,-1 7 1 15,-3 9-1-15,1 4 0 16,-1 10 0-16,-3 11 0 16,0 9 0-16,-1 19 0 15,-1 15-1-15,2-7 1 16,0 2-1-16,5-5 1 15,2-3-1-15,6-19 1 16,2-15-1-16,-4-14 1 16,-4-14-1-16,2-6 1 15,-1-6-1-15,1-2 1 16,0-3 0-16,-6-2 0 16,-1-2 0-16,-9-2 1 0,-7-3-1 15,2-3 1-15,-2-2-2 16,-5-9 1-16,-3-2-1 15,-3 1 0-15,-1-1-1 16,-2-2 0-16,0-3-5 16,6 2 0-16,4 0-23 15,3 0 0-15,-1 0-63 0</inkml:trace>
  <inkml:trace contextRef="#ctx0" brushRef="#br0" timeOffset="-212741.039">30857 14559 115 0,'-11'1'0'16,"8"-1"1"-16,3-1-1 15,0 1 1-15,0 0 4 16,0 0 0-16,1-4-4 16,-2-1 1-16,-1-2 2 15,-5-3 0-15,-3-2-1 16,-4 0 1-16,-2-2-4 16,-5-1 1-16,-5-4-1 15,1 3 1-15,3 3-1 16,-1 2 1-16,2 4 0 0,2 1 0 15,3 2 0-15,4 2 0 16,3 1 0-16,2-1 1 16,4 2 0-16,-1 0 1 15,3-2-2-15,1 2 1 16,-4 2-1-16,4 7 1 16,2 3-1-16,-9 12 1 15,-7 10-2-15,0 5 1 16,0 10-1-16,-3 9 0 15,-3 12 0-15,-2 19 0 16,-4 16 0-16,1-10 0 16,3-3 0-16,6-6 0 15,4-7-1-15,-2-14 1 16,1-13 0-16,8-18 0 16,3-17 0-16,4 5 0 0,3-3 0 15,1-1 0-15,-1-3 0 16,0-1 0-1,2-1 0-15,4-2 0 0,1-3 0 16,7 3 0-16,4 1 0 16,5-5 0-16,5-6 0 15,-4-1 0-15,-1-1 0 16,9-5 0-16,6-2-1 16,-11 1 1-16,-4 0-2 0,-11 2 1 15,-8 0-5-15,-2 0 1 16,-5-1-5-16,1 0 0 15,1-3-18-15,-3-6 0 16,-1-1 6-16,-5-4 0 16,0-1 5-16</inkml:trace>
  <inkml:trace contextRef="#ctx0" brushRef="#br0" timeOffset="-212159.5">31012 14717 21 0,'-11'3'0'0,"-8"2"5"16,16-5 0-16,6-5 15 16,-3 5 0-16,7-5-5 0,-3 3 0 15,-3 0-11 1,-1 2 1-16,-1 7 2 15,-3 9 0-15,-1 8-3 0,0 10 0 16,-2 9 1-16,0 5 0 16,0 0-2-16,0 2 1 15,-2 0 1-15,0-4 0 16,2-3-1-16,2-4 1 16,2-1-2-16,1-5 0 15,2-6-1-15,-2-5 0 16,2-4 0-16,-2-5 0 15,2-4-1-15,-1-2 1 16,1-4-2-16,-2 1 0 16,2-4 0-16,0-4 0 15,0-4-4-15,-3-4 1 16,-3-6-12-16,3 5 1 16,-1-1-13-16,3-8 0 15,1-6 1-15,1 3 0 0,1-5 4 16</inkml:trace>
  <inkml:trace contextRef="#ctx0" brushRef="#br0" timeOffset="-211392.065">31150 14490 117 0,'0'0'0'15,"-6"5"0"-15,6-5 0 16,9-5 0-16,-5 0 1 16,1 0 0-16,-2 3 1 15,3-5-1-15,-3 4 1 16,2 1 0-16,1 0 0 15,-1 2 1-15,9-1 1 16,7-3-2-16,3 1 0 16,7-1-1-16,6-1 1 15,5-2-1-15,-2 0 0 16,2 1 0-16,-7-1 1 16,-4 1-1-16,-3 1 0 15,-2 2 2-15,-5-1 0 0,-5 1 0 16,-2 1 0-16,-4 1 0 15,-1-1 0-15,-2 2-1 16,-2 0 0-16,-1-2-1 16,-1 2 0-16,1-2 0 15,-4 2 1-15,3 0-1 16,-3 0 1-16,0 4-1 16,-2 6 0-16,-1 6 0 15,-1 11 0-15,1 9 0 16,-1 7 0-16,-1 5-1 0,-2 10 1 15,-1 11-1-15,1 3 1 16,1 7 0-16,15 16 0 16,10 9-1-16,-21-13 1 15,-10-7-1-15,0-12 1 16,-4-12 0-16,8-17 0 16,1-17-1-16,-2 5 1 15,2-2 0-15,-2-8 0 16,-1-6 0-16,-1-1 0 15,-1-6 0-15,-7 5 0 16,-5-1 0-16,1-4 0 16,-2 2 0-16,-2-4 0 15,-3-3-1-15,-2-3 1 16,-2-5-1-16,2-4 0 16,4-3-2-16,-8-1 1 15,-4-3-8-15,3-3 0 16,4-5-11-16,0-3 0 15,0-1-80-15</inkml:trace>
  <inkml:trace contextRef="#ctx0" brushRef="#br0" timeOffset="-205597.216">3537 7771 1 0,'-13'-3'0'15,"-4"3"0"-15,17 0 0 16,9 3 0-16,-1-3 0 16,1 3 9-16,-4 3-4 15,2-3 10-15,-1 2 1 16,-3 2-3-16,1-4 0 0,-4 1 0 15,0 4 0-15,0 1-10 16,-4 8 0-16,-1 6 0 16,-7 9 0-16,-1 11-2 15,1 9 1-15,-2 8 1 16,-1 3 0-16,1 7-3 16,-4 15 0-16,-3 7 6 15,0-11 0-15,4-4 2 16,8-22 0-16,0-19-10 0,6-3 1 15,-2-6 14-15,1-3 1 16,4-5-27-16,-3-3 0 16,3-4 12-16,0-4 0 15,0 1 2-15,3 1 0 16,1-1-3-16,1-3 0 16,7 3 15-16,0-4 0 15,8 2-13-15,9-2 0 16,10-1-6-16,6 1 1 15,4-2 5-15,14-1 1 16,8 0 0-16,23-6 0 16,18-1 0-16,-9-7 0 15,7 0 4-15,-11 0 0 16,-1-7-13-16,-13 2 0 16,-13 2 7-16,-13-1 0 15,-10-1 0-15,-16 7 1 16,-21 4 7-16,0 3 0 0,-3 0-18 15,-7-1 0-15,-2-1-16 16,-11-7 0-16,-8-3 20 16,-7-4 1-16,-5 2-30 15,-8-4-4-15,1 2 53 16</inkml:trace>
  <inkml:trace contextRef="#ctx0" brushRef="#br0" timeOffset="-204948.305">3507 7852 132 0,'9'-2'0'16,"3"-1"-4"-16,-3 3 1 15,-4 5 0-15,4 2 0 16,-2-4 1-16,10 0 0 16,4 3 2-16,10-10 0 15,6-3 7-15,7-3 0 16,6-5-6-16,8 3 0 16,4-4 5-16,3 1 1 15,6 3-5-15,15-7 0 16,12 2-2-16,-13 1 1 15,-6 1 0-15,-13 6 0 0,-10 2 4 16,-22 2 1-16,-13 5-6 16,2-3 0-16,-2 1-1 15,-4 4 0-15,-1 1 13 16,5 6 1-16,0 6-16 16,2 2 1-16,1 9-1 15,-1 1 0-15,-8 6 4 16,3 3 1-16,-6 7-2 0,-3 10 0 15,-4 12-2-15,-5 20 1 16,-3 18 1-16,-3-16 0 16,-6 1 1-16,0-8 1 15,1-1-1-15,-1-8 0 16,3-15 1-16,3-18 1 16,4-16-3-16,2-3 0 15,0-7 0-15,0-2 1 16,0-1-1-16,0-4 0 15,0-1 0-15,0-1 0 16,0-1 1-16,0-2 0 16,0 0-7-16,0 0 0 15,-4-5-20-15,-4-11 0 16,-5-4-33-16,-1-8-4 16,-1-1 81-16</inkml:trace>
  <inkml:trace contextRef="#ctx0" brushRef="#br0" timeOffset="-203713.249">2513 15911 64 0,'0'0'0'0,"14"-17"13"15,-11 12 0-15,-3 0-13 16,0 5 1-16,0 0 0 15,0 0 1-15,0 0 3 16,0 0 0-16,-3-6 0 0,-2-6 1 16,1-6-5-16,-8-6 1 15,-2-13 5-15,-7 3 1 16,-5-4-9-16,0 9 1 16,-4 5 0-16,-3 10 0 15,-5 11 2-15,-4 10 0 16,-5 12-3-16,0 12 1 15,0 15-2-15,-6 19 1 16,-3 23 1-16,18 8 0 16,8 10 0-16,15-3 0 15,18 0-1-15,9-10 0 16,15-6 1-16,11-13 0 16,9-10 3-16,9-16 1 15,8-16-5-15,3-9 0 16,2-13 5-16,-4-8 0 15,3-13-6-15,0-6 0 16,-5-7 1-16,-11 0 1 16,-7-3-9-16,-18 6 1 15,-10 6-50-15,-3-6-4 0,2 0 80 16</inkml:trace>
  <inkml:trace contextRef="#ctx0" brushRef="#br0" timeOffset="-203048.271">3601 15533 172 0,'-14'-3'0'16,"-10"-4"1"-16,24 4 1 16,9 1-10-16,-1-1 0 15,-1-1-2-15,-10 4 0 16,-9 0 8-16,-9-3 1 16,-9-4 2-16,-1 3 0 15,-8 1 14-15,6 3 0 16,2 0-16-16,1 0 1 15,6-3 0-15,1 3 1 16,4 3-1-16,5-3 0 16,2 3 1-16,-1 1 0 15,8-2 0-15,-4 1 0 0,6 0-9 16,1 6 0-16,-1 3 9 16,3 12 0-1,-4 9-1-15,4 6 1 0,4 9 0 16,1 9 1-16,-2 8-2 15,-3 29 0-15,-3 25 5 16,-2-9 0-16,-7 1-10 0,-2-4 0 16,-2-4 14-1,2-19 0-15,2-12-13 0,6-21 0 16,8-16 4-16,-2-11 0 16,7-14-1-16,2 0 1 15,8-5 1-15,6-1 0 16,10-6-2-16,9-1 1 15,5-6 0-15,0 1 1 16,0-1-1-16,0 2 1 16,4 0-12-16,-11 0 0 15,-3-1 11-15,1-3 1 16,-3 1-22-16,-9 0 0 16,-2-2 0-16,-1-5 0 15,2 0-22-15</inkml:trace>
  <inkml:trace contextRef="#ctx0" brushRef="#br0" timeOffset="-202743.291">3844 15671 157 0,'0'10'0'0,"0"6"1"16,0-11 0-16,0-7-7 15,0 2 1-15,0 0 13 16,0 14 1-16,0 10-14 16,0 10 0-16,5 11 15 15,-2 1 0-15,3 4-7 0,-6 3 0 16,-4 2-3-16,2-2 0 16,-1 2 2-1,-2-16 0-15,5-4-3 0,-4-6 1 16,1-5 0-16,1-7 0 15,2-1-1-15,-4-4 1 16,4-4-50-16,4-3 1 16,-4 1 2-16</inkml:trace>
  <inkml:trace contextRef="#ctx0" brushRef="#br0" timeOffset="-202200.274">4105 15618 137 0,'-2'5'0'0,"-1"5"-1"16,12-7 1-16,8-4-2 16,-1-1 1-16,6-7 0 15,8-1 1-15,3-4 3 16,7 4 1-16,6 0-4 15,-3 0 0-15,-1-6 4 16,-2-1 1-16,-1-5 8 16,-10 8 1-16,-4 2-14 15,-4 5 0-15,-7 2 4 0,-2 1 0 16,-4 4-5-16,1 12 1 16,-4 9 2-16,-1 10 0 15,-1 12-2-15,-3 12 1 16,0 10 0-16,4 7 0 15,-2 9-4-15,1 23 1 16,2 20 2-16,2-21 0 16,4-7 1-16,-4-17 1 15,1-12-1-15,-4-10 1 16,-4-11-1-16,2-17 1 16,-2-17 1-16,-2 2 1 15,-7-6-1-15,-6 1 1 16,-8-2-4-16,4-2 1 15,5-3-1-15,-19-6 0 16,-7-6-1-16,-8-4 1 16,-6-5-15-16,2 0 0 15,1-1-4-15,4 1 1 16,2 0-48-16,14 4 1 16,-4-1 78-16</inkml:trace>
  <inkml:trace contextRef="#ctx0" brushRef="#br0" timeOffset="-201518.169">5495 15515 166 0,'-3'-2'0'16,"-3"-3"0"-16,1 0 0 15,2-4-18-15,-6 0 0 16,-3-3 18-16,-13 2 1 15,-10-2-1-15,-3 4 0 16,-2 2 10-16,-2 6 0 16,4 6-5-16,3-1 0 15,7 0-6-15,5 0 1 16,2-2 0-16,6 1 1 16,4-1 6-16,2 1 0 15,6 1-7-15,-2 12 0 0,1 4 3 16,4 11 1-16,0 9-6 15,4 9 1-15,1 10 3 16,0 4 0-16,2 6-4 16,-2 26 1-16,-5 21 2 15,-3-11 0-15,1 1 0 16,-5-4 1-16,-3-4-3 0,3-13 1 16,-2-9 0-16,4-25 0 15,5-20 0-15,-4-9 0 16,4-15 1-16,6 3 0 15,4-3-1-15,9-1 0 16,14-5 0-16,2-4 0 16,11-7 0-16,1 1 1 15,5-2-1-15,-5-2 0 16,0 0-1-16,-2-1 0 16,-6-5 0-16,-1 4 1 15,-3 2-38-15,-9 0 1 16,-1 0-1-16,-4-4 1 15,1 1 24-15</inkml:trace>
  <inkml:trace contextRef="#ctx0" brushRef="#br0" timeOffset="-201151.075">5558 15842 147 0,'2'9'0'0,"1"5"-3"16,-3-4 0-16,4 0 0 16,-4 16 1-16,-4 12 3 15,4 10 0-15,-5 12-2 16,5 2 1-16,0 3 1 0,5-5 1 16,4-3-3-16,3-11 1 15,9-10 5 1,-4-5 1-16,4-9-6 0,2-12 0 15,1-10 0-15,3-10 1 16,2-12 0-16,-3-7 1 16,-5-11-1-16,-9-4 1 15,-3-8 4-15,-12 1 0 16,-3-4-8-16,-11 5 1 16,-4 0 1-16,-3 11 0 15,-11 4-15-15,5 10 0 16,-5 4-6-16,7 6 0 15,2-1-41-15</inkml:trace>
  <inkml:trace contextRef="#ctx0" brushRef="#br0" timeOffset="-200635.502">5935 15570 164 0,'0'0'0'0,"0"0"-2"16,8 5 1-16,8 2-7 15,1-4 1-15,10 0 8 16,-3-1 1-16,2-2 10 16,0-2 0-16,7-3-8 15,2-2 1-15,0 1-6 0,-2-3 1 16,-3 6 2-16,-9-4 0 15,-2 1-2-15,-3 6 0 16,-2 4 0-16,1 11 1 16,-2 11 0-16,-3 17 0 15,2 10 0-15,-3 9 0 16,-2 8-1-16,2 30 0 16,1 22 1-16,2-11 0 15,-5 1 0-15,2-7 0 16,-4-8 0-16,-1-11 1 15,-4-9-1-15,2-20 1 16,1-17 2-16,-3-13 0 16,0-15 1-16,-3 0 1 15,1-7-3-15,-7 2 0 16,-3-4-3-16,-6-1 1 16,-10-2-1-16,1-2 0 15,-10-3-4-15,-3-2 1 0,-2-3-18 16,-5-2 0-16,-4-2-37 15,13 4 0-15,-4 0 30 16</inkml:trace>
  <inkml:trace contextRef="#ctx0" brushRef="#br0" timeOffset="-200311.181">6716 15877 203 0,'12'5'0'15,"4"5"0"-15,13-3 0 16,6 0-19-16,7-5 1 16,10-4 18-16,-1-2 0 15,1-2 0-15,-1 0 0 16,-1 3-2-16,-11 0 1 16,-4-1-25-16,-11 2 1 15,2 1-49-15</inkml:trace>
  <inkml:trace contextRef="#ctx0" brushRef="#br0" timeOffset="-200099.41">6766 16241 169 0,'13'6'0'0,"4"5"0"0,16-4 1 16,14-2-3-16,4-4 0 15,10-1 2-15,-2-1 0 16,-3-3-5-16,-5-3 0 16,-8-1-28-16,-5-9 0 15,4 0-23-15</inkml:trace>
  <inkml:trace contextRef="#ctx0" brushRef="#br0" timeOffset="-194527.389">9560 8458 1 0,'4'-4'0'0</inkml:trace>
  <inkml:trace contextRef="#ctx0" brushRef="#br0" timeOffset="-191220.362">9952 8703 1 0,'-20'-2'0'0,"-15"1"0"15,-9-6 0-15,-7-2 7 16,1-1-5-16,-6-2 6 15,0-2 1-15,-6-8-4 16,-15-4 0-16,-10-5-4 16,6 0 1-16,5-1-1 15,8-4 1-15,12-2 1 16,-3 0 0-16,3-5-7 0,5 0 1 16,4-1 4-16,9-4 1 15,6-7-14-15,17 10 0 16,9 6 10-16,3-8 1 15,12-1 0-15,3-3 0 16,9 3 0-16,8-16 0 16,15-6 0-16,7 8 1 15,-4 0-6-15</inkml:trace>
  <inkml:trace contextRef="#ctx0" brushRef="#br0" timeOffset="-187763.02">7631 16742 1 0,'0'-9'0'15,"0"-6"0"-15,0 11 0 16,0 4 0-16,0 0 0 0,0 5 0 16,0-1 0-16,0-1 7 15,0 1-5-15,0-1 13 16,0 1 0-16,0-1-15 16,0-3 0-16,0 3 15 15,0-3 0-15,0 0-14 16,0 0 0-16,0 0-1 15,0 0 0-15,0 0 3 0,0 0 0 16,2 2 0 0,-2-2 0-16,4 2-3 0,-4-2 0 15,3 2 1-15,-3-2 1 16,0 0-2-16,0 0 0 16,0 0-3-16,0 0 0 15,0 0-32-15,0 0 1 16,0 0 33-16,0 0 1 15,0 0-10-15</inkml:trace>
  <inkml:trace contextRef="#ctx0" brushRef="#br0" timeOffset="-187096.246">7644 16750 39 0,'0'-5'0'0,"-4"-5"2"16,4 10 0-16,0 0 1 0,0 3 0 16,0 2 4-16,0 1 1 15,0-3 2-15,0 0 1 16,0 1-3-16,0-4 0 16,0 5-5-16,0-5 1 15,0 0 11-15,0 0 0 16,0-7-16-16,0-7 0 15,0-8 6-15,4-11 0 16,1-8-5-16,3-8 0 16,1-12-1-16,3-9 0 15,1-11 1-15,9-22 0 16,8-18-1-16,0 6 1 16,3-4 0-16,2 11 1 15,3 3-3-15,-3 23 0 16,-2 10 6-16,-3 22 1 15,-4 19-4-15,-12 12 1 16,-6 13-2-16,5 4 0 16,-1 7 4-16,0 19 0 0,0 15-4 15,-3 13 1-15,0 11 0 16,3 25 0-16,2 18-2 16,0-1 1-16,2 7 0 15,-3-9 0-15,0-4 5 16,-1-8 1-16,-3-9-6 15,-4-3 0-15,-5-5-11 16,-2-10 0-16,-5-9 10 0,2-19 0 16,-2-14-34-16,-2 2 1 15,0 0-14-15</inkml:trace>
  <inkml:trace contextRef="#ctx0" brushRef="#br0" timeOffset="-186829.352">7595 16357 167 0,'7'2'0'16,"5"1"3"-16,-3-3 1 15,5-1-4-15,6-1 0 16,7-1 0-16,6-1 0 15,5-1-5-15,1 0 0 16,2 0 5-16,-2 0 1 16,-1 1-4-16,-3 1 0 0,-5-1-16 15,-1 3 1-15,1 1-40 16,-7 0-5 0,1-4 81-16</inkml:trace>
  <inkml:trace contextRef="#ctx0" brushRef="#br0" timeOffset="-186197.296">8740 15738 137 0,'0'-5'0'16,"6"-4"-1"-16,6-6 1 16,2-8-19-16,-7-3 1 15,-2-4 17-15,-10 4 0 16,-4 0 3-16,-12 6 0 16,-3-1 3-16,1 5 1 15,2 3-5-15,-5-1 1 16,-4 2-1-16,9 3 0 15,7 3 1-15,-1 2 0 16,3 2 0-16,-2 2 1 16,-2 0-2-16,5 2 1 0,3 0 1 15,-1 0 1-15,6-1 1 16,-4 4 0 0,1 2-8-16,3 14 0 0,1 8 3 15,-1 4 0-15,3 4 1 16,-4 10 0-16,2 4-1 15,-1 11 1-15,-2 3 11 16,-6 35 1-16,-3 22-13 16,-3-14 1-16,-1-2-1 15,1-17 1-15,5-10 2 0,3-12 0 16,2-12-3 0,7-8 1-16,4-11 1 0,4-9 0 15,8-10-4-15,1-1 0 16,4-4 1-16,5-4 0 15,6-1 4-15,4-2 0 16,3-3-1-16,-1-2 0 16,-3-3-10-16,-2-1 0 15,-1-1 0-15,-3-2 0 16,1-2-37-16,-9-11 0 16,1 1 12-16</inkml:trace>
  <inkml:trace contextRef="#ctx0" brushRef="#br0" timeOffset="-185881.386">8864 15848 194 0,'-5'3'0'0,"2"4"0"15,4 3 0-15,6 2-26 16,-3 7 0-16,1 7 29 16,-5 8 0-16,0 9 7 15,-5 0 0-15,1 5-10 0,-4 2 0 16,-1 3 1-16,0-8 1 16,2-8 1-16,2-6 1 15,0-7-4-15,1-5 1 16,4-5-37-16,-3-4 0 15,1-3-5-15,7-16 0 16,0 1 36-16</inkml:trace>
  <inkml:trace contextRef="#ctx0" brushRef="#br0" timeOffset="-185364.035">9006 15540 162 0,'0'11'0'16,"-4"8"-3"-16,11-13 0 16,5-2 5-16,6-6 0 15,3-5-6-15,5 0 0 0,0-3 5 16,4 0 1 0,3-1 0-16,-2-1 0 0,-1-1-2 15,-4 2 1-15,-2 1 9 16,-6 3 1-16,-6 0-14 15,0 1 0-15,-1 0 3 16,-3 3 0-16,-1 3 0 16,2 9 0-16,-4 8 3 15,-1 14 1-15,-1 13-3 0,-3 9 1 16,2 9-1-16,-2 7 1 16,0 8-3-1,3 31 0-15,3 23 1 0,-3-20 1 16,1-6 0-16,-4-12 0 15,0-9-1-15,-4-11 1 16,-1-7-1-16,1-20 1 16,-4-13 0-16,1-11 0 15,2-10 0-15,-4-2 0 16,0-3 0-16,-8-3 0 16,-4-6 0-16,-4-5 1 15,-4-7-2-15,1-6 1 16,-5-8-2-16,-2-3 1 15,2-5-4-15,-6 5 1 16,4 0-45-16,-6 7 0 16,2 0-9-16</inkml:trace>
  <inkml:trace contextRef="#ctx0" brushRef="#br0" timeOffset="-184765.211">10027 15465 183 0,'-7'0'0'16,"-10"2"-10"-16,8-2 0 16,2-2-30-16,2-3 0 15,0-4 47-15,-11 1 1 16,-5-1 0-16,-1 2 0 16,-8 0 8-16,4 4 1 15,1 3-17-15,3 0 0 16,1 0 0-16,3 1 0 15,3 3-1-15,1 1 1 16,1 0 3-16,8 6 0 16,2 4 7-16,-2 14 1 15,5 12-10-15,0 11 1 16,1 10-2-16,-1 5 0 16,4 8 0-16,-13 26 0 0,-8 21 0 15,4-10 0-15,-2 1 3 16,1-15 0-16,-4-9-3 15,6-15 0-15,3-14 0 16,6-14 1-16,6-11 0 16,3-11 1-1,9-12-1-15,6 0 0 0,5-4-1 16,6-3 1-16,4 0-1 0,3-8 0 16,-1-2-2-16,1-5 1 15,-1-6-34 1,-3-3 1-16,-6-5-22 0,1-3-4 15,0-1 78-15</inkml:trace>
  <inkml:trace contextRef="#ctx0" brushRef="#br0" timeOffset="-184415.285">10062 15837 169 0,'0'5'0'16,"2"6"-7"-16,-2 6 0 16,0 7-4-16,-5 12 1 15,-4 12 8-15,0 7 1 16,1 8 4-16,-1-4 0 16,5-3 0-16,4-6 0 15,4-7-4-15,1-9 1 16,4-10 0-16,7-10 0 0,5-12-1 15,1-12 1-15,3-14 7 16,-3-7 1-16,-1-11-7 16,-9 0 0-16,-6-5-1 15,-6 3 0-15,-6-1-13 16,-9 2 0-16,-3 0 10 16,-4 7 1-16,-3 5-42 0,3 2 0 15,1 0 29-15</inkml:trace>
  <inkml:trace contextRef="#ctx0" brushRef="#br0" timeOffset="-183932.264">10322 15506 168 0,'0'0'0'15,"5"2"-13"-15,9-2 0 16,14-2 9-16,-2-3 0 16,4-2 3-16,-4-3 0 15,4-2 6-15,0 1 0 16,-1 1 5-16,-3 3 1 16,-5 2-11-16,0 3 0 15,-3 2 0-15,3 9 0 0,-4 6 1 16,-8 13 1-16,-4 11-2 15,-2 16 0-15,-3 12 1 16,-5 26 1-16,-5 22-3 16,5 7 1-16,1 13 3 15,2-9 0-15,-1-5-3 16,3-7 0-16,0-6 0 16,-4-21 1-16,4-16 0 0,-1-22 1 15,1-19 1 1,0-11 1-16,1-14-2 0,-1 2 1 15,0-4 1-15,-1 0 1 16,-8-1-5-16,-7-4 0 16,-5-1 0-16,-5-4 0 15,-4-3-3-15,-1-7 1 16,-2-7-28-16,-2-6 0 16,-3-4-34-16,8-5-5 15,-3-1 89-15</inkml:trace>
  <inkml:trace contextRef="#ctx0" brushRef="#br0" timeOffset="-183601.196">11301 15952 187 0,'-4'-3'0'0,"-3"-4"-20"15,-3 16 0-15,-4 6 22 0,-4 9 0 16,-3 9-6-16,-8 10 0 15,-6 5 24-15,0 3 0 16,-3 2-24-16,-1-1 0 16,1-1-30-16,5-6 0 15,0-1-34-15</inkml:trace>
  <inkml:trace contextRef="#ctx0" brushRef="#br0" timeOffset="-183298.842">10873 15916 178 0,'9'7'0'15,"3"3"0"-15,-1 2 0 16,4 2 2-16,6 5 0 0,0 2-4 15,-2 6 1-15,6 6 1 16,-4 3 0-16,3 5 0 16,2-2 1-16,0-1 1 15,-5-5 1-15,-3-4-29 16,3-2 1-16,1-1 23 16,-4-7 1-16,-2-4-61 15,-4-4 0-15,-2-1 76 16</inkml:trace>
  <inkml:trace contextRef="#ctx0" brushRef="#br0" timeOffset="-182970.253">11419 15700 178 0,'0'9'0'16,"5"3"3"-16,2 5 1 16,2 5-7-16,-5 5 0 15,1 10 3-15,-4 4 1 16,-1 8-2-16,-1 8 1 16,-4 8 0-16,-2 1 0 15,1 2-2-15,-2 11 1 16,1 9-10-16,1-11 1 15,1-5 2-15,3-7 0 0,2-6 5 16,0-23 0-16,0-18-18 16,0-2 0-16,0-9-22 15,0-7-4-15,0 0 61 16</inkml:trace>
  <inkml:trace contextRef="#ctx0" brushRef="#br0" timeOffset="-182532.78">11452 15648 144 0,'18'-3'0'15,"8"-2"2"-15,5 1 0 16,8 3-5-16,1 4 1 16,3 4 1-16,-8 3 1 15,-2 2-2-15,-7 9 1 16,-12 6-1-16,-7 6 0 15,-7 0 0-15,-12 3 1 16,-10 1 0-16,-6-1 1 16,-4-1-1-16,-3-1 1 15,-1-1 1-15,10-8 1 16,1-2-2-16,11-3 0 16,5-1-1-16,11 4 1 15,14 1-2-15,1 1 1 16,13 4 0-16,-4 1 1 15,7 1-1-15,-7-1 1 0,1 0 6 16,-8 2 0-16,-5 1-6 16,-14 3 0-16,-7 3 5 15,-4 4 1-15,-10 5 7 16,-5-1 1-16,-7-3-15 16,-5-3 1-1,-6-5-26-15,6-6 1 0,1-10-13 16,1-9 1-16,-1-1 12 15</inkml:trace>
  <inkml:trace contextRef="#ctx0" brushRef="#br0" timeOffset="-181483.321">12310 15636 93 0,'-5'-3'0'15,"2"-4"2"-15,-1 4 0 0,1 1 1 16,3 2 0 0,0-5-1-16,0 5 1 15,-2-4-3-15,-7 3 1 0,0-1-1 16,-6-1 0 0,-11-1 0-16,-2 2 0 0,-4 1 1 15,3-1 1 1,-1 2-1-16,4 0 0 0,1-2 17 15,6 4 0-15,3 0-19 16,3-1 1-16,0 1 6 16,5 0 0-16,1-2-16 0,1 2 0 15,3-2 16-15,-2 12 1 16,1 8-6-16,2 9 0 16,1 7 3-16,-1 11 0 15,2 6-4-15,-4 5 0 16,-1 7 0-16,-3 26 0 15,-1 18 0-15,-9-13 1 16,3-2 1-16,-8-6 0 16,2-8-6-16,0-11 0 15,4-11 6-15,4-18 1 16,0-16-6-16,13 1 0 16,7-9-1-16,8-2 1 15,11-4 6-15,9-5 0 16,11-3 4-16,-3-4 1 15,8-5-6-15,-8 0 1 16,3-3-13-16,-6 0 1 16,-4-1-16-16,-6-1 1 0,-2 0-50 15</inkml:trace>
  <inkml:trace contextRef="#ctx0" brushRef="#br0" timeOffset="-181101.288">12213 15890 163 0,'0'16'0'16,"3"10"-26"-16,-1 10 1 15,1 8 20-15,-3 10 1 16,0 9 4-16,0-8 0 15,0 2 5-15,4-9 0 16,-2-7 0-16,5-9 0 16,1-6-5-16,6-12 0 15,5-11 2-15,1-10 1 16,0-8-1-16,1-11 1 16,0-5 1-16,-7-5 1 15,-2-7-5-15,-5-1 0 16,-5-4-3-16,-7 5 1 15,-4 2 0-15,-6 10 1 16,-5 7-1-16,-1 7 1 16,-3 5-33-16,3 3 1 15,0 0-3-15</inkml:trace>
  <inkml:trace contextRef="#ctx0" brushRef="#br0" timeOffset="-180584.886">12472 15588 175 0,'-5'2'0'16,"2"2"-20"-16,8 1 0 15,11 2 18-15,-2-4 1 16,1-3 1-16,8-5 0 15,7-4 4-15,-8 1 1 16,6-4 0-16,-9 7 0 16,1-2-4-16,-8 3 1 15,-2 3 1-15,-1 1 1 16,-2 0 6-16,-2 5 0 16,0 7-10-16,-1 15 0 15,-1 11 0-15,-3 10 0 16,-5 9-5-16,3 10 0 15,1 6 2-15,1 30 1 16,0 23-3-16,3-17 1 16,4-4 9-16,0-9 0 15,5-7-5-15,-3-13 0 0,0-14 7 16,-8-19 0-16,-1-18-6 16,-1-6 1-16,1-12-2 15,-7 2 0-15,0-2 0 16,-9-2 1-16,-7-2 0 15,-5-5 1-15,-5-1-8 16,-3-9 0-16,-6-5 6 16,0-5 0-16,-2-6-56 15,6-1 1-15,0 0 23 0</inkml:trace>
  <inkml:trace contextRef="#ctx0" brushRef="#br0" timeOffset="-180001.884">13259 15535 153 0,'-5'-2'0'16,"-4"-1"-28"-16,5-2 0 16,3-4 20-16,-3 2 0 15,-3-1 11-15,-10 3 1 0,-9 0 22 16,-6 3 0-16,-4 4-23 16,6 1 1-16,4-1-3 15,5 1 0-15,3 1 0 16,5-1 0-16,4-1 0 15,0-1 1-15,6 1-1 16,-1 5 0-16,2 2-1 16,2 1 0-16,0 2 4 15,2 10 1-15,2 9-5 0,1 10 0 16,2 13 2-16,-2 4 1 16,0 11 2-16,-1 21 0 15,-1 24-6-15,-3-6 1 16,-5 2 1-16,2-2 0 15,-6-2-1-15,0-8 0 16,2-5 2-16,2-18 0 16,-4-11-1-16,9-14 0 15,4-14-2-15,4-7 1 16,10-10-1-16,-1-2 1 16,9-4-1-16,-3-2 0 15,5-4-1-15,-2-6 1 16,-1-2-27-16,1-10 0 15,-4-4-31-15,3-6-5 16,-4 1 83-16</inkml:trace>
  <inkml:trace contextRef="#ctx0" brushRef="#br0" timeOffset="-179585.039">13210 16062 181 0,'5'5'0'0,"4"6"-23"15,-4-6 1-15,-1-2 21 0,-1 6 1 16,1 3 7-16,-4 13 0 16,5 10-7-16,-5 3 1 15,3 6 0-15,1-3 0 16,1 2 2-16,0-7 1 15,2-3-12-15,4-7 1 16,5-6 4-16,4-6 0 16,7-7 3-16,-6-7 1 15,-2-9-2-15,2-8 0 16,3-7 2-16,-6-7 0 16,-3-8-1-16,-1-4 0 15,-9-4 0-15,-3-1 0 16,-5-3-1-16,-15 6 0 15,-3 4-2-15,-8 10 0 16,-4 9 2-16,1 5 0 16,2 6-34-16,-3 6 1 15,0 4 11-15,7-3 1 16,0 1 20-16</inkml:trace>
  <inkml:trace contextRef="#ctx0" brushRef="#br0" timeOffset="-179066.981">13608 15497 197 0,'3'-8'0'15,"-3"-6"-34"-15,9 16 0 16,3 6 34-16,-3-2 0 15,0 0 0-15,8-6 0 16,4-3 4-16,9-6 1 16,1-4 5-16,6-1 1 15,1-1-11-15,-3-3 0 16,-2 5 10-16,-7 2 0 16,-7 3-11-16,-3 3 1 15,-4 1 3-15,-7 2 0 16,-1 4-2-16,-9 12 0 15,-4 10-1-15,-3 14 0 16,0 13-3-16,-4 16 1 16,2 15 2-16,-2 28 0 15,6 24 0-15,1-5 0 16,6 3-6-16,-1-12 1 16,8-5 8-16,4-14 0 0,6-11-3 15,-5-23 0-15,1-19 3 16,-4-12 1-16,-1-14-3 15,-2-10 1-15,-3-9-2 16,0 3 1-16,-1-3 0 16,-12-1 1-16,-8-1-4 15,-12-6 1-15,-5-5-27 16,-4-5 0-16,-3-6 14 0,-4-6 1 16,0-1-58-16</inkml:trace>
  <inkml:trace contextRef="#ctx0" brushRef="#br0" timeOffset="-178486.241">13941 16227 131 0,'7'-7'0'16,"1"-7"7"-16,-2 11 0 15,2 5-5-15,17-8 1 16,10-1-3-16,8-3 1 16,11-4 13-16,6 1 1 15,8-4-26-15,-2-1 0 16,2 1 9-16,12-2 1 15,9-3-12-15,-28 8 1 16,-14 4-35-16,-10 1 1 16,-4 1 33-16</inkml:trace>
  <inkml:trace contextRef="#ctx0" brushRef="#br0" timeOffset="-178237.105">14302 15760 148 0,'2'3'0'0,"4"6"0"16,-11-4 1-16,-5-3 5 15,5 3 0-15,-4 2-5 16,4 15 0-16,1 13 3 16,1 6 0-16,-1 10-4 0,2 8 0 15,-1 8 0-15,3-2 0 16,0 0 1-16,-7-3 0 15,-4-4 1-15,3-6 0 16,-1-6-42 0,6-8 1-16,-3-1-21 0</inkml:trace>
  <inkml:trace contextRef="#ctx0" brushRef="#br0" timeOffset="-177553.944">14703 16707 102 0,'0'-7'0'0,"0"-6"-1"0,0 6 1 16,0 0 1-16,9-10 1 16,3-5 3-16,5-11 0 15,1-10-2-15,3-2 0 16,-4-4 12-16,6-8 0 16,5-6-6-16,-7-4 0 15,1-5-13-15,4-14 1 16,4-10 3-16,-2 18 0 15,0 8-1-15,-4 10 1 16,-6 7 8-16,-4 18 0 16,-4 17-7-16,-1 2 1 15,0 9-2-15,-6 2 0 16,-1 2 1-16,1 9 1 16,1 8-2-16,-3 15 0 15,-1 13-4-15,-1 7 0 16,-3 11 7-16,-4 31 0 0,1 24-6 15,3-5 0-15,4 5 5 16,0-3 0-16,0-2-3 16,2-19 0-16,3-13-1 15,-1-21 0-15,1-19-12 16,-2-14 1-16,-3-15-50 16,-3-11 1-16,-1 0 66 15</inkml:trace>
  <inkml:trace contextRef="#ctx0" brushRef="#br0" timeOffset="-177354.241">14738 16165 192 0,'3'5'0'16,"2"2"-2"-16,9 5 1 15,6 2-3-15,6-4 1 16,3 0 3-16,1-4 0 15,5-5-1-15,7-4 1 16,5-7-24-16,2-2 1 16,5-4-37-16,-2-1 0 15,2 0 68-15</inkml:trace>
  <inkml:trace contextRef="#ctx0" brushRef="#br0" timeOffset="-176787.524">15873 15575 164 0,'-5'3'0'0,"-4"4"-26"15,-5-14 1-15,-5-8 25 0,-4-1 0 16,-1-4 14-16,-6 8 1 16,-5 3-6-16,0 0 1 15,-6 6-10-15,7 3 1 16,7 0-12-16,2 0 1 16,4 2 15-16,4 3 1 15,1 2-12-15,6 3 1 16,-3 2 6-16,6 12 1 15,2 9-2-15,3 10 0 16,4 8 3-16,-2 6 1 16,4 4 1-16,-11 25 0 15,0 17-4-15,-4-3 0 16,-3 1 1-16,0-12 1 16,-1-8-2-16,2-12 1 15,5-13 1-15,4-18 0 16,4-16-2-16,0-1 0 15,4-6 1-15,3 6 0 0,1 3-1 16,1-5 0-16,0-4-2 16,3 1 1-16,2-1 0 15,2-1 0-15,3-4-1 16,7-1 1-16,5-2-2 16,1-9 0-16,3-7-46 15,0-10 1-15,1-3-1 16</inkml:trace>
  <inkml:trace contextRef="#ctx0" brushRef="#br0" timeOffset="-176488.271">15812 15842 176 0,'2'7'0'16,"-1"5"-2"-16,-1-7 1 15,-1-1-14-15,1-4 0 16,-2 5 20-16,4 0 0 16,1 5 3-16,1 14 0 15,-3 11-8-15,-1 6 1 16,-1 7 0-16,-5 2 1 16,3 5-1-16,-2-6 1 15,1 1-2-15,1-7 0 16,1-5-17-16,-1-9 0 15,3-8 6-15,0-6 0 16,0-5-46-16,8-15-5 0,1 0 80 16</inkml:trace>
  <inkml:trace contextRef="#ctx0" brushRef="#br0" timeOffset="-175699.331">16014 15643 127 0,'9'-1'0'0,"7"-5"5"16,6-2 0-16,8-2-7 16,1 1 1-16,4 0 1 15,-3-1 0-15,4-4-1 16,-8 4 1-16,0 2 0 15,-9-1 1-15,-3 2 7 0,-4 4 0 16,-1-1-8-16,-4 1 1 16,-2 1-1-1,-2 0 1-15,1 2 1 16,-4 0 0-16,0 0 10 0,-4 4 0 16,1 1-12-16,-4 7 0 15,-4 9 2-15,3 9 0 16,-3 15-3-16,3 10 1 15,1 10-1-15,0 9 1 16,5 10 1-16,-7 22 1 16,-3 20-1-16,8-16 0 15,4-6 0-15,4-13 0 16,5-10 0-16,-6-16 0 16,-3-15 0-16,-3-18 0 15,1-16-1-15,-2-1 1 16,1-4 0-16,-1-3 0 15,3-4-1-15,-3-1 1 16,-5-3-1-16,-8-2 0 16,-7-1 0-16,-6-4 0 15,-5-5-2-15,-7-5 1 0,-1-5-40 16,-4-2 1 0,1 0-31-16</inkml:trace>
  <inkml:trace contextRef="#ctx0" brushRef="#br0" timeOffset="-175106.339">16942 15545 128 0,'-9'-1'0'15,"-3"-4"-20"-15,5 1 1 16,2 1 16-16,-9-1 1 16,-5 1 17-16,-11 1 1 15,-10 0-15-15,10 2 1 16,-1 2 4-16,1 0 0 15,2 0-1-15,2 1 0 16,4 0 3-16,2 1 0 16,6 1-8-16,6 4 0 15,-1 1 0-15,6 2 0 0,1 3 0 16,4 11 0-16,5 7 2 16,-6 8 0-16,3 9-2 15,-4 6 0-15,-4 6 0 16,1 3 0-16,-2 6 7 15,-4 13 0-15,-5 10-8 16,3-18 1-16,1-9-1 16,1-6 0-16,6-7 4 15,-2-11 0-15,3-13-3 16,4 0 0-16,3-8 3 16,3 4 0-16,-1 1-5 0,4-5 1 15,1-4 1-15,9-3 1 16,5-1-20-16,4-6 1 15,3-3 17-15,-5-3 0 16,-2-4-59-16,-2-11 0 16,1-1 62-16</inkml:trace>
  <inkml:trace contextRef="#ctx0" brushRef="#br0" timeOffset="-174803.904">16914 15837 197 0,'2'4'0'16,"0"1"-10"-16,1 10 1 0,6 6 6 16,-9 1 1-1,0 2-4-15,0 11 1 0,-4 7 6 16,-1 5 1-16,-2 6-2 15,0 0 0-15,-2 0 7 16,6-5 1-16,-4-5-10 16,4-3 1-16,1-6-19 15,-2-6 0-15,-1-6 17 0,2-7 0 16,1-6-60-16,7-13-4 16,0-2 86-16</inkml:trace>
  <inkml:trace contextRef="#ctx0" brushRef="#br0" timeOffset="-174321.531">17151 15533 133 0,'-8'4'0'15,"-12"1"0"-15,31-2 0 16,12-1-3-16,-4-4 0 15,0-1 0-15,11-2 1 16,4-4 1-16,3-1 0 16,5-2 1-16,-5 2 0 15,-1-2 0-15,-10 5 0 16,-5 2 3-16,-3 1 0 0,-4 1-1 16,-4 3 0-16,-1 2-1 15,-4 16 1-15,-5 12 2 16,-5 13 0-16,-7 13-3 15,-2 6 1-15,-2 10-1 16,-5 24 1-16,-3 21 1 16,6-4 0-16,4 2-2 15,6-12 1-15,2-7 1 0,3-10 0 16,3-11 0 0,-4-9 0-16,4-10-1 15,-1-20 0-15,1-17 0 0,-2-2 0 16,0-6-1-16,0-1 1 15,1-7-1-15,-5 3 0 16,-2-1-1-16,-8-9 0 16,-5-4-1-16,0-11 1 15,0-9-10-15,-2-3 1 16,-3-5-25-16,7-3 1 16,0 0-26-16</inkml:trace>
  <inkml:trace contextRef="#ctx0" brushRef="#br0" timeOffset="-173957.233">18060 15844 156 0,'-9'-3'0'0,"-3"-2"0"0,15 10 0 16,6 5-1-16,-9 9 1 16,-9 7 0-16,-6 4 0 15,-4 8 0-15,-11 9 1 16,-10 8 0-16,0-4 0 15,-2 6-1-15,2-6 0 16,1-3-2-16,8-7 1 16,3-6-14-16,2-8 1 15,3-5-16-15,4-15 0 16,0 0-9-16</inkml:trace>
  <inkml:trace contextRef="#ctx0" brushRef="#br0" timeOffset="-173691.121">17807 16050 154 0,'7'17'0'16,"5"12"1"-16,4 7 0 0,3 7-1 15,2 2 1-15,3 5-1 16,-3 0 1-16,0-2 0 15,-3-2 0-15,-8 0-2 16,1-10 1-16,-4-8-6 16,-2-8 0-16,0-6-12 15,-8-5 0-15,-4-6 6 16,-13-10 0-16,-6-8-3 16,-7-1 0-16,0 1-21 0</inkml:trace>
  <inkml:trace contextRef="#ctx0" brushRef="#br0" timeOffset="-173507.995">17375 16386 87 0,'12'4'0'16,"12"1"7"-16,2 4 1 15,13 1-5-15,8 0 1 16,9-1-3-16,12 1 1 16,12-1-1-16,23-4 1 15,17-5-2-15,-17-7 0 16,-7-5-3-16,-11-5 1 15,-10-7-46-15,-21-7 1 16,0 0 51-16</inkml:trace>
  <inkml:trace contextRef="#ctx0" brushRef="#br0" timeOffset="-170127.305">18623 15947 1 0,'5'-2'0'16</inkml:trace>
  <inkml:trace contextRef="#ctx0" brushRef="#br0" timeOffset="-169594.357">18607 15897 1 0,'4'5'0'15,"3"2"0"-15,-7-7 0 16,-4-8 0-16,4 1 0 16,-5 0 0-16,2 0 0 15,-1-1 0-15,1 1 0 0,1-2 0 16,-3 2 6-16,1 2 3 16,1 0 0-16,1-2-2 15,-1 2 0-15,1 2 0 16,0-4 1-16,-1 3-2 15,1 3 0-15,0-5 1 16,2 6 1-16,-2-3-2 16,2 3 0-16,0-4-2 0,0 4 1 15,-3-3 0-15,3 3 0 16,0 0 1-16,0 0 1 16,0 0-1-16,0 0 0 15,0 0-2-15,0 0 1 16,-4 2-4-16,4-2 1 15,-1 5 0-15,1-2 0 16,0 3-1-16,-4-5 1 16,2 4-1-16,1 2 0 15,-1 0 0-15,-3 0 1 16,3 0-1-16,0-2 0 16,0-2 0-16,2 1 0 15,0-1-1-15,0 1 0 16,-1-3 0-16,1-1 0 15,0 4 0-15,0-4 0 16,0 0-2-16,0 0 1 16,0 0-7-16,0 0 0 15,0 0-24-15,0 0 0 16,0 0-18-16</inkml:trace>
  <inkml:trace contextRef="#ctx0" brushRef="#br0" timeOffset="-168312.151">18454 15719 55 0,'0'0'0'0,"-5"5"0"15,5-5 0-15,0 0 7 16,0 0 1-16,0-7 9 0,0 4 0 16,-2 1-11-16,2-1 1 15,0-1-2-15,0 1 1 16,0 1-1-16,0 2 0 15,-2-3-1-15,1 9 0 16,1 6-1-16,0 16 1 16,1 13-1-16,-1 5 1 15,2 8-2-15,-2 9 0 16,2 9 1-16,1 23 0 16,-1 14-1-16,0 0 0 15,-2 5 0-15,-4-14 0 16,-1-4-1-16,2-20 1 15,-6-15-1-15,5-19 1 16,4-22-1-16,0-1 0 16,0-10-1-16,0-2 0 15,4-4-1-15,-2-5 1 16,5-5-3-16,-6-15 1 16,6-14-4-16,-7-12 1 0,0-16-4 15,-5-6 1-15,2-7-1 16,-4-16 0-16,-4-15 4 15,1 15 1-15,-1 8 2 16,2 14 1-16,-3 11 0 16,9 21 1-16,6 18 0 15,6-5 0-15,12 2 1 0,9 0 0 16,10 0 2-16,14 2 1 16,7 0-1-16,22 5 0 15,17 5-1-15,-16 6 1 16,-8 12 0-16,-27 0 1 15,-23 5-4-15,-7 1 1 16,-10 3-1-16,-18 14 1 16,-17 9-1-16,-12-2 1 15,-13 4-1-15,-22 6 0 16,-14 5 1-16,10-6 0 16,2-2-1-16,18-14 1 15,11-8-1-15,18-8 1 16,16-7-1-16,7-3 0 15,5-3 0-15,21-3 1 16,17-6-1-16,11 0 1 16,14-3 0-16,5 9 0 15,5 5-1-15,7 10 0 16,1 7-1-16,-17 6 1 0,-12 6 0 16,-22-7 0-16,-21-1 0 15,-14 11 0-15,-13 9 0 16,-15 1 1-16,-11 4-1 15,-22 7 1-15,-18 5-1 16,8-12 0-16,-5-8 0 16,10-11 0-16,3-10-2 15,24-7 1-15,20-9-14 16,3-13 0-16,11-14-21 0,6-10 0 16,1-1 7-16</inkml:trace>
  <inkml:trace contextRef="#ctx0" brushRef="#br0" timeOffset="-167626.233">19830 15748 89 0,'-5'-5'0'0,"-6"-2"-5"16,3 0 0-16,-1-1-4 15,-10-6 0-15,-6-3 8 16,-10 3 0-16,-3 0 1 16,0 6 0-16,-1 1 5 15,10 2 0-15,2 3 1 16,-2 0 0-16,-1 2-1 16,9 0 0-16,2 0 2 0,5 0 0 15,5 2-4-15,4 1 0 16,2 2-2-16,-1 11 1 15,1 4 4-15,3 10 1 16,3 6-3 0,-1 5 0-16,0 4 1 0,-2 9 1 15,-2 8-3-15,-5 5 1 16,-2 4-2-16,-5 14 0 16,-3 11 0-16,1-10 0 15,0-2-1-15,6-10 1 16,3-7-1-16,2-10 0 15,5-9 0-15,-4-16 1 16,4-11-1-16,9 3 1 16,7-7-1-16,6 2 1 15,6 0-1-15,7-5 1 16,0-6-1-16,2 3 0 16,1-1 0-16,2-8 0 15,2-8-1-15,-9 3 1 16,-2-4-2-16,-4-5 1 0,-1-7-10 15,-2-7 1-15,-6-6-25 16,-3-11 0-16,1 0-25 16</inkml:trace>
  <inkml:trace contextRef="#ctx0" brushRef="#br0" timeOffset="-167312.186">19795 15904 172 0,'-3'7'0'16,"-3"3"0"-16,6-3 0 16,6-2 0-16,-5 0 0 15,6 1 0-15,-1 9 0 16,1 7 0-16,-6 13 0 16,-2 11 0-16,-8 2 0 15,-3 7 0-15,-1-2 1 16,-1 0 0-16,2-4 0 15,-2-12-1-15,6 1 0 16,2-2 0-16,1-8 1 16,3-8-1-16,1-4 0 15,-1-6-2-15,9-10 0 16,7-9-13-16,-2-10 1 16,5-10-35-16,1-5 0 15,-4 0 31-15</inkml:trace>
  <inkml:trace contextRef="#ctx0" brushRef="#br0" timeOffset="-166829.176">19879 15870 103 0,'0'5'0'0,"-2"-3"5"15,9-9 0-15,3-7-2 16,6 2 0-16,3-3-2 16,9-2 1-16,9-4-2 15,3 0 1-15,7-1-1 0,0 1 1 16,0 1-1-16,-8 3 1 15,-4 3 2-15,-9 4 1 16,-7 1-3-16,-3 2 0 16,-4 0 2-16,-4 4 0 15,-1 3 2-15,-5 12 0 16,-2 7-3-16,7 13 0 16,0 13-1-16,-10 8 1 15,-10 9-2-15,5 7 1 16,1 6 0-16,5 16 0 15,4 10 0-15,5-15 0 16,3-5 0-16,-1-11 1 16,1-10 0-16,-4-17 1 15,-3-17-1-15,-3 5 0 16,-3-4 0-16,-1-6 0 16,1-6-1-16,-3-1 1 15,1-4-1-15,-12 1 1 16,-9-1-1-16,-2-5 1 0,-4-3-1 15,-4-4 0-15,-3-3-1 16,3-5 1 0,3-4-1-16,-1-5 0 0,5-5-5 15,3-5 0-15,3 0-15 16,2-6 0-16,0 1-77 16</inkml:trace>
  <inkml:trace contextRef="#ctx0" brushRef="#br0" timeOffset="-165714.268">20974 15745 128 0,'-10'0'0'16,"-8"0"0"-16,13 0 0 16,7 0-1-16,-9-2 0 15,-2 0 1-15,-14 0 0 16,-10 1 1-16,-2 2 0 16,-10 3-1-16,6 1 1 15,3-3-1-15,6 1 1 16,6-1-1-16,1 0 1 0,9-2 0 15,4 3 1-15,1-3-2 16,2 2 1-16,5-2 2 16,-1 3 0-16,6 1 0 15,-3-1 0-15,4 2 0 16,1 2 1-16,-2 0-1 16,3 0 1-16,-5-2-3 15,1 0 1-15,0-1 0 16,0-1 0-16,-2 0-1 0,0 3 1 15,0-6 0-15,0 0 0 16,0 3 0-16,0-3 0 16,0 0-1-16,0 0 1 15,0 3-1-15,0-3 1 16,0 4-1-16,0-4 1 16,1 5-1-16,-1-2 0 15,2-1 0-15,-2 2 0 16,2-3 0-16,-2-1 0 15,2 4 0-15,-2-4 0 16,3 1 0-16,-3-1 0 16,4 2-1-16,-4-2 1 15,3 5-1-15,2 0 1 16,-1 4-1-16,3 8 1 16,2 9-1-16,-4 10 1 15,0 12-1-15,-3 5 1 16,-4 12-1-16,-1 2 1 15,-3 4-1-15,3 15 1 0,-2 10-1 16,1-14 0-16,4-5 0 16,-5-25 0-1,1-18 0-15,-1-6 0 0,3-10 0 16,1 0 0-16,1-6 0 16,0-2 1-16,0-2-1 15,0-1 0-15,0-3 0 16,0-1 1-16,-4 1-1 0,4-4 1 15,-2 3-1-15,2-3 0 16,0 3 0-16,0-3 0 16,-1 4 0-16,1-4 0 15,-2 3 0-15,2-3 0 16,-2 4 0-16,2-4 0 16,0 0 0-16,0 0 0 15,0 0 0-15,0 0 1 16,0 0-1-16,7 1 1 15,7 1-1-15,4 0 0 16,2 0 0-16,5-2 0 16,1 0 0-16,-2 0 0 15,-6-2 0-15,-2 0 0 16,-2 0 0-16,-6 1 0 16,3-1 0-16,-4 0 0 15,0 2-1-15,-2 0 1 16,-3-1-3-16,-2 1 0 15,3-4-6-15,1 1 0 16,-3-4-2-16,3 0 0 0,1-2-6 16,0 1 0-16,1-2-12 15,2-1 0-15,-2 1-14 16</inkml:trace>
  <inkml:trace contextRef="#ctx0" brushRef="#br0" timeOffset="-163931.383">21218 16177 30 0,'-3'-3'0'15,"-4"-4"2"-15,7-5 0 16,0-5 12-16,-4 1 1 15,-1 1-4-15,0 3 0 16,1 1 0-16,-1 5 0 16,0 0-8-16,0 3 1 15,-1 3-3-15,-11 19 1 0,-8 15-1 16,1 9 1-16,-4 10 0 16,4 6 1-16,3 4 1 15,5 1 1-15,6 3-4 16,13 3 1-16,13 5 0 15,6-27 1-15,8-15-1 16,0-12 0-16,6-13-1 16,1-11 0-1,1-14 1-15,-1-9 1 0,1-10-3 0,-6-2 1 16,-8-7-1-16,-10 1 1 16,-9-4-1-16,-6 0 0 15,-8-4 0-15,-7 6 0 16,-6 0 1-16,-8 8 0 15,-8 4-1-15,-1 6 1 16,-1 6-1-16,0 8 1 16,-4 5-1-16,11 6 0 15,7 3-1-15,5 0 1 16,4 3-13-16,3 1 1 16,7-2-19-16,0-1 0 15,2 1-11-15</inkml:trace>
  <inkml:trace contextRef="#ctx0" brushRef="#br0" timeOffset="-162982.122">21267 15753 73 0,'-4'-2'0'15,"-1"-1"2"-15,5 3 1 16,-3-5 1-16,3 5 1 0,0 0-1 16,0 0 1-16,0 0-2 15,0 0 1-15,1 5 2 16,3-3 0-16,-1 1-1 15,11 4 0-15,9-4-3 16,10-1 1-16,13-4-1 16,1-1 1-16,7-6 0 15,-5-1 0-15,-1-4-1 16,-4 2 1-16,-2-1 0 16,-11 2 1-16,-6 4-3 0,-8-1 1 15,-5 4-1-15,-3 1 0 16,-4 1 0-16,-1 1 1 15,-4-1-1-15,0 2 0 16,0 0 0-16,-11 5 1 16,-4 5-1-16,1 13 0 15,3 8-1-15,6 11 1 16,10 10 0-16,-10 13 1 16,1 12-2-16,4 25 0 15,4 19 0-15,1-9 1 16,0 1-1-16,1-13 0 15,-1-11 0-15,-2-15 0 16,1-14 0-16,-6-10 1 16,-3-14 0-16,3-14 0 15,0-15 0-15,-1 3 0 16,-1-3 0-16,-10 3 0 0,-12 2 0 16,-2 0 1-16,-3 0-1 15,-7-1 0-15,-1-4 0 16,-3-2 0-16,2-4-1 15,2-4 1-15,1-6-3 16,-1-3 1-16,3-3-19 16,-12-11 1-16,2 1-82 15</inkml:trace>
  <inkml:trace contextRef="#ctx0" brushRef="#br0" timeOffset="-161482.271">22005 16263 1 0,'0'0'0'16,"0"0"0"-16,0 0 0 16,0 0 6-16,0 0-4 15,0 0 16-15,0 0 0 16,0 0-2-16,0 0 1 16,0 0-10-16,0 0 0 15,0 0 5-15,0 0 0 16,0 0-2-16,0 0 1 15,0 0-3-15,0 0 0 16,26 2-3-16,7-4 1 16,12 0-3-16,8-3 0 15,9-4-2-15,5-3 1 16,-1-1-1-16,0 1 0 16,2 0-1-16,-10 1 0 15,-6 1 0-15,-7 3 0 16,-6 0-1-16,-8 0 1 0,-8 1-3 15,-4-1 0-15,-5 0-5 16,-5 0 1-16,-6-7-16 16,-10-1 1-16,0-1-50 15</inkml:trace>
  <inkml:trace contextRef="#ctx0" brushRef="#br0" timeOffset="-161166.219">22308 15920 102 0,'9'3'0'15,"6"2"0"-15,-15-1 1 16,-8-1 3-16,3 2 0 16,-2 2 3-16,7 12 1 15,3 7-6-15,2 5 0 16,4 5 3-16,-6 5 1 16,3 5 0-16,-3 4 0 15,-1 1-3-15,-6 6 1 16,-1 1 0-16,0 2 1 15,0 2-2-15,-4-3 1 16,2-1-2-16,-2-12 0 16,1-8-1-16,2-7 1 15,3-7-2-15,-2-3 0 16,-2-8-2-16,1-1 0 16,3-5-18-16,-6-10 1 15,-3-11-22-15,-4-7 0 16,1 1 11-16</inkml:trace>
  <inkml:trace contextRef="#ctx0" brushRef="#br0" timeOffset="-155866.306">22734 17126 122 0,'5'-10'0'16,"2"-6"0"-16,-2 10 0 16,2 4 0-16,-4 0 0 15,1 2 0-15,-1-2 0 16,3-1 3-16,1-4 1 16,0-5-3-16,3-10 1 15,4-11 1-15,2-6 1 0,3-8-2 16,0-11 0-16,2-9 4 15,14-24 1-15,3-19-6 16,9 2 1-16,4-7-1 16,0 16 1-16,1 6-1 15,-3 19 1-15,-1 14-2 16,-6 15 1-16,-7 15-1 16,-12 11 0-16,-11 12 1 15,0 2 0-15,-1 5-1 0,1 12 1 16,0 8 0-16,-5 25 1 15,-2 17-2-15,-5 22 1 16,-1 22 0-16,1 4 0 16,0 5-1-16,0-15 1 15,-2-11-1-15,0-12 0 16,-1-10 0-16,1-19 0 16,2-15-1-16,-2-11 1 15,0-12-2-15,1-1 0 16,-3-6-5-16,-10-5 0 15,-5-3-7-15,-11-8 1 16,-8-10-22-16,-4-1 0 16,0 0 2-16</inkml:trace>
  <inkml:trace contextRef="#ctx0" brushRef="#br0" timeOffset="-155621.949">22678 16556 113 0,'14'7'0'0,"10"5"0"16,-13-8 1-16,-6-6 3 15,9-1 0-15,5-10 1 16,14 5 0-16,11-2 4 16,6-1 0-16,8 1-7 15,-1 0 1-15,3-1-1 16,-5 3 0-16,-4 1-1 16,-2 2 0-16,-2 0-1 15,-12 1 1-15,-11 1-2 0,-3-1 1 16,-3-1-13-16,-4-7 0 15,-6-5-13-15,-6-7 1 16,0 0-28-16</inkml:trace>
  <inkml:trace contextRef="#ctx0" brushRef="#br0" timeOffset="-155055.562">24364 15952 164 0,'2'-5'0'16,"3"-4"-5"-16,4 1 1 16,1-1-4-16,-11-4 1 15,-8-6 5-15,-19 5 0 16,-14-3 2-16,-3 5 0 15,-8 2 0-15,-2 3 0 0,-5 2 0 16,4 5 1-16,1 0-1 16,6 0 1-16,4 1 0 15,10 3 0-15,10-1 0 16,4 2 0-16,6 0 0 16,2 1 0-16,6 0 0 15,2 12 0-15,3 6-1 0,-1 6 1 16,1 8 0-16,-3 12 0 15,-4 10-1 1,-3 5 0-16,-2 7 0 0,-3 19 1 16,-4 14-1-16,0-9 1 15,-2-3-1-15,7-13 1 16,6-7 0-16,3-22 0 16,4-15 1-16,6-8 0 15,6-13 0-15,8 2 0 16,9-3 0-16,11 0 0 15,8-4 1-15,-1-3 0 16,1-2-2-16,-3-2 1 16,0-1-2-16,-11-2 0 15,-1-2-1-15,-6-3 1 16,-3-2-4-16,-2-5 1 16,-3-5-13-16,-4-9 1 15,-3 1-80-15</inkml:trace>
  <inkml:trace contextRef="#ctx0" brushRef="#br0" timeOffset="-154756.349">24085 16131 167 0,'7'10'0'0,"9"9"1"16,-11 7 0-16,2 5-1 15,-5 5 0-15,-2 3 0 0,-4 7 0 16,-1 4 1-16,-4 2 0 16,-3-1 0-16,2 1 1 15,-3-3-1-15,5-9 1 16,-1-9-1-16,2-6 1 16,2-6-1-16,1-1 0 15,1-6-2-15,1-2 1 16,2-5-10-16,4-17 0 15,6-12-17-15,0-9 0 16,1 1-43-16</inkml:trace>
  <inkml:trace contextRef="#ctx0" brushRef="#br0" timeOffset="-154256.154">24366 16062 137 0,'14'0'0'0,"8"0"0"16,6-5 1-16,6-5-1 16,2-2 0-16,3-6 0 15,1 5 1-15,0-3 0 16,-5 4 0-16,-6 0-1 16,-4 4 1-16,-8 3 0 15,-3 1 0-15,-3 1 2 16,-5 1 1-16,-4 0-1 15,-4 11 0-15,-4 8-1 0,-5 9 1 16,-5 8-2-16,-1 9 1 16,-2 10-1-1,3 4 0-15,0 3 0 0,2 3 1 16,4 3-1-16,3 14 0 16,7 9 0-16,-4-13 0 15,4-7 0-15,0-23 0 16,0-17 0-16,0-3 1 15,4-11-1-15,-4-1 1 16,3-4-1-16,-1-1 1 16,0-4-1-16,-2 0 1 15,-2-3-1-15,-8 3 1 16,-6 2-1-16,0-5 0 16,-1-6-1-16,-6-4 0 15,-8-6-1-15,-1-2 1 16,-1-2-7-16,2-3 1 15,1-1-14-15,2-4 1 0,0 0-78 16</inkml:trace>
  <inkml:trace contextRef="#ctx0" brushRef="#br0" timeOffset="-153618.089">25374 15945 126 0,'-12'0'0'16,"-9"0"-1"-16,17-3 1 15,9-4 0-15,-6 2 0 16,-1 0 0-16,-14 3 1 15,-8 4 1-15,-8-1 0 16,-4 3 0-16,-1-1 0 16,-3 2 1-16,9-1 0 15,3-1 0-15,5-1 0 16,6 0 0-16,1 0 0 16,7-1-2-16,2 1 0 15,4-2 0-15,-1 2 0 16,4-2 1-16,0 10 1 15,0 5-1-15,2 9 0 16,2 7-1-16,-4 9 0 0,-2 6 0 16,-2 6 0-16,-1 6 0 15,-5 2 1-15,-4 4 0 16,0 16 0-16,-2 11 0 16,0-12 0-16,1-7-1 15,4-20 1-15,2-18-1 16,3 0 1-16,-1-4-1 15,1-3 0-15,3-3 0 16,5-3 0-16,5-3-1 0,5 0 1 16,5-5-1-16,6-2 1 15,6-4-1 1,5-4 1-16,0-3-1 0,5-3 0 16,1-4 0-16,-2-2 0 15,-1-3-3-15,-7 2 0 16,-4-1-5-16,-4-2 1 15,-1-4-12-15,-10-2 1 16,-6-2-7-16,-3-5 1 16,0 1-31-16</inkml:trace>
  <inkml:trace contextRef="#ctx0" brushRef="#br0" timeOffset="-152274.31">25363 16172 162 0,'0'3'0'0,"-1"2"-2"16,6 1 1 0,4-3-1-16,-1 0 0 0,3 1 1 15,-3-1 1-15,1 1 0 16,-4-1 1-16,1-1 0 15,-3 0 1-15,-1-1 1 16,-2-1 0-16,3 2 0 0,-3-2 0 16,0 0-1-16,0 0 0 15,0 0-2-15,0 0 1 16,0 0-1-16,0 0 0 16,0 0 0-16,0 0 0 15,0 0 0-15,0 0 0 16,0 0 0-16,0 0 0 15,0 0 0-15,0 0 0 16,0 0 0-16,0 0 0 16,0-3 0-16,0-1 1 15,2 1-1-15,3-4 1 16,4-3-1-16,9-2 0 16,4-4 0-16,4 2 1 15,4 2-1-15,-6 6 1 16,-1 2 0-16,-5 4 0 15,-5 2 0-15,1 5 0 16,0 5-1-16,-14 12 0 16,-7 8 0-16,-8 3 1 0,-10 1-1 15,-3 0 1-15,-3 0-1 16,-2 0 0-16,-2-2 0 16,4-5 0-16,1-3 0 15,7-5 0-15,4-4 0 16,5-3 0-16,4-4 0 15,3-3 0-15,1-2 0 16,5 0 1-16,4 0-1 16,8-1 1-16,6-1-1 15,6-1 1-15,6-1-1 0,3 1 1 16,4 0-1-16,-1 0 0 16,2-1 0-16,-9-1 0 15,-4 0 0-15,-5-1 0 16,-3-1-1-16,-4 0 1 15,-3-1-3-15,-4-1 0 16,-3-1-3-16,-4-7 1 16,-1-7-4-16,-2 0 0 15,-2-3-4-15,0 0 0 16,1-1-10-16,-1-4 1 16,-1-6 1-16,2-3 0 15,1-5 12-15,4 0 0 16,1-4 7-16,1 8 0 15,1 1 2-15,1 5 0 16,4 2 17-16,0 6 0 16,2 4 5-16,9 7 0 15,4 4-13-15,4 1 0 0,4 0-3 16,0 7 0-16,3 0-3 16,0 2 1-1,0-1-1-15,2-2 0 0,2-1-1 16,-4-5 1-16,-4 2-1 15,-6 2 0-15,-7-1 0 16,-4 2 1-16,-3 1 0 16,-2-1 0-16,-2 2-1 15,-2 0 1-15,1-2-1 0,-8 11 0 16,-3 8 0-16,-5 7 0 16,-5 12-1-16,1 7 1 15,0 7-1-15,4 1 0 16,2 4 0-16,1 4 0 15,4 1 0-15,0 3 0 16,3 4 0-16,-2 10 0 16,3 7-1-16,1-10 1 15,0-5-1-15,3-18 1 16,2-15 0-16,-3 0 0 16,-2-6 0-16,0-5 0 15,0-6 0-15,-2-2 0 16,1-5 0-16,-3 2 0 15,-1-2 0-15,-7-3 0 16,-6-2 0-16,-5-4 1 16,-6-3-2-16,-1-9 1 15,-3-4-1-15,-2-3 0 16,0-3-1-16,0 2 1 0,2-2-2 16,-3-1 0-16,-1-3-13 15,4-1 0-15,0 0-13 16,12-7 0-16,0 1-43 15</inkml:trace>
  <inkml:trace contextRef="#ctx0" brushRef="#br0" timeOffset="-151922.299">26652 16247 168 0,'-5'-1'0'16,"-6"-1"-2"-16,8 9 1 15,5 5-1-15,-11 8 1 16,-7 6 0-16,-5 5 1 15,-3 3 0-15,-4 6 0 16,0 5 0-16,-3-1 0 16,1 4 0-16,0-3 0 15,1-4-1-15,4-5 1 16,3-5-4-16,4-7 1 16,6-5-16-16,2-7 1 0,1-5-24 15,0-14 0-15,0 0 32 16</inkml:trace>
  <inkml:trace contextRef="#ctx0" brushRef="#br0" timeOffset="-151625.386">26248 16256 143 0,'8'5'0'16,"8"5"0"-16,5 6 0 15,7 4 1-15,-2 5 0 16,2 4-1-16,1 3 1 15,5 6 3-15,-5 3 1 16,-1 2-3-16,2 2 0 16,1 1-1-16,-1-3 1 15,-4-2 0-15,-17-6 0 16,-11-6-2-16,0-7 1 16,-1-8-1-16,-2-6 0 15,-1-4-1-15,-1-4 0 16,-1-4-8-16,-8-6 0 15,-3-5-6-15,-6-3 0 16,1 1-66-16</inkml:trace>
  <inkml:trace contextRef="#ctx0" brushRef="#br0" timeOffset="-151392.459">26127 16488 122 0,'11'5'0'0,"8"5"6"16,-9-3 0-16,-3-4-3 15,12-1 0-15,6-2 0 16,6-2 0-16,9 1-2 16,6-1 1-16,6-5 2 15,7 2 0-15,6 0-1 16,-9 0 1-16,-4-2-4 0,-12 2 1 16,-7 1-2-16,-5 1 1 15,-7 1-8-15,-5-1 1 16,-6-1-27-1,-18-6 1-15,-1 0-17 0</inkml:trace>
  <inkml:trace contextRef="#ctx0" brushRef="#br0" timeOffset="-146426.911">27043 16165 106 0,'-4'-5'0'0,"-1"-4"0"0,9 4 0 16,6 2 0-1,-1-1 0-15,-1 1 0 0,-1 1 0 16,0 0 0-16,-1 1 1 16,-1-1 0-16,0-3 0 15,-1 1 4-15,-1 3 0 16,-1-1 0-16,-2 2 0 15,3-2-2-15,-3 2 1 16,0 0-1-16,0 0 0 16,0 0 0-16,0 0 1 15,0 0-2-15,2 9 0 16,0 6 1-16,-2 13 1 16,-2 11-3-16,-3 11 1 15,-4 5 0-15,-1 12 0 16,-4 10-1-16,-6 17 1 15,-2 16-1-15,1-14 0 16,2-5 0-16,3-10 0 16,2-7-1-16,7-14 1 15,4-14-1-15,1-17 1 0,2-17 0 16,0-1 0-16,0-6-1 16,0-2 0-16,2-1 0 15,-1-16 0-15,3-11-1 16,-2-8 0-16,-1-10-2 15,-2-5 0-15,-3-9-1 16,1-8 1-16,-1-9-1 16,2-15 1-16,4-16 1 15,3 20 1-15,2 4 0 16,14 7 1-16,4 7 0 16,11 9 0-16,11 8 0 0,4 12 1 15,5 11-1-15,-6 13 0 16,1 11 0-16,-6 8 0 15,-3 10 0-15,-7 6 0 16,-5 6 0-16,-13 6 0 16,-10 3 0-16,-16 3 0 15,-12 3 0-15,-10-1 0 16,-14 2 1-16,-15 8 0 16,-11 8 1-16,-2-11 0 15,-6-7 0-15,9-12 0 16,6-8-1-16,25-9 0 15,19-7 0-15,4-2 0 16,9-1-1-16,16-4 0 16,15-5 0-16,18-1 0 15,12-4 0-15,9 10 1 16,8 4-1-16,18 6 1 0,16 8-1 16,-18 6 0-16,-5 6 0 15,-25 4 0-15,-16 6 0 16,-22-7 0-16,-17-5 1 15,-13 6 0-15,-13 2-1 16,-15-1 1-16,-13-2-1 16,-9 5 0-16,-11 2 0 15,8-14 0-15,-1-10-1 0,13-9 0 16,8-10-4-16,1-7 0 16,3-9-9-16,7-7 1 15,1 1-80-15</inkml:trace>
  <inkml:trace contextRef="#ctx0" brushRef="#br0" timeOffset="-145730.353">28215 16115 124 0,'-4'-5'0'0,"1"-2"0"15,-1 4 0-15,2-1 0 16,-3 4 0-16,-3 4 0 16,-5-1 0-16,-2 1 0 15,-3-1 0-15,-1 1 0 16,-2-3 0-16,0-2 0 0,2-1 0 16,2-2 1-16,1 1 0 15,2 0 2-15,3-1 1 16,3 1-2-16,1 1 0 15,1 0 0-15,3 1 0 16,-1 1 1-16,4 0 1 16,0 0 0-16,4 6 1 15,1 5-3-15,-1 16 1 16,-3 11-2-16,3 5 1 16,-1 7 0-16,-1 5 0 15,0 8-1-15,-7 4 0 16,-4 10 0-16,-3 14 0 15,-6 14-1-15,1-18 1 16,-4-8-1-16,5 0 1 16,4-2 0-16,3-25 0 15,6-19 0-15,3-9 0 16,3-14-1-16,10 4 1 0,4-2-1 16,9-7 1-1,7-7-1-15,-1-1 1 0,-1-4-1 16,2-4 0-16,0-4-1 15,-3-4 1-15,0-3-4 16,-1-6 1-16,3-6-10 16,-8-2 0-16,0 0-91 15</inkml:trace>
  <inkml:trace contextRef="#ctx0" brushRef="#br0" timeOffset="-145280.206">28396 16350 160 0,'16'-1'0'15,"10"-3"-1"-15,-2 3 0 16,4 1 1-16,2 1 1 15,1 1-1-15,-5 1 1 16,-1 3-1-16,-8-1 1 16,-5 0-1-16,-10 5 0 15,-7 4 0-15,-12 6 0 16,-13 8 0-16,-7-1 0 16,-8 3 0-16,-4 0 0 0,-5 3 0 15,10-4 0-15,6-3 0 16,7-2 0-16,8-7 0 15,6-1 1-15,4-3 0 16,17-1 0-16,12 0-1 16,8-5 0-16,13-5 0 15,1-2 0-15,4-5-2 16,1-6 1-16,3-6-7 16,-8-2 0-16,-5-1-9 0,2-6 1 15,-2-3 3-15,-12-4 1 16,0 1-47-16</inkml:trace>
  <inkml:trace contextRef="#ctx0" brushRef="#br0" timeOffset="-144760.238">28537 16115 137 0,'7'9'0'16,"7"6"0"-16,-7-10 1 15,-2-3-1-15,6-4 0 16,5-4 0-16,11-1 1 15,14 0-1-15,-1 0 0 16,5-2 2-16,0 3 0 16,4 0-2-16,-3-2 1 15,-1-4 1-15,-8 2 0 16,-4 1-1-16,-9 2 1 16,-5 4 0-16,-5-3 0 15,-5 3 1-15,-2 1 0 0,-4 1-1 16,-3 4 0-16,-3 6 0 15,-1 13 0-15,1 12 0 16,-6 9 0-16,-3 9-1 16,5 6 1-16,2 2-1 15,3 9 0-15,6 6-1 16,1 16 1-16,5 14-1 16,1-18 1-16,3-8-1 15,-6-13 1-15,1-13-1 0,-5-17 1 16,-3-17 0-16,-2 1 0 15,-3-4 0-15,-3-1 0 16,-2-1 0-16,-6 1 1 16,-8-1-1-16,-12-4 1 15,-10-4-1-15,-9-3 1 16,-9-5-1-16,2-1 0 16,-4-4-1-16,8-2 1 15,1-3-1-15,4 0 0 16,5 0-2-16,5-3 1 15,5-2-11-15,13-6 0 16,-1 1-110-16</inkml:trace>
  <inkml:trace contextRef="#ctx0" brushRef="#br0" timeOffset="-144080.309">29819 16194 153 0,'0'0'0'16,"4"2"-1"-16,8-6 1 15,9-8-2-15,-28 0 1 16,-14-1-1-16,-9 1 1 16,-8 1 0-16,-2 5 0 15,-2 2 0-15,5 2 0 16,2 4 0-16,6 0 0 16,4 3 2-16,6-3 1 15,5 1 1-15,2 4 1 16,5 2-3-16,0 8 1 15,3 5 0-15,3 4 1 16,1 3-2-16,0 4 1 16,1 3 1-16,-1 8 0 15,-1 6-1-15,-5 8 1 16,0 8-1-16,-3-1 0 16,-2 3 0-16,-1 15 0 15,0 10-1-15,-4-16 1 16,-1-9-1-16,1-9 1 0,2-11-1 15,7-19 1-15,4-15-1 16,3 1 1-16,5-5-1 16,-3-1 1-16,-1-4-1 15,13 7 1-15,7 4-1 16,7-3 0-16,5 1 0 16,11-7 0-16,6-7-1 15,5-2 1-15,4-1-1 0,-5-1 0 16,-2-1-2-16,-8-3 1 15,-6-3-4-15,-6-6 1 16,-8-3-9-16,-8-6 1 16,-8-7-21-16,-8-1 1 15,-8-4 5-15,-5-3 0 16,1 0 2-16</inkml:trace>
  <inkml:trace contextRef="#ctx0" brushRef="#br0" timeOffset="-143715.401">29791 16524 131 0,'2'10'0'16,"0"5"0"-16,3-6 0 15,4-4 3-15,-4 9 0 16,-2 5 0-16,-1 10 1 16,-2 10-2-16,0-3 1 15,0-1 0-15,5-3 1 0,4-2 0 16,-2-6 0-16,2-4-2 15,6-4 1-15,8-8-2 16,1-6 1-16,6-7-1 16,0-9 1-16,-1-10-1 15,1-2 0-15,0-6-1 16,-16-4 1-16,-11-7-1 16,-5 2 0-16,-6-4 0 15,-3 7 0-15,-4 4-2 16,-8 6 1-16,-7 6-2 15,-3 7 1-15,-4 6-7 0,4 2 1 16,4 5-8-16,3-1 1 16,1 1 0-16,4-1 0 15,0-1-47-15</inkml:trace>
  <inkml:trace contextRef="#ctx0" brushRef="#br0" timeOffset="-143229.403">30021 16266 143 0,'-3'0'0'15,"-1"2"0"-15,18-5 0 16,11-3 3-16,8 0 1 16,9-3-1-16,-2 0 0 15,2 1 2-15,3-2 0 16,6-2-3-16,-4-1 0 15,0-2-1-15,2 0 0 0,1-1 0 16,-11 4 1-16,-8 4-1 16,-7 1 1-16,-8 2 0 15,-2 1 0-15,-5 2 0 16,-4 2 0-16,-2 0-1 16,-3 21 1-16,-3 13-1 15,-1 6 0-15,1 8 0 16,1 7 0-16,0 5-1 15,6 5 1-15,5 5-1 0,1 9 1 16,6 9-1-16,0-16 0 16,3-9 0-16,-11-14 0 15,-6-17 0 1,0-4 0-16,0-10 0 0,-6 0 1 16,-1-5-1-16,-9 1 1 15,-7-2-1-15,-7-2 1 16,-5 1-1-16,-4-4 1 15,-1-4-1-15,-4-3 0 16,-1-5-9-16,-3-7 1 16,-1-7-3-16,-2-9 0 15,1 1-103-15</inkml:trace>
  <inkml:trace contextRef="#ctx0" brushRef="#br0" timeOffset="-139581.233">5863 7687 1 0,'0'0'0'0,"0"0"0"15,0 0 0-15,-28-29 10 16,16 15-5-16,0-1-5 16,-1-1 0-16,3 4 24 15,3 4 1-15,-2 1-22 16,-3 2 1-16,2-4 11 0,-1 6 1 16,1 3-15-16,-2 12 1 15,-1 13 2-15,5 16 1 16,2 16-3-1,-1 13 0-15,2 15-2 0,-12 30 1 16,-4 25 0-16,-9-11 0 16,1 1-1-16,-1-18 0 15,7-12 5-15,2-28 1 16,4-21 3-16,8-10 0 16,2-15-9-16,2-9 0 15,5-10 0-15,5-2 0 16,2-5 0-16,4 2 1 15,9 0 8-15,5 3 0 16,10 2-10-16,7-1 0 16,5 0-1-16,5 1 0 15,4 1 0-15,0 1 1 16,3-1-2-16,4-1 1 16,-2-2 2-16,14 6 1 0,7-3 0 15,-23-1 1 1,-12-2-1-16,0-1 1 0,-5-10 1 15,-2 3 1-15,2 0-4 16,0-6 0-16,-4-1 0 16,-3-2 1-16,-5-4 1 15,-1-1 0-15,1-2-2 16,-9-1 1-16,-7-4-1 16,2-9 0-16,-8-5 1 0,-2-3 0 15,-10-5-4-15,8-8 0 16,-1-4 3-16,-3-24 0 15,0-20-3-15,5 8 0 16,4-2 8-16,7 5 0 16,1 5-5-16,1 18 1 15,-1 8-11-15,-3 17 0 16,-2 15 18-16,-3 4 1 16,-2 9-9-16,-2-1 0 15,-1 3 1-15,-4-1 0 16,-4 0 0-16,1 2 0 15,-3-3-1-15,-2 3 0 16,-10-4-3-16,-3 1 0 16,-5-2 1-16,-16 1 0 15,-5 1-3-15,-5-1 0 16,-7 8 4-16,-9 1 0 16,-9 7 1-16,-17 1 0 15,-16 5 0-15,7 0 0 0,5 5 1 16,8-1 0-16,6-5 4 15,5 5 0-15,8-1-8 16,12 0 0-16,8 3-16 16,16 0 1-16,14-2-42 15,-1 7-4-15,-3 2 83 16</inkml:trace>
  <inkml:trace contextRef="#ctx0" brushRef="#br0" timeOffset="-138586.299">2816 17428 72 0,'0'0'0'0,"-3"2"1"0,-2 1-2 16,5-3 0-16,3 2 6 15,-3-2 0-15,5 0 14 16,-5 0 1-16,6-5-20 16,-6 0 1-16,-2-4 6 15,-7-3 1-15,-7-2-9 16,-4-3 0-16,-7-3 1 16,-2 1 1-16,-10 2-2 15,1 1 1-15,-2 4 4 16,-5 4 1-16,1 4-2 15,-1 8 1-15,1 6-9 16,2 14 0-16,7 12 5 16,6 12 1-16,6 12 0 0,-1 28 1 15,6 21-5-15,9-9 1 16,13 1 2-16,10-17 1 16,12-12 4-16,16-17 0 15,14-13-2-15,12-13 1 16,12-14-10-16,-3-6 0 15,-1-11 12-15,-2-3 1 16,-6-7-6-16,-4-2 1 16,-5-5-13-16,-17 4 1 15,-10 1-21-15,-8 0 0 16,-1 1-16-16</inkml:trace>
  <inkml:trace contextRef="#ctx0" brushRef="#br0" timeOffset="-137985.887">3695 17044 167 0,'-8'0'0'15,"-1"0"-3"-15,4 0 1 16,5 1-13-16,0-1 1 16,0 0-25-16,-9 0 1 15,-10-1 56-15,-13 2 0 16,-13 1-8-16,-2 5 0 16,-2 3-5-16,0 4 0 15,2 3-5-15,12-5 0 16,4-1 8-16,7-3 0 15,6-3-8-15,6 0 0 16,0-3 0-16,3 0 0 16,4 0-1-16,1-1 1 15,4-1 2-15,0 4 0 16,0 3-4-16,7 5 1 16,2 5 0-16,1 12 1 15,3 10-1-15,-6 11 0 16,-2 12 0-16,-5 5 1 0,-4 5 7 15,-4 21 1-15,-6 13-11 16,5-13 0-16,0-4 6 16,2-19 1-16,7-11-4 15,4-18 1-15,1-15 0 16,2-6 0-16,3-8-1 16,11 0 1-16,5-5-6 15,4-3 0-15,7-6 4 0,-2-5 0 16,3-3-1-16,-3-1 1 15,3-2-5 1,-8-5 1-16,0-4-48 0,-1-5 1 16,-3-1 51-16</inkml:trace>
  <inkml:trace contextRef="#ctx0" brushRef="#br0" timeOffset="-137661.303">3737 17313 157 0,'2'10'0'15,"5"9"0"-15,-7-19 0 16,0-10-3-16,0 7 0 16,0 1 4-16,0 9 0 15,3 5 7-15,-3 15 1 16,0 11-7-16,0 7 1 15,-7 8-3-15,2 2 0 16,-7 1 3-16,0 1 0 16,-2 0-2-16,2-8 0 15,3-2 0-15,0-11 1 0,6-9-5 16,1-4 1-16,-2-10 2 16,4-2 0-16,0-5-24 15,0-6 1-15,9 0-36 16,-5-5 0-16,1 0 65 15</inkml:trace>
  <inkml:trace contextRef="#ctx0" brushRef="#br0" timeOffset="-136904.622">4084 17181 124 0,'7'-2'0'0,"2"1"0"15,-6 2 1-15,3 1 1 16,2-2 1-16,1 0-1 15,12-5 0-15,9-5-2 0,8-6 0 16,4-3 0 0,-2 2 0-16,5 0 0 15,-1 2 1-15,-2-1 23 0,-11 2 1 16,-1 2-37-16,-9 4 0 16,-9 1 14-16,0 3 0 15,-7 3-1-15,1 4 0 16,-3 6-1-16,1 16 0 15,-3 13 1-15,-1 12 0 16,0 12-1-16,0 8 0 16,-1 11 0-16,1 18 0 15,0 15 5-15,-4-8 1 16,4-1-7-16,0-13 1 16,0-9 2-16,0-18 0 15,0-14 1-15,-3-20 0 16,1-17-2-16,2-4 1 15,0-6 1-15,-7-1 0 16,-2-1-1-16,4 0 1 16,-4-1-2-16,-8 1 1 0,-8 2-2 15,-4-3 1 1,-10 1-2-16,-8-7 1 0,-5-4-21 16,1-3 0-16,-3-3 12 15,2 1 1-15,-2 2-62 16,2 5-5-16,-1 0 96 15</inkml:trace>
  <inkml:trace contextRef="#ctx0" brushRef="#br0" timeOffset="-136221.791">5286 17208 149 0,'-5'-1'0'16,"-8"-4"-1"-16,13 5 0 15,2-4-2-15,2 1 0 16,-1-1 7-16,-12-4 0 0,-3-3-1 16,-9 5 0-16,-5-1-1 15,2 3 0-15,1 1-5 16,-3 3 1-16,5 3 2 16,0 2 0-16,4 4 2 15,1-2 0-15,5-2 8 16,-1 2 0-16,0 0-9 15,3 0 1-15,0-2-1 0,1 10 1 16,1 8-2 0,-2 2 1-16,4 6-3 15,-4 4 1-15,0 2 1 0,6 10 1 16,-2 6-1-16,1 3 0 16,1 5 1-16,1-1 1 15,-2 1-3-15,-1-2 0 16,2-1 1-16,-2-8 0 15,1-7 0-15,1-9 0 16,3-6 1-16,0-6 0 16,0-7 0-16,3 1 0 15,1-3-1-15,9 3 0 16,12 1 0-16,-2-3 0 16,6 0 0-16,4-2 1 15,6-4-3-15,-1-3 1 16,0-3-2-16,1 0 0 15,-4-4 1-15,-4 0 0 16,-3 1-19-16,-2-3 0 16,0 1-34-16,-10-1 1 15,1 1 52-15</inkml:trace>
  <inkml:trace contextRef="#ctx0" brushRef="#br0" timeOffset="-135838.355">5474 17394 166 0,'0'0'4'0,"-5"3"1"15,1 4-7-15,1-2 0 16,6 2 6-16,-6 10 1 16,1 9-5-16,-1 12 0 15,-3 8 2-15,3 2 1 16,3 2-2-16,-4 7 1 16,3 3-1-16,-3 0 0 15,4 0-1-15,-3-12 0 16,-1-7-1-16,-1-7 0 15,-4-4 0-15,6-8 1 16,3-7 0-16,0-3 0 16,3-3-17-16,-3-4 0 15,4-1-31-15,1-10 0 0,0 1 21 16</inkml:trace>
  <inkml:trace contextRef="#ctx0" brushRef="#br0" timeOffset="-135332.456">5776 17078 152 0,'-4'4'0'0,"1"1"3"0,15 2 1 15,9 3-13-15,-4-3 1 16,-1-4 9-16,2-1 0 15,-1-2-2-15,0 0 0 16,-3 0 10-16,2-4 0 16,-4-1-1-16,9 0 0 15,-2-2-16-15,1 2 1 16,-3 2 9-16,-3-1 1 16,-2 1-2-16,-3 3 1 15,3 2 1-15,-3 4 1 16,3 6-3-16,-3 9 1 15,-4 6-2-15,4 11 0 16,-2 9 2-16,1 11 0 16,3 12-2-16,1-1 0 15,0 3 1-15,6 14 1 16,3 10-4-16,-9-14 1 16,2-6 2-16,-9-11 0 15,-1-8 1-15,-4-20 0 0,-2-14-1 16,-2-3 1-16,1-6-1 15,-11 1 1-15,-7-1 0 16,3-2 0-16,-2 0-2 16,-7-5 0-16,-6-2 0 15,-5-3 0-15,0-4-42 0,-6-3 0 16,-1 0-30-16</inkml:trace>
  <inkml:trace contextRef="#ctx0" brushRef="#br0" timeOffset="-134369.241">6486 17533 137 0,'0'0'0'0,"15"-4"0"16,15-1 2-16,0 0 1 15,10 0 16-15,5 0 1 16,2-2-18-16,4 0 0 16,1 0-2-16,-1-1 0 15,-1-1-5-15,-6 2 1 16,-2 0 4-16,-8 4 1 15,-4-1-2-15,-9 3 0 16,-4-1-35-16,-8 2 1 16,3 0-31-16</inkml:trace>
  <inkml:trace contextRef="#ctx0" brushRef="#br0" timeOffset="-134140.396">6527 17814 155 0,'4'0'1'15,"26"4"1"-15,17-1-2 16,3-5 0-16,11-4-9 16,-5-3 1-16,3-1 6 15,13-6 1-15,6-3 7 0,-22 4 0 16,-11 1-17-16,-6 0 1 15,-1 1-81-15</inkml:trace>
  <inkml:trace contextRef="#ctx0" brushRef="#br0" timeOffset="-128444.36">7760 18211 1 0,'0'-4'0'16,"0"4"0"-16,0 0 38 16,-1 4-4-16,1-1-30 15,-4 1 1-15,4-3 2 16,0-1 1-16,0 4-4 0,0-4 0 16,-5 3 0-16,5-3 0 15,-4 5 28-15,1-1 1 16,-2-2-34-16,1-1 1 15,-1 1-20-15,2-5 0 16,-3-6 23-16,-1-7 0 16,4-6 1-16,3-17 1 15,3-13 9-15,4-4 1 16,2-10-16-16,5-4 0 16,-2-7-1-16,9-11 1 15,0-10 0-15,5 14 1 16,0 7-4-16,4 3 0 15,1 4 3-15,-3 15 1 16,-2 10 4-16,-8 16 1 16,-6 14-2-16,-3 1 0 15,-4 7-8-15,4 5 0 16,1 4-1-16,8 15 1 16,-1 11 13-16,1 13 0 15,-1 10-20-15,-1 15 0 0,1 11 12 16,1 21 1-16,2 15-1 15,-2-3 0-15,-1 1 0 16,1-18 1-16,-6-11 1 16,-3-11 0-16,-6-15-3 15,-3-11 1-15,0-14-30 16,-3-10 0-16,3-1-32 16</inkml:trace>
  <inkml:trace contextRef="#ctx0" brushRef="#br0" timeOffset="-128177.977">7539 17868 174 0,'0'0'0'0,"24"-2"0"15,18 0-1-15,2-5 1 16,6-3-1-16,10-2 0 16,6-4 0-16,-3 3 1 15,-1 1-4-15,-6 1 1 16,-3 3-16-16,-3 1 1 16,-3 0-40-16,-8 2 0 15,-1 0 68-15</inkml:trace>
  <inkml:trace contextRef="#ctx0" brushRef="#br0" timeOffset="-127527.282">8934 17147 139 0,'-10'0'0'16,"-8"1"5"-16,9-2 0 16,6-1-9-16,-6-7 0 15,-3-6-5-15,-14 6 1 16,-7 3 8-16,-2 6 0 15,-4 6 0-15,1 1 0 16,3 0 1-16,-1 3 1 16,1 2-2-16,5-1 1 15,-1-1 7-15,10-1 0 16,0-3-7-16,5 0 1 16,6-1 2-16,1-2 0 15,2-1-9-15,2 1 0 0,-2 2 3 16,5 9 0-16,-1 7 7 15,6 6 0-15,2 6-1 16,0 8 0-16,2 9-11 16,-7 10 0-16,0 10 19 15,-7 32 1-15,-3 23-13 16,1-14 1-16,-3-3-3 16,3-23 1-16,-3-17 2 15,3-16 1-15,2-20-9 0,6-9 1 16,1-16 6-16,8 5 0 15,13-4 2-15,6-3 0 16,2-1-2-16,3-3 0 16,1 1 0-16,0-4 0 15,2-1-1-15,3 0 1 16,0-1-3-16,1-1 0 16,3-2-32-16,-7 2 0 15,-2 2-5-15,-7-3-4 16,0 1 58-16</inkml:trace>
  <inkml:trace contextRef="#ctx0" brushRef="#br0" timeOffset="-127225.364">8920 17401 164 0,'0'0'-9'16,"0"8"0"-16,0 6 15 16,4 1 0-16,-4 4-14 15,3 11 0-15,2 7 7 16,-3 3 1-16,0 4 6 16,-4 4 1-16,0 6-7 15,-1 2 0-15,-2 4 4 16,-2-1 1-16,1-3-6 0,-2-6 0 15,1-4 1-15,1-10 0 16,3-10-13-16,1-5 0 16,2-7-36-16,0-4 1 15,0 0 35-15</inkml:trace>
  <inkml:trace contextRef="#ctx0" brushRef="#br0" timeOffset="-126710.425">9060 17401 142 0,'0'3'-2'0,"5"-1"1"16,7 0 1-16,-3-4 0 16,5-2-1-16,1-1 0 15,-1-2 1-15,2 1 0 16,-2-1 0-16,3 2 0 0,8-1 5 15,-4 1 0-15,-7 2-2 16,0-1 1-16,-4 3-4 16,-1-1 1-16,-4 0 1 15,-1 1 0-15,-3 1 0 16,3 1 0-16,-1 1 1 16,-1 15 0-16,5 11-6 15,-3 9 1-15,1 13 2 16,0 3 0-16,-2 7 4 0,1 7 0 15,-2 7-4 1,1 17 0-16,2 15 3 0,-5-23 1 16,-1-13-4-16,-5-18 0 15,3-18 1-15,-1-3 1 16,-1-9-1-16,-2-3 1 16,2-7 0-16,-4 0 1 15,-3-3-1-15,-5-1 0 16,-8-3-1-16,-1-3 0 15,0-4-1-15,-4-1 0 16,4-4 0-16,0-3 0 16,-2-6-34-16,2 3 1 15,-4-3-24-15,4 1 0 16,-4-1 63-16</inkml:trace>
  <inkml:trace contextRef="#ctx0" brushRef="#br0" timeOffset="-126113.318">9935 17291 186 0,'-12'-5'0'16,"-6"-2"-15"-16,13 0 0 16,7-2-25-16,-4-1 0 15,2-2 28-15,-9-2 0 16,-8-3 14-16,-7 3 0 16,-10 2 21-16,3 4 1 15,-6 1-22-15,8 4 0 16,3 3-2-16,5 1 0 15,3 3 2-15,4-1 0 16,2 1 3-16,0-1 0 16,7-1-2-16,-4 3 0 15,5 0-2-15,3 10 1 16,1 10 10-16,0 5 0 16,1 10-12-16,3 11 1 15,-4 13-2-15,2 5 1 16,-1 4 1-16,-4 25 0 15,-6 17-3-15,2-10 1 0,-1-2 2 16,2-23 0-16,1-13-1 16,2-17 1-16,-1-16 10 15,2-11 0-15,4-16-8 16,2 1 0-16,1-4-2 16,7 3 0-16,5-2-4 15,8 2 1-15,5-2 0 16,1-2 1-16,6-1-1 15,-3-2 0-15,5-2-34 0,-10-1 0 16,1-2-12-16,-4-7-5 16,0 0 69-1</inkml:trace>
  <inkml:trace contextRef="#ctx0" brushRef="#br0" timeOffset="-125746.022">9911 17579 148 0,'0'0'0'0,"-2"26"0"16,-5 15-1-16,5 7 0 16,-1 9 0-16,-10 20 1 15,0 17 0-15,0-18 0 16,8-9 3-16,5-24 1 15,5-19-4-15,4-5 0 16,5-12 0-16,5-6 0 16,7-8 10-16,-1-15 1 0,3-14-11 15,0-9 1 1,-6-11-2-16,-1 3 1 0,-5-1-3 16,-7 5 1-16,-4-1-5 15,-12 7 0-15,-4 3-6 16,-1 8 1-16,-5 4-23 15,-4 8 0-15,-5 6 13 16,5 6 0-16,0-1 20 16</inkml:trace>
  <inkml:trace contextRef="#ctx0" brushRef="#br0" timeOffset="-125227.868">10115 17250 160 0,'15'1'0'15,"6"1"-5"-15,5 2 0 16,9-1-2-16,-2-6 1 16,2-4-1-16,-5 0 1 15,0-3 8-15,-9 3 0 16,-4 2 1-16,-7-1 0 15,1 3 5-15,-2 1 0 16,-4 0-8-16,-2 2 0 0,-3 0 3 16,0 0 0-16,4 2 3 15,-4-2 1-15,0 0-6 16,0 0 1-16,0 0 2 16,0 0 0-16,2 4-2 15,1 6 0-15,-1 7-1 16,0 26 0-16,-2 17-1 15,0 7 0-15,-2 9 0 16,-3 37 0-16,-4 29 1 0,0-16 0 16,0-1-3-16,1-12 1 15,-4-10 2-15,-2-14 1 16,1-13-1-16,5-21 0 16,-1-19 0-16,0-12 0 15,6-14-1-15,-3 0 1 16,-1-6-1-16,-1-2 1 15,-6-2-2-15,-7-6 0 16,-5-2-31-16,1-9 0 16,-4-7-29-16,3-7-5 15,-1 0 85-15</inkml:trace>
  <inkml:trace contextRef="#ctx0" brushRef="#br0" timeOffset="-124896.419">10882 17538 133 0,'0'0'13'15,"5"-2"0"-15,6 1-15 16,-6 6 1-16,-3 5 0 0,-4 4 1 16,-7 3 4-16,-3 4 1 15,-4 3-3-15,-1 6 0 16,-2 8 4-16,-2 0 1 16,-5 1-6-16,1 1 1 15,-1-1-22-15,2 1 0 16,1-2-10-16,4-8 0 15,0 1-22-15</inkml:trace>
  <inkml:trace contextRef="#ctx0" brushRef="#br0" timeOffset="-124658.399">10694 17579 163 0,'0'0'-10'0,"8"14"0"16,10 8 10-16,3 2 1 15,5 5-3-15,-5 4 0 0,1 3 3 16,-2 0 0-16,-6 2-2 16,0 0 1-16,-4-1-7 15,-1-2 1-15,-4-4-55 16,-2-9-5-16,1 0 85 15</inkml:trace>
  <inkml:trace contextRef="#ctx0" brushRef="#br0" timeOffset="-124410.434">10418 17861 163 0,'0'0'-2'0,"21"3"1"16,12 1 1-16,7-6 0 16,9-2-6-16,0-1 0 15,7-2 8-15,1-3 1 16,1-4-2-16,-1 1 0 16,-4-1-8-16,-3-2 1 15,-3-2-33-15,-12 2 1 16,2 1 2-16</inkml:trace>
  <inkml:trace contextRef="#ctx0" brushRef="#br0" timeOffset="-123597.433">11334 17330 155 0,'-9'-1'0'0,"-3"-1"-1"15,6 0 1-15,6 0 0 0,0 2 1 16,6-3 0-16,-3 5 1 16,2 1-2-16,-5 13 0 15,-3 9 5-15,-2 18 0 16,-1 14-2-16,-4 8 0 15,1 12-3-15,-8 30 0 16,-6 23 0-16,8-13 0 16,1 0 1-16,5-16 1 15,0-8-3-15,6-23 0 16,-3-17-3-16,6-17 0 16,0-17-4-16,0-7 1 15,2-10-2-15,5-14 0 16,5-12-1-16,-5-9 1 15,0-10-7-15,2-7 1 16,-2-10-24-16,-2-27-5 16,-8-23 44-16,1 0 0 15,0-8 0-15,6 15 0 16,4 8 44-16,8 18-4 16,10 14-32-16,4 15 0 0,5 13 5 15,-6 10 0-15,-4 9-10 16,10 9 0-16,5 9-3 15,-4 8 0-15,-4 7 3 16,-8 7 0-16,-8 6-1 16,-11 7 0-16,-14 10-4 15,-11-1 0-15,-10 4 3 0,-14 8 1 16,-11 7 1 0,9-10 1-16,3-7-2 0,9-17 0 15,14-12-2-15,6-3 1 16,1-8-9-16,8 2 0 15,2-3 7-15,15 2 1 16,5-1 0-16,6 3 0 16,5-1-1-16,-2 2 1 15,5 2-1-15,-3-2 0 16,-5-2 0-16,-2 2 1 16,-5-2-1-16,-6 8 1 15,-3 4 14-15,-14 4 1 16,-7 5-15-16,-7-2 0 15,-8 0-9-15,-5-2 0 16,-2-3-4-16,-4-5 0 16,0-7-43-16,-6-3-4 15,3-1 78-15</inkml:trace>
  <inkml:trace contextRef="#ctx0" brushRef="#br0" timeOffset="-122330.82">12206 17275 1 0,'-7'-1'0'15,"-6"-1"28"-15,13 2-4 16,13 2-6-16,-6-1 0 16,3 1-9-16,-5 0 1 15,1-2-6-15,-3 0 1 16,1 0-3-16,-4 0 1 16,0 0-2-16,0 0 0 15,-6-5 1-15,-6 1 1 16,-5-1 9-16,-8 2 1 0,-4 1-13 15,-1 0 0-15,-3 2 5 16,5 0 0-16,3-1-5 16,1-1 0-16,1 0-1 15,-1 0 1-15,5-1 0 16,1 1 0-16,6-1 0 16,0 1 0-16,0 0 7 0,6 1 0 15,1 1-8-15,2 0 0 16,3-2-3-16,0 2 0 15,-4 0 3-15,4 0 0 16,0 0 6-16,0 5 1 16,0 5-4-16,0 9 0 15,0 7 0-15,-3 14 1 16,1 11-4-16,-5 7 0 16,2 11 1-16,-4 5 0 15,-3 5-1-15,-2 24 1 16,-7 15 0-16,4-20 0 15,-3-9 1-15,10-18 1 16,6-17-2-16,1-16 0 16,3-19 0-16,3 2 1 15,1-8-1-15,5 3 0 16,3-4 1-16,11 0 0 16,3 0-1-16,7-2 1 15,0-3-1-15,4 0 0 16,1-2 0-16,-5-1 0 0,0-3-2 15,-10 1 0-15,-6-2 0 16,-1 0 1-16,-2 0 1 16,-2 0 0-16,-7 0-19 15,2 0 1-15,-7 2 8 16,0-2 1-16,0 0-80 16</inkml:trace>
  <inkml:trace contextRef="#ctx0" brushRef="#br0" timeOffset="-120783.048">12549 17552 1 0,'0'0'38'0,"-7"-5"-5"16,-2-2-21-16,4 2 0 16,0-1-5-1,2 3 0-15,3 0-5 0,-9-3 0 16,-3 1-1-16,-2 2 1 16,-6-1 8-16,-2 3 0 15,-3 1-10-15,-1 7 0 16,0 6-2-16,0 4 1 15,-2 4 0-15,2 3 1 16,3 5-1-16,-1 4 1 16,3 5 0-16,7-2 0 15,5 0-1-15,4-4 1 16,10-3 5-16,0-4 0 16,8-5-3-16,4-6 0 15,9-6 1-15,2-6 0 16,7-5-3-16,-4-8 0 15,6-4 0-15,-6-4 1 0,2-3-2 16,-10-2 1-16,-4-4-4 16,-5-4 0-16,-7-6 4 15,-7 0 1-15,-8-1-3 16,-5 6 1-16,-6 4-4 16,0 5 0-16,0 3-21 15,1 8 1-15,1 2 8 16,-1 6 1-16,1 0-12 15</inkml:trace>
  <inkml:trace contextRef="#ctx0" brushRef="#br0" timeOffset="-120165.313">12528 17284 174 0,'0'-9'0'15,"4"-4"-1"-15,1 8 1 16,-2 3-13-16,10 4 0 15,4 1 16-15,4 0 0 16,5 1-7-16,4-2 1 0,1-1 5 16,4-1 0-16,2-3 1 15,1-2 0-15,0-2 2 16,-6 2 1-16,-4-2-6 16,-9 2 0-16,-3 0 4 15,-8 3 1-15,-1 0-2 16,-1 0 0-16,-5 2-4 15,-1 4 1-15,-1 3-1 0,-3 12 1 16,-1 10 1-16,1 12 1 16,-4 10-6-16,4 15 1 15,1 11 6-15,1 28 0 16,-3 23-7-16,1-14 0 16,-1-3 5-16,3-15 1 15,0-12 1-15,-1-19 1 16,-6-15-4-16,4-17 1 15,2-18-1-15,-4-1 0 16,-4-5 2-16,-5 1 0 16,-5 0-1-16,-5-1 1 15,-5-4-1-15,1 0 1 16,2-1-2-16,-3-6 0 16,-6-5-10-16,2-3 0 15,1-6 2-15,-5-6 0 16,4 0-106-16</inkml:trace>
  <inkml:trace contextRef="#ctx0" brushRef="#br0" timeOffset="-119518.176">13463 17325 108 0,'-12'0'0'15,"-7"2"0"-15,15-9 1 16,9-3-5-16,-10-1 1 15,-11-2 3-15,-6 6 0 16,-8 5 5-16,-1 0 0 16,-2 4-4-16,-1 3 0 15,1 2 2-15,5-2 0 16,0 0-3-16,6-1 1 16,4-1 7-16,1 1 0 15,5 1-9-15,3 0 0 16,0-2 0-16,6-1 1 15,3 0 0-15,0-2 0 16,0 0 0-16,0 3 0 16,3 1 32-16,3 8 0 15,2 5-32-15,-1 10 0 0,-2 8-8 16,-1 8 1-16,1 8 7 16,-5 7 0-16,4 9-6 15,-11 24 0-15,-4 21 9 16,2-18 1-16,-1-3-4 15,1-20 0-15,1-16 0 16,2-13 0-16,6-12-2 16,0-5 0-16,6-6 6 0,6 0 1 15,9-3-5-15,-7-4 1 16,3-4-6-16,8-3 0 16,4-3-5-16,1-4 0 15,1-5 6-15,-1-1 0 16,-2-6-19-16,-2-1 1 15,-3-1-45-15</inkml:trace>
  <inkml:trace contextRef="#ctx0" brushRef="#br0" timeOffset="-119202.186">13433 17483 156 0,'0'0'3'0,"4"16"0"15,1 8 0-15,2 0 0 0,-4 3-3 16,3 2 0-16,-6 2 4 16,-4 5 1-16,-1 2-5 15,-4 5 0-15,-3 1 0 16,3-1 1-16,1 0-3 15,-1 0 0-15,0 0 4 16,0-7 1-16,3-5-4 16,0-9 1-16,6-6-25 15,0-6 1-15,2-5-17 0,10-19 1 16,0 1 17-16</inkml:trace>
  <inkml:trace contextRef="#ctx0" brushRef="#br0" timeOffset="-118682.278">13676 17305 174 0,'0'5'0'16,"-6"2"0"-16,6-4 0 16,2 0-14-16,5-1 1 15,2-4 13-15,8 2 0 16,1-1-3-16,11-4 0 15,5-6 4-15,-5 3 0 16,1-3-1-16,5-1 0 16,-2 0 5-16,-7 0 0 15,-3 2-9-15,-6 2 1 16,-1 1 7-16,-7 0 1 0,-1 2 3 16,-4 1 1-16,-2 1-5 15,-2 3 0-15,-2 3-4 16,0 18 0-16,0 11 2 15,-5 11 0-15,0 12-2 16,4 5 1-16,3 7-1 16,-4 24 1-16,3 17-1 15,6-8 0-15,-2 1 0 0,3-17 1 16,-5-12-5-16,6-13 0 16,-1-13 7-16,-3-12 1 15,0-13-2-15,-3-4 0 16,0-7-1-16,-3 1 0 15,3-4 0-15,-14-1 1 16,-3 1-1-16,-8 0 1 16,-4-2-1-16,-6-1 0 15,2-1-3-15,-6-3 1 16,-3-2-19-16,7-6 1 16,2-4-15-16,4-5 1 15,-1-1-24-15</inkml:trace>
  <inkml:trace contextRef="#ctx0" brushRef="#br0" timeOffset="-118339.147">14195 17806 163 0,'0'0'2'0,"21"-5"1"15,14-2 3-15,4-2 1 16,2 1-7-16,3-1 0 15,0-1 1-15,-6 3 0 16,-1 3-1-16,-3 1 1 16,-2 0-18-16,-2-1 0 15,-1-1-55-15,-4 0-5 16,-4 0 99-16</inkml:trace>
  <inkml:trace contextRef="#ctx0" brushRef="#br0" timeOffset="-118053.38">14494 17435 117 0,'0'3'8'0,"-7"-1"1"16,-7-2-7-16,5 2 0 0,5-2 4 16,-1 10 1-16,5 6-5 15,0 9 1-15,0 8 0 16,0 10 1-16,0 7-3 15,-3 5 0-15,3 3 0 16,-4 4 0-16,-1 1 6 16,5-6 0-16,-3-4-9 15,1-10 0-15,0-9 2 0,0-5 1 16,-3-8-1-16,2-4 0 16,3-5-39-16,-4-1 0 15,4-1-23-15</inkml:trace>
  <inkml:trace contextRef="#ctx0" brushRef="#br0" timeOffset="-114603.8">15003 18075 64 0,'0'0'-26'0,"0"0"0"16,0 0 25-16,0 0 1 16,0 0 0-16,0 0 0 15,0 0 3-15,0 0 0 16,0 0 17-16,0 0 0 15,0 0-16-15,0 0 0 16,0 0 8-16,0 0 0 16,0 0-4-16,0 0 0 15,0 0 11-15,0 0 1 16,0 0-20-16,0 0 0 16,0 0 4-16,0 0 0 15,0 0-7-15,0 0 0 16,0 0 2-16,0 0 0 15,0 0 1-15,0 0 0 0,0 0-2 16,0 0 1-16,0 0 4 16,0 0 0-16,-4 23-6 15,3-10 1-15,1 3 5 16,-4-3 0-16,1 1-3 16,1-2 0-16,-2-2 0 15,3-1 0-15,-1-4 0 16,0 0 0-16,2 0 2 15,0 1 0-15,-3-1-2 0,1-2 1 16,0 1 6-16,2-4 1 16,-2 3-9-16,2-3 0 15,0 0 1-15,0 0 0 16,0 0-2-16,0 0 1 16,0 3 3-16,0-3 1 15,0 0-2-15,0-5 1 16,-3-2-3-16,3-10 0 15,-4-7 8-15,8-13 0 16,-1-15-7-16,6-6 0 16,0-9 0-16,3-5 0 15,2-9-6-15,7-15 0 16,5-16 5-16,2 21 0 16,3 9 2-16,-1 15 0 15,1 12 2-15,-11 19 1 16,-6 16-7-16,-2 2 0 15,0 6 6-15,-7 4 1 16,0 3-1-16,-1 1 0 0,-1 4-3 16,3 2 1-16,1 0-1 15,7 11 1-15,7 8-2 16,-1 17 1-16,1 15 0 16,2 9 1-16,1 11-2 15,3 22 1-15,2 16-3 16,-11-8 0-16,-3 2-9 15,-8-24 0-15,-8-18 9 0,-3-11 0 16,-1-14-49-16,-2-16 0 16,2 0 34-16</inkml:trace>
  <inkml:trace contextRef="#ctx0" brushRef="#br0" timeOffset="-114373.641">14954 17698 146 0,'0'0'3'0,"10"0"1"16,6 1-3-16,17 1 1 15,13-2-3-15,-1-3 1 16,2-3 1-16,-3 0 0 15,3-3-3-15,-5 2 0 16,-9 2-37-16,-2 0 1 16,2 0-6-16</inkml:trace>
  <inkml:trace contextRef="#ctx0" brushRef="#br0" timeOffset="-113823.292">15894 17195 150 0,'-5'-2'0'16,"-2"0"-2"-16,7 2 1 16,0 0-4-16,0 0 0 15,3 0 3-15,-8-1 0 16,-4-3 2-16,-8 2 0 15,-4-1 10-15,-9 1 1 16,-8-1-9-16,8-1 0 16,1-1 4-16,2 2 0 15,1-2-13-15,7 1 0 16,5 3 12-16,0-1 1 16,7 0-15-16,2 2 1 15,3 2 8-15,2 8 1 16,2 6 14-16,3 9 1 15,2 11-16-15,-2 6 0 16,-1 6 0-16,1 10 0 16,-5 9-2-16,-3 2 0 15,-3 1 1-15,-6 21 1 16,-5 15 4-16,5-18 0 0,-1-8-6 16,8-16 1-16,-2-14 0 15,7-18 1-15,4-14 0 16,6 0 1-16,8-2-1 15,-1-1 0-15,2-3-1 16,6-1 1-16,4-3 2 16,1-3 0-16,1-1-3 0,-3-4 1 15,0-2-38-15,-3-7 0 16,-1 1-30-16</inkml:trace>
  <inkml:trace contextRef="#ctx0" brushRef="#br0" timeOffset="-113535.181">15978 17380 138 0,'0'0'4'0,"0"7"1"15,1 5-2-15,3-3 0 16,-2-1 2-16,5 6 1 15,-2 3-7-15,-2 12 1 16,1 9-1-16,-4 1 1 16,0 6 1-16,-5 0 0 15,1 1 9-15,-3-3 0 16,2-4-10-16,0-4 0 0,1-4-4 16,-1-7 0-16,1-5-8 15,4-6 0-15,-3-4-14 16,3-6 0-16,0 1-39 15</inkml:trace>
  <inkml:trace contextRef="#ctx0" brushRef="#br0" timeOffset="-113022.202">16084 17238 163 0,'0'3'0'15,"0"4"-2"-15,16-5 0 16,8-4-3-16,6-1 0 16,8-4-2-16,-5-2 0 15,2-3 5-15,-3 0 1 16,-1-2 1-16,-5 4 0 16,-7 1 9-16,-3 3 0 15,-4 0-6-15,-3 3 1 16,0 0 1-16,-6 1 0 15,2 0 2-15,-1 2 0 16,-4 2-10-16,0 12 0 16,0 10 6-16,-4 5 0 15,4 9-8-15,-3 11 0 16,-1 11 5-16,3 6 1 0,1 7-3 16,1 29 0-16,6 18 5 15,-3-9 1-15,-1 1-4 16,-3-18 0-16,-1-10 4 15,-1-17 0-15,-7-15-3 16,6-18 0-16,-4-17 0 16,1-1 1-16,1-6-1 15,-16-1 0-15,-12-3 0 0,12-2 0 16,2-2-1-16,-9-13 0 16,-3-6-1-16,-4-7 0 15,-5-8-35-15,0 1 0 16,-4-2-20-16,4 2-5 15,0 0 79-15</inkml:trace>
  <inkml:trace contextRef="#ctx0" brushRef="#br0" timeOffset="-112405.51">17101 17248 156 0,'-11'-2'0'0,"-4"-3"0"15,15-3 0-15,5-3-2 16,-10 3 1-16,-8-3 0 15,-9 4 1-15,-10 1 6 16,1 4 0-16,-4 4-6 16,5-2 0-16,4 0 3 15,2 1 0-15,3 1-5 0,3 0 0 16,5-2-1 0,0 1 0-16,1-1 3 0,0 4 0 15,1 1-2 1,-1 7 1-16,0 5 3 0,3 4 0 15,4 1-2-15,2 9 0 16,-4 5 9-16,1 10 0 16,1 9-7-16,0 5 0 15,0 6-2-15,-4 19 0 16,-2 18 0-16,5-13 1 16,4-3-1-16,-3-16 1 15,5-13 0-15,5-13 0 16,7-15 0-16,2 0 0 15,2-6-1-15,-1-4 1 16,5-3-1-16,-1-1 1 16,9-4-2-16,-2-4 1 15,-2-1-2-15,-1-3 0 16,-2-3 2-16,-4-1 0 16,4-3-1-16,-9 0 1 0,-1-1-3 15,-4-10 0-15,-4-4-13 16,-1-12 1-16,1 1-89 15</inkml:trace>
  <inkml:trace contextRef="#ctx0" brushRef="#br0" timeOffset="-112108.251">17033 17509 177 0,'0'0'-1'0,"5"12"0"16,4 7 1-16,-2-4 0 15,0-1-1-15,-2 7 1 16,-3 4 0-16,-1 6 0 16,1 3 0-16,-7 11 0 15,-4 7 0-15,0-1 1 16,1 1-1-16,-4-3 1 16,-1-2-1-16,5-10 0 15,-1-6 0-15,2-7 0 16,5-8-1-16,-3-4 1 15,1-4-3-15,6-2 1 16,2-5-18-16,4-16 1 16,6-14-9-16,0-7 0 15,0 0-18-15</inkml:trace>
  <inkml:trace contextRef="#ctx0" brushRef="#br0" timeOffset="-111640.234">17181 17325 119 0,'0'9'0'0,"2"6"0"16,8-11 0-16,8-8 0 16,-4-1 0-16,3-5 0 15,0 1 0-15,3 1 0 16,6-3 1-16,7 1 0 16,-5 1 1-16,-2 3 3 15,-3 0 0-15,-4 1-2 0,-3 2 0 16,-3 1 0-16,-4 0 0 15,-2 1 0-15,-2 1 1 16,-1 1-3-16,-1 11 1 16,-1 9-1-16,2 8 0 15,-4 11 1-15,0 9 1 16,0 10-2-16,0 4 0 16,-4 8 0-16,2 13 1 15,2 12-1-15,-1-9 1 16,1-3-1-16,0-13 1 15,0-9-1-15,-2-18 1 16,-5-15-1-16,2 1 0 16,-8-5 0-16,5-1 0 15,-3-3 0-15,4-4 0 16,2-5 0-16,-4-2 0 16,-3-1-1-16,3-2 1 15,1-4-1-15,-4-4 0 0,-4-5-5 16,2-7 0-1,-4-8-37-15,6-13 0 0,-3-1-12 16</inkml:trace>
  <inkml:trace contextRef="#ctx0" brushRef="#br0" timeOffset="-111321.298">18163 17353 158 0,'0'0'1'0,"0"8"0"16,0 6-1-16,-9 7 0 15,-5 6 0-15,-3 6 0 16,-6 4 0-16,-5 5 0 15,-2 2 0-15,-4 3 0 16,-3-1 0-16,-1 0 0 16,-3 2-1-16,5-7 0 15,1-3-7-15,5-7 1 16,6-7-26-16,1-5 0 16,1 0-13-16</inkml:trace>
  <inkml:trace contextRef="#ctx0" brushRef="#br0" timeOffset="-111058.401">17784 17523 115 0,'2'3'3'16,"17"18"0"-16,11 11-2 15,-2 8 0-15,3 8 5 16,-1 19 0-16,0 17-6 15,-10-5 1-15,1 1-1 0,-3-11 0 16,-6-9 1-16,-5-20 0 16,-4-16-2-16,-1-6 1 15,0-7-13-15,-7-6 0 16,-6-7-18-16,-6-8 0 16,-1 0 5-16</inkml:trace>
  <inkml:trace contextRef="#ctx0" brushRef="#br0" timeOffset="-110842.401">17540 17957 114 0,'7'0'1'0,"46"-5"1"15,27-4 1-15,7-5 1 0,14-3-4 16,-15-2 1-16,-5-3-1 15,-13 0 0 1,-8-1-1-16,-15 1 1 0,-10 1-13 16,-16-3 1-16,-14 0-7 15,-8-5 1-15,-1 0-21 16</inkml:trace>
  <inkml:trace contextRef="#ctx0" brushRef="#br0" timeOffset="-107842.272">18428 17526 8 0,'0'0'0'0,"2"-7"0"15,-1-3 0-15,3 1 0 16,-4 1 0-16,2-1 0 15,-2 2 1-15,0 0 1 16,1 2 8-16,-1 0 0 16,2 0-1-16,2 0 0 15,-4 1 0-15,1 1 1 0,-1-1-1 16,2 1 0-16,0 0 0 16,1-1 0-16,-3 1-4 15,2-1 1-15,-2 3-1 16,0 1 1-16,2-6 1 15,-2 6 1-15,2-5-5 16,-2 5 0-16,3 0-2 0,-1 19 1 16,1 14 1-16,-1 8 1 15,0 12-2-15,-4 7 0 16,-3 11-1-16,-2 21 0 16,-2 18-1-16,-1-12 1 15,-1-4-1-15,2-18 1 16,2-14-1-16,2-19 1 15,-2-16-1-15,5-1 0 16,-3-7 0-16,2-4 1 16,1-6-1-16,0-2 1 15,2-2-1-15,0-5 0 16,0 0-1-16,0-12 1 16,0-11-4-16,5-11 0 15,4-14-8-15,0-12 0 16,0-14-1-16,1-22 0 15,2-19 6-15,-3 21 0 16,-4 4 7-16,4 18 0 16,-4 14 1-16,4 13 0 0,3 16 6 15,6 0 0-15,6 7-1 16,6-1 0-16,5 3-3 16,6 1 1-16,6 0-1 15,-5 7 0-15,4 5-2 16,-13 4 0-16,-5 1 0 15,-11 11 1-15,-8 4 0 16,-18 11 0-16,-12 9-1 16,-7 1 1-16,-10 4-1 15,-2-2 1-15,-7 2-1 0,5-4 1 16,4-3-1-16,3-4 0 16,2-4 0-16,8-6 0 15,8-5-1-15,20-2 0 16,16-5 0-16,13-3 0 15,8-4 0-15,9 2 0 16,8-1 0-16,-1 2 1 16,3 5-1-16,-12 2 0 15,-5 2 0-15,-14 13 0 16,-9 6-1-16,-12 7 1 16,-15 5 0-16,-13 4 0 15,-12 3 0-15,-16 5 0 16,-14 4 0-16,4-13 0 15,-1-4 0-15,12-18 0 16,7-15-1-16,7-2 1 16,7-5-4-16,1-9 0 15,0-6-28-15,10-9 0 16,1 0-20-16</inkml:trace>
  <inkml:trace contextRef="#ctx0" brushRef="#br0" timeOffset="-106495.683">19523 17215 92 0,'-5'-5'0'16,"-6"-3"-1"-16,10 4 1 16,1 2 0-16,0 2 0 15,0 0 1-15,0 0 0 16,0 0 4-16,0 0 0 16,-6 0-2-16,3 0 0 0,-4 0-2 15,-7 0 1-15,-7 2-1 16,-2 0 1-16,-3 1-1 15,2-3 1-15,3 0 0 16,-2-1 1-16,7-5 0 16,1 3 1-16,4-2-2 15,1 1 1-15,5 1-2 16,-1 1 0-16,3 1 0 0,-2-1 1 16,1 2 1-16,1-2 0 15,1 0-1-15,-3 1 0 16,3-1 1-16,2 2 0 15,-4 0-2-15,4 0 0 16,-1 2 0-16,1-2 0 16,0 0 0-16,0 0 1 15,0 0-1-15,-4 3 1 16,3 2-1-16,-1 2 0 16,0 2 0-16,2 6 0 15,0 6 0-15,0 8 0 16,2 9 0-16,-7 13 1 15,-4 14-1-15,-2 11 0 16,-1 11-1-16,0 30 0 16,-7 22 0-16,3-22 0 15,-1-9 0-15,3-17 1 16,0-16-1-16,5-14 1 0,2-15-1 16,7-10 1-16,5-10-1 15,6-4 1-15,4-7-1 16,8-1 1-16,5-4-1 15,3-1 1-15,8-2-1 16,-1-2 1-16,6-3-1 16,-11 1 1-16,-4-1-1 0,3 1 1 15,1 1-1 1,-9-1 0-16,-4-1 0 16,-5 0 0-16,-2-2-1 0,-5 0 1 15,-3 0-3-15,-1-2 0 16,-2-1-17-16,-4-13 0 15,-3-8-8-15,-2-3 0 16,0-1-24-16</inkml:trace>
  <inkml:trace contextRef="#ctx0" brushRef="#br0" timeOffset="-106029.43">19638 17602 105 0,'0'0'1'0,"0"0"0"16,-5-2 4-16,5 2 0 0,0 0 5 15,0 0 0-15,0 0-7 16,0 0 1-16,0 0-1 15,0 0 1-15,0 0-2 16,0 0 1-16,0 0 0 16,0 5 0-16,2 2-1 15,1 13 0-15,-3 10 0 16,0 11 0-16,-7 9-1 16,0 6 0-16,-2 8 0 0,1-4 1 15,1 0-1-15,-2-5 1 16,2-2-1-16,2-8 0 15,0-8 0-15,1-4 0 16,1-7-1-16,1-4 0 16,0-7 0-16,0-3 1 15,2-3-1-15,0-2 0 16,0-4-3-16,0-3 0 16,2-1-15-16,3-13 0 15,4-8-4-15,0-8 0 16,0 1-42-16</inkml:trace>
  <inkml:trace contextRef="#ctx0" brushRef="#br0" timeOffset="-104614.456">19795 17401 155 0,'0'0'0'0,"0"3"0"0,0 2 0 16,0-5 0-16,4 4-1 16,-1-4 0-16,2-2 1 15,9-3 0-15,5-2 1 0,6-2 0 16,3 1-1-16,3-1 0 15,4-1 0-15,-5 1 1 16,-1-1 0-16,4 2 0 16,-3-3 0-16,-4 4 0 15,-8 2-1-15,-4 2 1 16,-4-1 0-16,-3 3 1 16,-3-1-1-16,-1 0 1 15,1 2-1-15,-4 0 1 16,1 0-1-16,-1 0 1 15,0 0-1-15,0 0 1 16,0 0-1-16,0 0 1 16,0 0-1-16,-1 9 0 15,1 4 0-15,-6 8 0 16,3 5 0-16,-1 8 0 16,1 9-1-16,-1 3 1 15,3 8-1-15,-3 6 1 0,2 7-1 16,-1 20 1-16,-4 16-1 15,-2-12 1-15,-3-3-1 16,5-13 0-16,4-8 0 16,-3-19 1-16,3-17-1 15,3-4 0-15,-4-6 0 16,3-6 1-16,1-4-1 16,0-3 1-16,0-2-1 15,0-1 1-15,0-4-1 0,0 3 0 16,-2-2 0-16,2-2 1 15,-2 3-1-15,2-3 1 16,0 0-1-16,0 0 0 16,0 0 0-16,0 0 1 15,0 0-1-15,0 0 0 16,0 0 0-16,0 0 0 16,0 0 0-16,0 0 1 15,0 0-1-15,0 0 0 16,0 0 0-16,0 0 0 15,0 0 0-15,0 0 1 16,0 0-1-16,0 0 0 16,0 0 0-16,0 0 1 15,0 0-1-15,0 0 0 16,0 0 0-16,0 0 0 16,0 0 0-16,0 0 0 15,0 0 0-15,0 0 0 0,0 0 0 16,0 0 0-16,0 0 0 15,0 0 0-15,0 0 0 16,0 0 0-16,0 0 0 16,0 0 0-1,0 0 0-15,0 0 0 0,0 0 0 16,0 0 0-16,0 0 0 16,0 0 0-16,0 0 0 15,0 0 1-15,0 0-1 16,0 0 0-16,0 0 0 0,0 0 0 15,0 0 0-15,0 0 0 16,0 0 0-16,0 0 0 16,0 0 0-16,0 0 0 15,0 0 0-15,0 0 0 16,0 0 0-16,0 0 0 16,0 0 0-16,0 0 0 15,0 0 0-15,0 0 0 16,0 0 0-16,0 0 0 15,0 0 0-15,0 0 0 16,0 0 0-16,0 0 0 16,0 0 0-16,0 0 0 15,0 0 0-15,0 0 0 16,0 0 0-16,0 0 0 16,-5 2 0-16,0-2 0 15,-4 0 0-15,-2 0 0 16,-8 0 0-16,0 0 0 0,-7 1 0 15,0-1 0-15,1 0 0 16,-4 2 0-16,-4 2 0 16,5-1 0-16,3 0 0 15,-4 3 0-15,-1-1 0 16,7 0 0-16,4-2 0 16,5-1 0-16,5 0 0 15,1-1 0-15,2-1-1 16,3 0 1-16,1 0-4 0,2 0 1 15,9-5-12-15,1-3 1 16,8-4-22-16,-4-5 1 16,2-1-22-1</inkml:trace>
  <inkml:trace contextRef="#ctx0" brushRef="#br0" timeOffset="-103730.963">21100 17238 95 0,'-4'0'0'0,"-3"0"8"16,7 0 0-16,0 0-6 0,0 0 0 15,0 0-1-15,-5 3 1 16,-4 1-1-16,-12 1 0 16,-7 0-1-16,0 0 1 15,-5 0 2-15,7-1 0 16,5-3-1-16,-5 4 1 16,0 1 4-16,5-3 0 15,2-3-4-15,5-2 0 16,5-3 0-16,4 2 0 15,0-1 0-15,1 3 0 16,2-1-2-16,2 2 1 16,0 0-2-16,0 0 1 15,0 0-1-15,0 0 0 16,0 0 1-16,0 0 0 16,0 0-1-16,0 0 1 15,0 0-1-15,-1 5 1 16,-1 2 0-16,-2 13 1 15,1 10-1-15,-1 13 0 16,-1 11 0-16,-2 3 0 0,-2 5-1 16,-1 7 1-16,-2 6 0 15,-6 18 0-15,-3 11-1 16,-1-16 1-16,-3-7-1 16,3-13 1-16,1-11-1 15,7-19 1-15,3-19-1 16,6 1 1-16,5-6-1 15,0 0 1-15,5-2-1 16,2 0 1-16,9-2-1 0,7 0 1 16,5 0-1-16,5-1 1 15,5-4-1-15,-5-1 1 16,4-4-1-16,-6 0 0 16,-3-2 0-16,-3-1 0 15,-6-1 0-15,0-1 0 16,-5-2-1-16,0 0 1 15,0 0-5-15,-5-3 0 16,-4-4-14-16,-4-8 1 16,1 0-81-16</inkml:trace>
  <inkml:trace contextRef="#ctx0" brushRef="#br0" timeOffset="-103398.221">21065 17538 162 0,'0'0'0'15,"3"7"0"-15,4 5 0 16,-2 3 1-16,1 3 0 16,-6 9 0-16,-2 9 0 15,-5 5 1-15,-5 6 0 16,-4 2 1-16,-1 6-1 15,-3-3 1-15,1-3-2 0,5-7 1 16,4-8-1-16,-4-3 1 16,3-5-1-16,6-6 1 15,3-6-2-15,2-4 1 16,2-3-1-16,2-2 0 16,-1-1-2-16,2-4 1 15,-1-2-9-15,10-10 0 16,3-9-24-16,-1-8 0 15,0 0-27-15</inkml:trace>
  <inkml:trace contextRef="#ctx0" brushRef="#br0" timeOffset="-102782.316">21342 17195 162 0,'-4'0'0'0,"-3"0"0"16,4 0 0-16,3 1 0 16,0-1 0-16,0 0-1 15,0 0 1-15,3 2 0 16,1 2 0-16,3-1 0 16,12-1 1-16,7-2 0 15,6-2 0-15,4 0 0 16,3 1 0-16,3 1 0 15,-8 0 0-15,-2-2-1 16,-8 2 1-16,-5-2 0 0,-3 2 1 16,-5-2-1-16,-1 1 1 15,-3-3 0-15,-2 3 0 16,-1-1-1-16,-1 0 1 16,-1 2-1-16,-2 0 0 15,5 7 0-15,-3 10 1 16,3 11-1-16,-5 9 0 15,-3 10 0-15,-1 8 0 16,-3 8 0-16,2 6 0 16,0 6-1-16,-2 21 1 15,0 16 0-15,-2-12 0 16,0-3-1-16,2-14 1 16,4-13 0-16,3-12 0 15,2-11 0-15,-4-13 0 16,0-12 0-16,0-4 0 15,1-8 0-15,-1-2 0 16,-2-1 0-16,-3 2 0 16,-1-2-1-16,-3-2 1 0,-1 0-1 15,-16-1 1-15,-8-1-1 16,-5-3 0 0,-2-2-5-16,-8-3 0 15,-5-5-11-15,-10-4 1 0,-9-3 4 16,-14-5 1-16,0-1-94 15</inkml:trace>
  <inkml:trace contextRef="#ctx0" brushRef="#br0" timeOffset="-101582.844">21692 18053 126 0,'0'0'3'0,"4"-2"0"16,1 0-2-16,0 1 1 15,-1 1 0-15,3 0 1 16,3 1 2-16,11 1 0 16,7 2-2-16,14-4 1 15,14-2-1-15,7-3 0 16,6-4-1-16,3-3 0 0,1-5-1 16,14-2 0-16,13-2 0 15,-24 4 0-15,-4 2 0 16,-20 5 0-16,-19 1-1 15,-6 2 0-15,-10 2-2 16,-7 2 1-16,-6 1-6 16,-6-2 0-16,-7 1-8 15,-10-2 1-15,-9 0-1 16,-5-2 1-16,0 0-53 16</inkml:trace>
  <inkml:trace contextRef="#ctx0" brushRef="#br0" timeOffset="-101247.352">22228 17639 120 0,'0'0'1'0,"5"4"1"16,6 3 2-16,-3-4 1 16,1-1 1-16,-4-1 1 15,0-1-3-15,1 2 0 16,-3-2-1-16,4 9 0 15,0 3-1-15,-2 12 0 16,-5 8 1-16,0 15 1 16,-7 9-2-16,2 8 0 15,0 8-1-15,0-3 1 0,-1-1-1 16,-2 9 1 0,-3 6-1-16,3-15 1 0,2-6-2 15,5-24 1-15,4-17-1 16,-1-4 0-16,0-9-5 15,1-2 1-15,2-6-19 16,4-9 1-16,-4 0-67 16</inkml:trace>
  <inkml:trace contextRef="#ctx0" brushRef="#br0" timeOffset="-100500.754">22899 18533 115 0,'0'0'0'16,"-2"-3"0"-16,-1-2 0 15,1 1 1-15,2 1 1 16,0 3 1-16,0 0 5 16,0 0 1-16,0 0-8 0,0-10 1 15,0-7 0-15,9-14 0 16,5-12-1-16,2-7 0 15,5-10-1-15,5-9 0 16,5-10 0-16,11-17 0 16,9-14-1-16,-6 18 1 15,0 8 0-15,-3 18 0 16,0 15 0-16,-9 5 0 16,-2 6 0-16,-13 18 0 15,-9 11 0-15,1 11 1 16,-3 9 1-16,-2 10 0 15,1 10-1-15,-5 9 0 16,3 10 0-16,-4 3 0 16,0 8 2-16,0 3 0 15,1 3-2-15,6 7 0 16,2 7-1-16,-4-7 1 16,1-4-1-16,-5-18 1 15,1-12-1-15,-4-2 0 0,-1-5-1 16,-4-5 0-16,-4-6-7 15,-8-3 0-15,-7-3-7 16,-7-5 0-16,0-1-66 16</inkml:trace>
  <inkml:trace contextRef="#ctx0" brushRef="#br0" timeOffset="-100247.644">22788 18130 123 0,'0'0'0'0,"12"4"1"16,7 1 2-16,12-5 0 16,11-5 5-16,0-1 0 15,7-2-7-15,-2-2 0 16,2-2-1-16,-6 1 1 16,-4 1-1-16,-10 3 1 15,-8 2-1-15,-3 1 0 16,-4 3-1-16,-4-1 1 15,-5 2-5-15,-1-2 1 16,-2 1-31-16,-6-6 0 16,1 0-5-16</inkml:trace>
  <inkml:trace contextRef="#ctx0" brushRef="#br0" timeOffset="-97810.427">23996 17746 1 0,'0'0'0'16,"-3"-5"0"-16,-1-6 0 15,2 6 0-15,1 3 0 16,1 2 0-16,0 0 0 16,0 0 0-16,0 6 0 15,0-6 0-15</inkml:trace>
  <inkml:trace contextRef="#ctx0" brushRef="#br0" timeOffset="-96054.262">23980 17456 101 0,'0'0'0'0,"16"-6"0"16,10-4 0-16,-8 3 0 16,-1-1 0-16,-3 1 1 15,-2 2 0-15,-3 1 0 16,-4 1 0-16,-1 1 1 15,-1 0-1-15,-3 2 1 16,0 0-1-16,-3-1 1 16,-4-3 0-16,-2-1 0 15,-3 0 0-15,-4-4 1 16,-1-3 2-16,-1 4 1 16,1-1-5-16,5 4 1 15,-2 2-1-15,0-1 1 16,0-1-1-16,3 2 0 15,3 1 0-15,1 0 1 16,1 0-1-16,-1 2 1 16,2 2-1-16,0 0 1 15,0 0-2-15,0 1 1 0,1 1 0 16,-3 4 0-16,-2 4-1 16,1 7 1-16,1 5-1 15,-4 9 0-15,1 4 0 16,-4 8 1-16,0 5 0 15,-2 6 1-15,-7 6-1 16,4 5 0-16,0 5-1 16,0 12 1-16,0 11-1 15,5-15 0-15,3-6 0 16,4-12 0-16,9-11 0 16,3-15 0-16,1-12 0 0,2-1 1 15,4-6-1-15,6 0 0 16,6-3 1-16,-3-4 1 15,-2-3-2-15,6-2 1 16,-1-1-1-16,4-4 0 16,2-6-2-16,-4 1 0 15,-3-3-5-15,1-4 1 16,4-5-14-16,-7-2 0 16,-2-2 5-16,-5 2 1 15,0 0-39-15</inkml:trace>
  <inkml:trace contextRef="#ctx0" brushRef="#br0" timeOffset="-95729.454">24069 17689 153 0,'0'0'0'16,"0"0"0"-16,4 5 0 15,-4-5 1-15,5 4-1 16,-1-3 1-16,-1-1-1 16,2 7 1-16,2 5 0 15,-3 11 1-15,-2 6 0 0,-6 5 1 16,-1 4 0-16,-2 1 0 16,0 4-3-16,2-7 1 15,-1-3-1-15,6-6 0 16,0-6-1-16,0-2 1 15,0-6-2-15,0-1 0 16,0-5-8-16,2-1 0 16,2-3-17-16,1-8 0 15,0 0-32-15</inkml:trace>
  <inkml:trace contextRef="#ctx0" brushRef="#br0" timeOffset="-95185.362">24293 17462 120 0,'0'0'0'0,"19"-1"1"0,12-1-1 16,-3-3 1-16,3-2-1 16,-1 0 0-16,0-1 0 15,-4-3 1-15,0-2-1 16,-5 4 1-16,-2 0-1 15,-1 3 1-15,-4 0-1 16,-2 1 1-16,-3 2 0 16,-1-1 0-16,-6 3 0 15,-2 1 1-15,3-2 2 16,-3 2 0-16,0 0-1 16,0 0 1-16,0 3-1 15,-1 11 0-15,-1 8 0 0,2 14 1 16,0 13-3-16,2 5 1 15,3 10-2-15,0 1 1 16,4 4-1-16,0 17 1 16,-1 11 0-16,-1-19 0 15,-5-11-1-15,-4-16 1 16,-1-15 0-16,-2-2 0 16,-8-6 1-16,3-2 0 15,-1-4 0-15,-4-1 0 16,-4-4 0-16,-8 0 1 15,1-3-2-15,4-2 1 16,2-4-1-16,5-1 0 16,4-3-1-16,-8-4 1 15,-2-4-1-15,0-1 0 16,2-4-3-16,-7-6 0 16,-2-6-8-16,-3-1 1 15,1 0-105-15</inkml:trace>
  <inkml:trace contextRef="#ctx0" brushRef="#br0" timeOffset="-92491.152">25131 17284 115 0,'-5'-2'0'15,"-2"1"0"-15,7 1 0 16,4-2 0-16,1 2 1 16,2 2-1-16,-2-1 1 15,2 1 1-15,-2 0 1 16,-1-1-2-16,-1 1 1 15,-1-2-1-15,-2 0 1 16,4 2 1-16,-4-2 1 16,0 0-1-16,-4 0 1 15,-1-2-3-15,-6-1 1 16,-3-1 1-16,2 1 1 16,-2 1-2-16,2 2 0 15,2 0 0-15,-1 0 0 16,2 0 1-16,2-2 0 15,0 1-2-15,4-1 0 0,-4 2-1 16,4 0 1-16,-1 0 0 16,4 0 1-16,-3 0-2 15,3 0 0-15,0 0 0 16,0 0 0-16,0 0 0 16,-2 3 1-16,-2 4-1 15,-1 9 0-15,0 6 0 16,0 12 0-16,-2 11 0 0,0 8 0 15,0 11 0 1,0 10 0-16,1 11 0 0,1 17 0 16,2 14 1-1,-1-20 0-15,1-8 0 0,1-14 0 16,4-11 0-16,0-22 0 16,-1-18 0-16,3-1 0 15,1-7 0-15,2-1 0 16,3-2 0-16,1-1 0 15,1-5-1-15,0 1 1 16,2 0-1-16,7-2 0 16,7 0 0-16,2-3 1 15,3-2-1-15,-2 0 1 16,1-2-1-16,3-1 1 16,-1-4-2-16,-4 2 1 15,-6 0-3-15,-3-4 0 16,-1-1-5-16,-5-7 1 15,-3-4-15-15,-3-8 0 0,-2-9-4 16,-7 0 1-16,0 1-19 16</inkml:trace>
  <inkml:trace contextRef="#ctx0" brushRef="#br0" timeOffset="-92041.209">25215 17680 108 0,'0'0'1'15,"5"6"1"-15,2 2 14 0,14-4 1 16,12-4-16-16,-1-2 1 16,3-2-1-16,1 4 1 15,3 0 0-15,-1 2 1 16,0 2-1-16,-6-3 0 16,-4-1-1-16,-7 2 0 15,-6 1 0-15,-4 3 1 16,-6-1-2-16,-12 9 1 15,-10 6 0-15,-8 6 1 16,-8 5 0-16,-2 7 1 16,-5 4-3-16,-2 1 1 15,0 4-1-15,1-6 0 16,2-3 0-16,11-8 0 16,7-4 0-16,13 2 1 15,11-3 0-15,11-4 0 16,12-6-1-16,2-3 0 15,7-3 0-15,3-6 0 16,8-3 0-16,-1-3 0 0,4-2-1 16,-11 0 1-16,-6-2-3 15,-1-2 0-15,-1-1-8 16,-8-5 0-16,-3-4-22 16,-3-7 1-16,-4-5-7 15,1-7-4-15,-1 1 56 16</inkml:trace>
  <inkml:trace contextRef="#ctx0" brushRef="#br0" timeOffset="-91525.391">25660 17428 70 0,'2'4'17'0,"-2"-4"0"16,-4-2-7-16,4 2 1 16,0-4-8-16,0 4 0 15,5-3 4-15,9 3 0 16,9 2-5-16,1-2 1 15,1 0-2-15,8 0 0 16,5-2 0-16,-5 0 1 16,-1 1-1-16,-4-1 0 15,-2 0 0-15,-5 0 1 16,-2 1 0-16,-3-1 0 16,-4 0 0-16,-3 2 1 15,-4 0-1-15,2 4 0 16,-2 3 0-16,0 11 0 15,-1 10-1-15,-1 8 1 16,-1 7-1-16,1 5 0 16,1 7 0-16,1 7 0 0,0 5 0 15,1 0 0-15,1 1 0 16,-2 8 0-16,2 4-1 16,-5-13 1-1,-2-7-1-15,-2-17 1 0,0-15-1 16,0-3 1-16,-1-7 0 15,-2-1 0-15,-2-2 0 16,-2-1 0-16,0-2 0 0,-6 0 0 16,-8-2-1-16,7-1 1 15,2-4-1-15,-3 0 0 16,-2-3-1-16,-2-4 1 16,-2-5-10-16,0-6 0 15,-1-8-25-15,6-5 1 16,1 0-35-16</inkml:trace>
  <inkml:trace contextRef="#ctx0" brushRef="#br0" timeOffset="-91223.327">26860 17668 135 0,'0'0'7'0,"0"4"0"15,-2-1-4-15,-5 8 1 0,-2 2-3 16,-6 11 1-16,-6 7 0 16,-4 4 0-16,-4 2-1 15,1 6 1-15,-2 4-1 16,-10-3 0-16,-5 3-1 15,1-5 0-15,-1 0-2 16,4-10 1-16,5-4-33 16,6-8 1-16,6-6-1 0,-1-12 1 15,1-1 21-15</inkml:trace>
  <inkml:trace contextRef="#ctx0" brushRef="#br0" timeOffset="-90959.369">26343 17639 103 0,'0'0'6'0,"23"11"0"16,14 6 2-16,-1 2 0 15,8 3 1-15,1 12 1 16,2 7-4-16,2 23 1 16,2 18-6-16,-13-6 1 15,-6 1-1-15,-8-8 0 16,-8-4-1-16,-8-20 0 15,-6-16-1-15,-2 0 1 16,-3-7-5-16,-3-3 0 16,-1-3-23-16,-15-6 0 15,-10-7 11-15,-8-10 0 16,0 1-26-16</inkml:trace>
  <inkml:trace contextRef="#ctx0" brushRef="#br0" timeOffset="-90758.415">25941 18128 126 0,'0'0'0'16,"15"6"0"-16,13 0 2 15,12 0 1-15,14-3 5 0,14-6 0 16,18-4-8-16,18-5 1 16,24-7-2-16,-13 2 1 15,-2-4-4-15,-8 2 1 16,-7 2-31-16,-18-4 1 15,-16-1-1-15,-10-2-4 16,0 0 50-16</inkml:trace>
  <inkml:trace contextRef="#ctx0" brushRef="#br0" timeOffset="-89992.402">27194 17703 123 0,'0'0'6'0,"0"0"1"16,-1 3-4-16,1-3 1 15,0 0 1-15,0 0 0 16,0 0 0-16,0 0 0 0,0 0-2 16,3 9 1-16,2 5-1 15,-1 22 1-15,-1 15-2 16,-3 11 1-16,0 13-2 15,-3 28 1-15,-4 21-1 16,0-18 1-16,-2-3-2 16,6-22 1-16,5-16-1 0,-2-22 0 15,1-21 0-15,1-1 0 16,0-11-2-16,-2-5 0 16,-2-6-4-1,0-15 1-15,1-10-2 0,-6-11 0 16,-6-13 2-16,8-12 0 15,5-12-1-15,-9-32 0 16,-5-24 4-16,23 18 1 16,12 4 1-16,7 27 0 15,10 18 0-15,13 13 1 16,10 16 0-16,3 11 0 16,6 15 2-16,-5 8 0 15,-1 10 0-15,-20 4 0 16,-18 3-2-16,-7 9 1 15,-8 5-2-15,-18 6 1 16,-14 6-1-16,-23 12 1 16,-20 9 0-16,-4-13 0 15,-7-5 0-15,8-11 0 16,3-13 0-16,26-6 0 16,13-11 1-16,6 0 0 0,7-3 0 15,8-1 0-15,8-2-1 16,22-1 0-1,16 0-1-15,10 2 0 0,11 0 1 16,0 5 0-16,1 6-1 16,-13 2 1-16,-11 3-1 15,-11 1 0-15,-9 3 1 0,-15 8 0 16,-12 3 0-16,-12 1 1 16,-11 4-1-16,-12-1 0 15,-10-3-1-15,-14 3 0 16,-15-3-3-16,13-8 0 15,4-6-23-15,13-13 0 16,9-10 6-16,9-11 1 16,0 1-36-16</inkml:trace>
  <inkml:trace contextRef="#ctx0" brushRef="#br0" timeOffset="-89405.092">28515 17641 161 0,'-4'-2'-2'0,"-6"-1"0"0,-4-1-1 15,-11 1 1-15,-4 1 1 16,-11 2 1-16,-6 0-1 15,1 0 0-15,-2 2 0 16,1-4 1-16,3 1 0 16,8-1 0-16,7-2 0 15,4 3 0-15,4-3 1 16,5 3 1-16,3-1 1 16,3 0 1-16,2 2-1 0,2 0 1 15,3 0-2-15,2 0 0 16,5 0 0-16,2 7 0 15,4 5-1-15,-3 15 1 16,1 11-1-16,-4 15 0 16,-3 16 0-16,-7 3 0 15,-6 9 0-15,-3 20 0 16,-5 16 0-16,3-16 0 16,1-5 0-16,6-19 0 15,4-13 0-15,3-13 0 16,6-11 0-16,-4-8 0 15,1-9 0-15,11-1 0 16,9-3-1-16,6-4 1 16,4-3-1-16,9-5 1 15,9-3-1-15,0-6 0 16,3-5 0-16,-7-5 0 16,-1-3-5-16,-11 1 1 0,-7-2-23 15,-12-6 0-15,-9-7 17 16,-13-2 1-16,-1 0-69 15</inkml:trace>
  <inkml:trace contextRef="#ctx0" brushRef="#br0" timeOffset="-87050.396">17352 10613 35 0,'0'0'0'16,"0"-5"-4"-16,-5 3 0 15,-4 2 0-15,-3-2 1 16,0-1 1-16,-11-4 1 16,-2-1 1-16,-4-10 0 15,-6-4 0-15,-2-7 0 16,-1-7 1-16,1-5 0 15,1-6 11-15,3-2 0 16,3-6-11-16,7-2 0 0,6-6-1 16,12-20 0-16,10-13 0 15,12 9 0-15,8-1 0 16,6 6 1-16,7 1-2 16,4 11 1-16,7 6-1 15,9 8 0 1,3 1 0-16,21 8 0 0,14 9 0 0,1 8 1 15,8 2-1 1,10 16 1-16,9 10-2 0,-11 20 1 16,-5 14-1-1,-3 11 1-15,-2 14 0 0,-18 6 0 16,-15 11-1-16,-19 3 1 16,-18 9 1-16,-16-2 1 15,-17 5 1-15,-9 4 0 16,-12 3 1-16,-8-1 0 15,-10-1 0-15,-9-5 1 16,-10-3 1-16,-1-16 0 16,-2-6 3-16,0-11 0 15,0-8-3-15,1-8 0 16,5-7-2-16,-1-6 0 16,0-5-1-16,23-7 0 15,17-7 0-15,-1 2 0 16,3-4 0-16,3-1 0 15,3-1-1-15,1 1 1 0,1-2-2 16,3 4 1-16,-1-4-1 16,4 0 0-1,0 0-3-15,0 0 0 0,0 0-5 16,0 0 1-16,0 0-29 16,0 0 1-16,4 0 34 15,-1 0 1-15,1 0-10 16</inkml:trace>
  <inkml:trace contextRef="#ctx0" brushRef="#br0" timeOffset="-82543.352">28277 18067 115 0,'0'0'-1'0,"0"0"0"16,0 0-3-16,0 0 0 16,0 0 3-16,0 0 1 15,0 0 1-15,0 0 1 16,0 0-1-16,0 0 1 16,0 0 5-16,0 0 1 0,39-6-4 15,-8 5 0-15,11-3 1 16,-9 3 0-16,0 1-4 15,-3 1 1-15,0 4-1 16,-4 4 0 0,0 5 0-16,0 0 1 0,-1 3-2 15,-3-4 1-15,-1 1-1 16,-2-2 1-16,-1-2-1 16,-4-1 1-16,-4-2-1 15,-8 8 1-15,-7 4 0 16,-8-2 0-16,-7-1-1 0,-10 3 1 15,-7 0-1-15,-1-1 0 16,-6 3 0-16,6-4 0 16,3-3 0-16,4-2 1 15,3-2-1-15,7-1 0 16,5-4 0-16,6 0 1 16,4-1 0-16,15-1 1 15,12-1-1-15,-2-2 1 16,2 0-1-16,7-4 0 15,3-3 0-15,6-1 0 16,5-2-1-16,-2-1 1 16,0 1-1-16,-5 0 0 15,-5-2-1-15,-6 3 1 16,-6 0-4-16,-3 3 1 16,-4-1-10-16,-1-5 0 15,-3-2-4-15,-3-1 0 16,-1-1-53-16</inkml:trace>
  <inkml:trace contextRef="#ctx0" brushRef="#br0" timeOffset="-81866.314">28788 17723 126 0,'0'0'0'0,"0"0"0"15,0 0 0-15,0 0 1 16,0 0 0-16,0 0 1 16,0 0 0-16,0 0 0 15,0 0 1-15,9 0 1 16,5-1 1-16,10-3 0 15,10-1-5-15,6-2 1 16,9 0 0-16,-2-1 0 16,0-1 0-16,0 1 0 15,0-3-1-15,-12 4 0 16,-9 4 0-16,-7 0 0 16,-5 1 0-16,-3 0 1 15,-6 2-1-15,0 0 0 16,-2 2 0-16,-4 5 1 15,-3 3-1-15,-4 9 0 0,-5 7 0 16,3 11 1-16,-2 11 0 16,-1 9 1-16,3 7-1 15,5-1 0-15,5 2-1 16,0 13 1 0,2 7-1-16,3-13 0 0,3-5 0 15,-2-19 0-15,-3-13 0 16,-1-6 1-16,-2-9 0 15,0-2 0-15,0-6 0 0,-2-2 1 16,0-3 0-16,-1 0 0 16,-1 0 0-16,-6-2 0 15,-6-2 0-15,1 1 0 16,-5-3-1-16,-1-1 1 16,-3 0-1-16,-4-1 0 15,-1-5-1-15,1 1 0 16,0-2-2-16,0-3 0 15,-2-2-14-15,4-7 1 16,2-5-7-16,3-2 0 16,0 1-51-16</inkml:trace>
  <inkml:trace contextRef="#ctx0" brushRef="#br0" timeOffset="-81133.366">29978 17716 142 0,'0'0'0'0,"10"-1"1"16,9-3-1-16,-6 3 0 16,-5-3 0-16,-1 2 0 15,-3 1 0-15,-4 1 0 16,0 0-1-16,-16 3 1 15,-10 2-1-15,-4-3 1 16,-6 0 0-16,-1-2 0 16,-3-2 0-16,9 2 1 15,4 0 0-15,5 0 1 16,3 2 1-16,5-2 1 16,5 0-2-16,2 0 1 15,3 0 0-15,1 0 0 16,3 0-1-16,0 0 1 15,2 3-3-15,-1 8 1 16,3 6 0-16,-2 12 1 0,-2 10-2 16,-6 9 1-16,-1 9 0 15,-1-2 0-15,-1 0-1 16,-5 8 1-16,-2 6-1 16,2 8 1-1,0 9 0-15,4-19 0 0,3-9 0 16,9-16 0-16,8-17 0 15,2-1 1-15,4-8-1 16,7-1 1-16,6-5-1 0,8 2 1 16,7 1-1-16,-8-3 0 15,1-3-1-15,0-2 1 16,-1-3-1-16,-6-1 1 16,-4-1-1-16,2-1 0 15,1-3-5-15,-6-1 1 16,-4-2-22-16,-8-10 0 15,-8-7 4-15,-6-7 0 16,-1 0-36-16</inkml:trace>
  <inkml:trace contextRef="#ctx0" brushRef="#br0" timeOffset="-80816.994">30161 17943 163 0,'0'0'0'0,"5"5"0"0,6 5 1 16,-4 1 1-16,0 1 0 15,-4 5 0-15,0 2 0 16,-4 10 0-16,-3 9-1 16,-4 0 1-16,-6 3-1 15,3 0 1-15,1 0-1 16,1-3 1-16,4-2-1 15,-1-5 1-15,1-4-1 16,2-4 0-16,1-5-1 0,0-4 1 16,2-4-2-16,7-3 0 15,7-3-15-15,-2-16 1 16,4-11-22-16,-5-6 1 16,-1 0-14-16</inkml:trace>
  <inkml:trace contextRef="#ctx0" brushRef="#br0" timeOffset="-80301.307">30370 17668 141 0,'-2'4'3'0,"11"-1"0"16,9 1-1-16,-1-3 0 16,2 1-1-16,-1 0 0 15,1 0 1-15,7-1 0 16,4 1 1-16,-2 0 0 15,-1-2 0-15,3 1 0 16,1-1 0-16,-8 2 0 16,-4 0 0-16,-5 0 0 0,-5-2 0 15,0 0 0-15,-1-2-1 16,-2 2 0 0,-1-2 0-16,-2 2 0 0,1-2 0 15,-1 2 0-15,-1 0-1 16,0 6 1-16,1 2-1 15,-1 15 0-15,2 7-1 16,1 10 1-16,0 10-1 16,0 3 1-16,0 7-1 0,2 10 1 15,0 8-1-15,2 12 1 16,2 12-1-16,3-18 1 16,5-9-1-16,-11-18 1 15,-4-16 0-15,-1-13 0 16,-3-16 0-16,-3 3 0 15,-4-3 0-15,-7 0 0 16,-5 0 0-16,-7 2 1 16,-6 0-1-16,-8-4 0 15,-5-3-1-15,-9-9 1 16,-6-7-4-16,3-6 1 16,1-6-12-16,-29-15 1 15,-1 0-123-15</inkml:trace>
  <inkml:trace contextRef="#ctx0" brushRef="#br0" timeOffset="-70251.749">2112 13376 1 0,'0'0'0'0,"0"0"10"15,0 0-4-15,0 0-7 0,0 0 0 16,0 0 0-16,0 0 1 16,0 0 0-16,0 0 1 15,0 0 0-15,0 0 0 16,0 0 11-16,0 0 1 16,0 0-6-16,0 0 0 15,0 0-7-15,0 0 1 16,0 0 1-16,0 0 1 15,0 0 5-15,0 0 1 16,0 0-2-16,0 0 0 16,30 0-2-16,-8 0 0 15,4 0-4-15,2 0 1 16,4-2-1-16,1-1 1 16,2-4-2-16,3 4 1 15,6 1 0-15,6 5 0 16,1 3-1-16,5 0 1 15,3 1-1-15,0-2 1 16,6 1 0-16,17 0 0 0,15 1 2 16,-11-1 0-16,3-6-1 15,-7 0 1-15,1 0 0 16,8-6 0-16,3-1-3 16,-8 1 0-16,-3-3 6 15,8-1 0-15,3-4-6 16,4 9 0-16,3 3 3 15,2 6 0-15,0 2-4 0,0 3 1 16,0-4-5-16,-2 2 1 16,-7-2 5-16,4-3 1 15,-1-2-4-15,-8-2 0 16,-10-3 6-16,13 2 0 16,2 1-5-16,-3 2 0 15,1 2 9-15,-1-4 0 16,-2-2-6-16,5 1 1 15,0-4-6-15,-1 2 0 16,1-7 3-16,0 5 1 16,4 2-1-16,-2-4 0 15,0 1-3-15,-6 1 0 16,-1 4 0-16,0 3 0 16,2 0 7-16,-23 3 0 15,-9 4 7-15,-15 0 0 16,-9 0-13-16,-11-2 0 15,-15-2 0-15,-1 1 1 0,-4-1-66 16,-4-3 1-16,0 0 56 16</inkml:trace>
  <inkml:trace contextRef="#ctx0" brushRef="#br0" timeOffset="-67138.582">4135 10390 1 0,'3'10'0'15,"6"7"0"-15,-9-17 0 16,-9-12 22-16,6 6-5 15,-2-6-7-15,1 3 1 16,1 2-1-16,1 0 0 16,2 6 6-16,0-3 1 15,0 1-12-15,0 3 0 16,0 0-5-16,0 0 0 16,0 0 0-16,2 0 0 0,5-2 0 15,1 2 1-15,1-2-1 16,3 2 1-16,-1 2-3 15,-1 3 1-15,1-1-88 16</inkml:trace>
  <inkml:trace contextRef="#ctx0" brushRef="#br0" timeOffset="-66768.304">4142 10653 99 0,'0'0'0'15,"5"5"0"-15,-8 14 0 16,1 8 0-16,-2 9 0 16,1 12 1-16,3 2 0 15,0 3 2-15,-5 5 0 16,1 6 0-16,-1-4 1 15,1 0 1-15,-1-5 0 16,-4-7 1-16,6-8 0 16,3-13 10-16,-4-3 1 15,4-9-19-15,0-3 1 16,0-3 4-16,0-6 0 16,0 1-12-16,0-1 0 0,0-1 12 15,0-2 1-15,0 0-6 16,0 0 0-16,0 0-32 15,0 0 1-15,0 0-23 16</inkml:trace>
  <inkml:trace contextRef="#ctx0" brushRef="#br0" timeOffset="-66244.739">5696 10311 133 0,'3'0'0'0,"2"0"1"15,20-3 1-15,10-4-2 16,-9 5 0-16,0-1 10 16,2 3 0-16,-5 3-10 15,-3-3 0-15,-2 2-1 0,3-1 1 16,0-1-57-16,1 2 0 15,3 2 44-15</inkml:trace>
  <inkml:trace contextRef="#ctx0" brushRef="#br0" timeOffset="-65912.452">5990 10441 86 0,'4'-8'0'16,"5"-6"0"-16,-9 23 1 15,-6 13 2-15,6 6 0 16,-3 8-2-16,6 10 0 16,3 7 0-16,-3 11 1 15,6 3-2-15,-1 22 0 16,1 14 6-16,0-2 0 16,-6 2-4-16,-1-14 0 15,-2-6 30-15,-5-15 1 16,-9-9-31-16,3-20 1 15,1-20-3-15,-11 3 1 0,0-6 0 16,-8-4 1-16,-10-2-1 16,-4-8 1-16,-5-4-1 15,1-1 0-15,-3-8-2 16,4-2 1-16,3-10-32 16,1 1 0-16,2-6-29 15,3 6-5-15,2 2 85 16</inkml:trace>
  <inkml:trace contextRef="#ctx0" brushRef="#br0" timeOffset="-62963.24">2176 15515 1 0,'13'-2'0'16,"9"-2"0"-16,-10 1 0 16,-3 0 0-16,7-6 0 15,3-5 8-15,9-3-5 16,3-3-3-16,11-5 0 16,9 0 0-16,5-1 1 0,3-1-1 15,5 3 0-15,1 3-1 16,20 4 1-16,18 1 0 15,-5 6 0-15,3 1 0 16,-7-3 0-16,-3-3 5 16,3 1 0-16,0 2-5 0,-1 5 0 15,-4 2 16-15,5 5 1 16,3 5-12-16,-2 1 0 16,2-3-6-16,-3 0 0 15,-3-1 2-15,10 2 0 16,6 1 0-16,-4-2 0 15,3-1 3-15,6-6 0 16,3-4 3-16,8 4 0 16,10 1-6-16,-6 0 0 15,1-1 1-15,4 4 0 16,4 0-2-16,-3 4 1 16,5-3 2-16,-8-1 1 15,-4 0-4-15,-4-1 0 16,-7 1 0-16,-3-4 1 15,-2 1-1-15,-11-1 0 16,-7-1 0-16,-10 2 0 16,-1 1-1-16,-24 4 1 15,-12 4-49-15,-13-2-4 0,1 1 69 16</inkml:trace>
  <inkml:trace contextRef="#ctx0" brushRef="#br0" timeOffset="-62166.117">2466 16886 1 0,'23'2'0'0,"10"1"6"15,10-5-5-15,8-5 1 0,1 1 0 16,7-3-1-16,6-1 1 16,10-2 1-16,19-2 1 15,18-2 12-15,-9 3 1 16,3-3-7-16,0 3 0 15,1-3 0-15,3 4 0 16,5 0-9-16,0 2 1 16,9 1-1-16,5 2 1 15,7 0-1-15,0 1 0 16,5-1 0-16,0-5 0 16,4-4 1-16,0 4 1 15,0 2-3-15,-4 7 1 16,4 6 0-16,-1 2 0 15,3 4 1-15,-13 1 0 16,-5 2-1-16,-2 2 1 16,2 1-2-16,-10-3 0 15,-7 0 0-15,-9-7 0 16,-9-6 0-16,-9-1 1 0,-10-1-1 16,-10-3 0-16,-10 0-19 15,-13-1 1-15,0 1-37 16</inkml:trace>
  <inkml:trace contextRef="#ctx0" brushRef="#br0" timeOffset="-57861.253">22235 2870 83 0,'2'5'0'0,"3"2"3"16,5-2 1-16,-1-2-1 15,5 1 1-15,3-3-2 16,4 3 1-16,4-1-3 15,-6 1 1-15,0-4-14 16,-1 5 0-16,-3-2-22 0,-1 1 1 16,0-1 40-16</inkml:trace>
  <inkml:trace contextRef="#ctx0" brushRef="#br0" timeOffset="-55731.28">23902 2902 93 0,'-10'0'0'15,"-8"-3"1"-15,30 10 0 16,18 1-1-16,-11-1 1 15,4 2-1-15,-2-6 0 16,1 2-17-16,-6-1 0 16,-2-4-7-16,-4 3 1 15,3 2 21-15</inkml:trace>
  <inkml:trace contextRef="#ctx0" brushRef="#br0" timeOffset="-38767.182">5643 13144 1 0,'-12'-15'0'15,"-9"-12"0"-15,4-8 0 16,-1-8 0-16,-3-3 0 16,-5-9 0-16,10-5 0 15,4-3 27-15,7-30-4 16,5-17-19-16,4 7 1 16,4 4-5-16,4 2 1 15,6 5-25-15,-1 14 1 16,1 1 22-16</inkml:trace>
  <inkml:trace contextRef="#ctx0" brushRef="#br0" timeOffset="-38102.682">5908 11559 1 0,'-17'7'0'0,"-11"3"8"15,0 0-5-15,-2 0 12 16,-8-4 0-16,-9-3 6 15,0-12 0-15,2-6-16 16,1-7 0-16,2-7-2 16,-5-11 0-16,0-8-2 15,-5-28 0-15,-2-26 0 16,10-1 1-16,7-9-2 16,18-3 1-16,16-7 0 15,15 5 0-15,18 1 0 16,17 8 1-16,21 3-1 15,19 12 0-15,19 7 0 0,6 13 0 16,12 7-1-16,6 30 1 16,6 23-14-16,-12 20 0 15,-12 20 7-15,-6 21 1 16,-8 19 3-16,-21 17 1 16,-22 10-2-16,-16 6 0 15,-18 0 3-15,-25 8 1 16,-22 7 2-16,-16-6 0 15,-17 0 4-15,3-3 0 16,-3-3-6-16,-2-15 1 16,-7-10-40-16,3-9 1 15,1 0 35-15</inkml:trace>
  <inkml:trace contextRef="#ctx0" brushRef="#br0" timeOffset="-22898.283">24371 6005 24 0,'11'0'0'15,"4"-3"-3"-15,-8 3 1 16,-2-4 0-16,-1 4 1 15,-1 0-7-15</inkml:trace>
  <inkml:trace contextRef="#ctx0" brushRef="#br0" timeOffset="-16185.749">24321 6032 111 0,'-21'-15'1'0,"0"5"0"0,-7 1 0 16,0 4 1-16,-5 2 0 15,-2 3 1-15,-4 3-1 16,3 2 0-16,1 7-1 16,2 4 1-16,0-1-1 15,1 4 0-15,1 5 0 0,3 5 0 16,2 4 0-16,5 5 0 15,5 1-1-15,9 6 1 16,7-1-1-16,9-1 1 16,7-3 0-16,10-8 0 15,5-1 0-15,6-7 0 16,3-2 0-16,2-1 0 16,1-6 0-16,3-6 0 15,1-2 0-15,-4-2 0 16,1-5 0-16,-7 0 0 15,-8-5-1-15,-4 2 1 16,-8-1-1-16,-3-3 0 16,-2 2-1-16,-8-2 1 15,-2 2-4-15,-2-4 1 16,-2 3-10-16,-2-3 0 16,-4 0-18-16,2 3 0 15,1-3 2-15</inkml:trace>
  <inkml:trace contextRef="#ctx0" brushRef="#br0" timeOffset="-15384.997">24927 5918 30 0,'0'0'2'0,"0"0"1"16,0 0 2-16,0 0 0 16,0 0 0-16,0 0 0 15,-31 0-1-15,3 0 1 16,-7 0-2-16,0 0 1 16,0-4-1-16,1 1 0 15,-3-1 2-15,7-1 0 0,2 2 0 16,6-4 0-16,4 2-2 15,3 1 1-15,4 2-2 16,2 1 1 0,2-1-2-16,2-1 1 0,2 3-1 15,-1 0 0-15,3 0 0 16,1 0 0-16,0 0 0 16,0 3 0-16,1 2-1 15,-1 14 1-15,-1 5 0 16,-3 7 0-16,-3 10-1 15,-2 21 1 1,1 15-1-16,-3-5 1 16,1 5-1-16,1 1 1 15,4 8-1-15,1-35 1 16,4-18-1-16,4-2 1 16,1-7-1-16,2-4 1 15,5-1-1-15,0-2 0 16,6 2 0-16,-1-3 1 15,4-4-1-15,4 0 1 16,2-4-1-16,-4 1 1 16,0-2-1-16,-2-2 1 15,-2-2-1-15,-2 1 1 16,-1-1-1-16,-2-1 0 16,-4-2 0-16,1-2 0 15,-1-1-3-15,-3-6 0 16,0-6-21-16,-3-1 1 15,-4-4-8-15,2-6 0 0,-1 0 29 16</inkml:trace>
  <inkml:trace contextRef="#ctx0" brushRef="#br0" timeOffset="-15106.311">25039 6135 78 0,'0'0'-1'0,"0"0"0"16,0 0-29-16,0 0 0 16,0 0 29-16,0 0 0 15,0 0-6-15</inkml:trace>
  <inkml:trace contextRef="#ctx0" brushRef="#br0" timeOffset="-14821.489">24978 6268 23 0,'0'0'5'15,"0"0"0"-15,-9 39 2 16,2-18 0-16,2 6-1 16,0-5 0-16,-2 2 1 15,-4 1 1-15,-1 0-3 16,3-2 0-16,1-5-1 15,1 0 1-15,2-6-2 0,1 0 1 16,4-6-2-16,0 3 0 16,0-5-2-16,0-4 0 15,4 0-4-15,4-7 1 16,6-11-32-16,-2-4 0 16,1 2 27-16</inkml:trace>
  <inkml:trace contextRef="#ctx0" brushRef="#br0" timeOffset="-14205.055">25145 5890 31 0,'0'0'0'0,"18"9"0"15,11-1 7 1,-1-1 0-16,4-7 5 16,-6 4 0-16,0-8-6 15,2 1 0-15,3-6-1 16,-8 0 0-16,-4 3-1 16,-1-1 0-16,-3 2-1 15,-1-2 1-15,-1 2-1 16,-3 1 1-16,-3 1 0 15,-2 1 0-15,-1-1-1 16,-1 3 1-16,1-4-1 0,-4 4 0 16,3 0-1-16,-5 12 1 15,1 4-1-15,-5 11 0 16,-1 13-1-16,2 2 1 16,0 12-1-16,-2 1 0 15,0 8 0-15,2 1 0 16,0 2 0-16,1-5 0 15,1-1 0-15,6-9 0 16,1 1 0-16,-1-13 1 16,2-11-1-16,-1 1 0 15,-2-4 0-15,-1-4 1 16,1-9-1-16,-4 0 1 16,-1-5-1-16,-6 2 0 15,-3-4 0-15,-4 2 0 16,-5-7-1-16,-3 0 1 15,-6-4-1-15,2-3 0 16,-7 2-1-16,9 0 1 0,4-2-3 16,4-1 0-16,4 1-13 15,7-14 1-15,5-3-19 16,6-2 0-16,1 1-2 16</inkml:trace>
  <inkml:trace contextRef="#ctx0" brushRef="#br0" timeOffset="-13453.705">26136 5907 58 0,'0'0'1'16,"0"0"1"-16,0 0 0 16,0 0 2-16,0 0 1 15,0 0-2-15,0 0 0 16,0 0-1-16,-19-5 0 15,-11-7-1-15,-1 2 1 16,-4 5-1-16,2-4 1 0,0 2 0 16,6 2 0-16,5 2 1 15,4-1 0-15,4-1 0 16,4 2 0-16,3-1-2 16,2 4 1-16,1-3-1 15,1 3 1 1,1 3-1-1,-2 1 1-15,1-1-1 16,-2 6 1-16,0-1-1 0,-4 11 1 16,-2 9-1-16,-1-3 1 15,-2 10-1-15,0-3 0 16,-1 8 0-16,-1-1 0 16,2 1 0-16,-2-1 0 15,0 1-1-15,4-1 1 16,-2-6-1-16,6 1 1 15,1-1-1-15,1-4 1 16,3-2-1-16,3 1 1 16,0-4-1-16,0-4 1 15,3-1-1-15,3-3 1 16,1 1-1-16,5-2 0 16,4 1 0-16,1-8 1 15,2-4-1-15,2-1 0 16,2 1 0-16,-4-4 1 15,4 0-1-15,-6 0 0 16,0 0 0-16,-6-4 0 16,-2-3-3-16,-1 2 1 0,3-7-16 15,-4 0 0 1,0-3-11-16,2-6 0 16,-1-1 12-16</inkml:trace>
  <inkml:trace contextRef="#ctx0" brushRef="#br0" timeOffset="-13182.216">26085 6060 72 0,'0'0'0'0,"14"2"1"15,11 1 0-15,-8 1 1 16,1-3-1-16,3 6 0 16,3-3 0-16,-7-1 0 15,-1-1-1-15,-4 1 0 16,-1-3-4-16,-1-3 0 16,-1-1-29-16,-2 3-5 15,0-3 50-15</inkml:trace>
  <inkml:trace contextRef="#ctx0" brushRef="#br0" timeOffset="-12823.355">26178 6247 29 0,'0'0'1'15,"-4"12"1"-15,1 12 4 16,-6 4 1-16,-1 8-1 15,-1 12 1 1,1 15 2 0,1-6 0-16,4 5-1 15,0-6 1-15,-1-1-3 16,5-12 1-16,1-4-2 0,-2-6 0 16,0-9-1-1,-3-7 0-15,0-3-1 0,-4-2 0 16,-2-7-1-16,-10-5 0 15,-5-5-1-15,-3-5 0 16,-3-4-1-16,-1 0 0 16,-3-3-6-16,-3-4 1 15,1-3-19-15,1-1 1 16,2-3 6-16,9-6 1 16,0 0-10-16</inkml:trace>
  <inkml:trace contextRef="#ctx0" brushRef="#br0" timeOffset="-12186.405">26368 5827 67 0,'0'0'0'0,"0"0"0"0,0 5 0 15,0-2 0-15,0 4 0 16,0-2 1-16,0-1 2 16,2-1 0-16,-1 2 2 15,13-1 1-15,2-1 0 16,8-3 0-16,6-3 1 0,3-1 1 16,4-4-3-16,6 1 0 15,6-2 0-15,-12 2 0 16,-7 2-2-16,-8 0 1 15,-6 2-2-15,-4 3 1 16,-3-4-1-16,0 4 0 16,-2 0 0-16,-2 4 0 15,-4 4-1-15,-4 8 1 16,-4 4-1-16,-3 8 1 16,-6 4-1-16,2 11 0 15,2 3-1-15,3 11 1 16,2 1-1-16,4 4 1 15,1 3-1-15,0-3 1 16,2 0-1-16,0 5 1 16,2 2-1-16,0-25 1 15,1-13-1-15,-1-3 1 0,-1-13-1 16,-4-3 1-16,-2 0-1 16,0-7 1-16,-2 2-1 15,-13-7 1-15,-6 0-1 16,-5 0 1-16,-6-3-1 15,-1-1 0-15,-4-1 0 16,4-4 0-16,-1 3-2 16,8-6 0-1,6 0-26-15,12-11 0 16,9-2 6 0,11-3 0-16,0 1-19 15</inkml:trace>
  <inkml:trace contextRef="#ctx0" brushRef="#br0" timeOffset="-11707.452">27029 6220 52 0,'0'0'0'16,"3"-12"1"-16,3-4 3 15,-3 4 1-15,2 4 2 16,0 4 1-16,1 1-1 16,4 6 1-16,4 1-4 15,9-1 0-15,5 2-1 16,-2-1 1-16,2-1-2 0,0 2 1 16,0-5-2-16,-6 4 1 15,-3-4-1-15,-1-4 1 16,-1 4-1-16,-1-7 0 15,0 2-1-15,-2-3 0 16,-2-4-1-16,-3 1 0 16,-2 3-12-16,-6 1 1 15,-4 2-21-15,-13 8 1 16,0-3 22-16</inkml:trace>
  <inkml:trace contextRef="#ctx0" brushRef="#br0" timeOffset="-11373.415">26982 6371 83 0,'0'0'0'0,"14"3"1"0,8 6 1 15,-1-6 0-15,4-3 4 16,4 0 1-16,-1-3-2 15,0-1 1-15,2-1-3 16,-1 2 1-16,3-6-2 16,-8 6 0-16,-3-1 0 15,-2-1 0-15,-3 5-1 16,-4-3 1 0,-3-1-2-1,-2 4 0-15,0-5-4 16,-2 2 1-16,0-1-21 0,6-4 1 15,1-4-12-15,5-4-5 16,6 1 40-16,3-4 0 16</inkml:trace>
  <inkml:trace contextRef="#ctx0" brushRef="#br0" timeOffset="-10870.441">27782 6129 1 0,'0'0'9'0,"12"-4"-5"15,9-1 8-15,-10 5 1 16,-4 0-6-16,-12 9 0 16,-8 8-1-16,-4 5 1 0,-4 2 3 15,-7 7 0-15,-5 5-3 16,5 0 0-16,4 5-3 15,8-3 1-15,5-2-2 16,11 4 1-16,11-4-2 16,6-7 1-16,8-4-1 15,4 0 0-15,8-10 1 16,3-5 0-16,4-6 0 16,-1-8 0-16,1-8-1 15,0-5 1-15,1-7-1 0,-2 0 0 16,-1-7-1-16,-12-5 1 15,-11-7-1-15,-7 2 1 16,-8 2-1-16,-9-1 0 16,-8 4-1-16,-9 5 1 15,-11 11-1-15,-2-1 0 16,-5 7 0-16,3 6 0 16,2 2-1-16,9 3 1 15,5 3-3-15,5-3 0 16,6 3-6-16,1 0 1 15,6 0-18-15,3 3 0 16,5 2-11-16,5 2-4 16,1 2 54-16</inkml:trace>
  <inkml:trace contextRef="#ctx0" brushRef="#br0" timeOffset="-10567.4">28366 6101 96 0,'0'0'0'15,"14"10"0"1,11 11-3-16,-10-9 1 16,1-3-3-16,-5-1 0 15,-4-1-22-15,-2-3 0 16,-3-3 23-16,-2-1 1 16,0 0-8-16</inkml:trace>
  <inkml:trace contextRef="#ctx0" brushRef="#br0" timeOffset="-10204.378">28473 6426 1 0,'0'0'0'0,"-9"13"0"0,-3 11 0 15,3-5 0 1,0-3 20-16,2-4-5 0,2 0 0 16,0-4 0-16,1-1-5 15,-1 9 0-15,-2-1-3 16,0 2 0-16,0-1-2 16,-5 2 1-16,-2 3-1 15,-5 0 0-15,-4-1-2 16,2 3 1-16,0-3-1 0,2-1 1 15,4-5-2-15,1-1 0 16,3-1-2-16,2-3 0 16,2 0-4-16,0-6 1 15,2 1-31-15,2-3 0 16,-1 1-2-16</inkml:trace>
  <inkml:trace contextRef="#ctx0" brushRef="#br0" timeOffset="-7699.698">25027 6069 1 0,'0'0'0'0,"0"0"0"16,19-19 0-16,-5 14 0 16,3 1 0-16,-4 1 0 15,-5 3 0-15,-4 0 0 16,-6 3 0-16,-3 1 6 15,-6-1-3-15,1 2 1 16,-4-1 1-16,0-3 0 16,-5-2 1-16,5 1 0 15,2-7-1-15,3 2 0 16,2-2-2-16,3-2 0 16,4 0-1-16,2 3 0 15,3-1 0-15,1 5 0 16,-1-1-1-16,0 3 1 15,0 3-1-15,-1-1 0 16,-1 1 0-16,-3 4 1 16,-5-2-1-16,2 2 0 0,-3-2-2 15,1-1 1-15,0-1-31 16,0 1 0-16,1-8 31 16,4 4 0-16</inkml:trace>
  <inkml:trace contextRef="#ctx0" brushRef="#br0" timeOffset="-7059.465">25013 6280 1 0,'0'0'0'15,"0"0"0"-15,0 0 0 16,0 0 0-16,0 0 7 15,0 0-5-15,0 0 8 16,0 0 1-16,0 0-1 16,0 0 0-16,-5 31-4 15,-6 1 1 1,-5 8 1-16,4-9 1 16,2-2-4-16,1-7 0 15,2-5-2-15,0-1 1 16,2-8-2-16,1 1 0 15,1-2-1-15,1-4 1 16,2-1-2-16,0-2 1 16,0 0-2-16,0 0 1 15,0 0-25-15,4-5 1 16,1-7 4-16,4-12 1 16,-1 1 14-16</inkml:trace>
  <inkml:trace contextRef="#ctx0" brushRef="#br0" timeOffset="18135.134">2935 13241 28 0,'0'0'0'16,"0"0"-1"-16,0 0 0 15,26 8 0-15,16 4 1 16,23 7 10-16,-1-3 1 16,8-1-1-16,4-1 1 15,10-4-6-15,25-8 1 16,17-7-5-16,1-4 0 15,10-5 0-15,-1 2 1 16,3 0 1-16,2 5 0 16,-2 4-2-16,13 6 1 15,5 4-2-15,-1-2 0 16,5 2 1-16,-7 0 1 16,-6 2 0-16,4-1 0 15,-1 1 2-15,-4-4 1 16,-8-2 0-16,0 3 1 0,0 0-6 15,-5 3 0-15,-3 3 0 16,-11-2 1-16,-7 4 0 16,-7 2 0-16,-7-4 1 15,-12 1 1-15,-12 3 2 16,-9-4 0-16,-10-2-5 16,-17-3 0-16,-16-2-1 0,-11-2 1 15,-9 1 4-15,2-2 1 16,2 1-5-16,-6-3 0 15,-1 2-1-15,-2-2 1 16,-5 5-55-16,-11 2 1 16,2 0 45-16</inkml:trace>
  <inkml:trace contextRef="#ctx0" brushRef="#br0" timeOffset="19471.551">3005 15252 116 0,'0'0'0'15,"7"-7"0"-15,-7 7 0 16,5-3 0-16,-2 3 0 16,-1 0 0-16,14 0 0 15,5 0-2-15,8 0 1 16,15 0 1-16,-2 1 1 16,5 3 2-16,5-2 1 15,2 1 1-15,6-3 1 16,1 3 7-16,7 3 0 15,0 2-14-15,26-1 1 16,21 2 0-16,-12-4 0 0,3-2 5 16,1-5 1-16,-1-3-6 15,0-5 0-15,1-4 5 16,-4 1 1-16,0-5-4 16,-1 6 0-16,5 4-1 15,3-2 0-15,5-1-2 16,2 1 1-16,1 0 0 15,1-1 0-15,-4 1-1 0,2 3 1 16,1 0 0-16,1 4 0 16,-4-1 0-16,-3 1 0 15,-3 3 1-15,-6 0 1 16,-3 2-1-16,-6 3 1 16,-2 0-2-16,-18 4 0 15,-10 3 1-15,-5-4 0 16,-4-1 0-16,-3 2 0 15,-9-1 0-15,-9-1 0 16,-17-3 0-16,7 1 0 16,-6 0-1-16,-1-2 1 15,-5 1-1-15,-3-1 1 16,-4-1-1-16,2 1 1 16,-5 2-1-16,2 1 0 15,-1-3 0-15,-3 2 1 16,2 2-1-16,-7 7 0 15,-4 3 0-15,0-3 1 16,0-2-1-16,1-4 0 0,1-1 0 16,2-2 0-16,-1 0 0 15,3-1 0-15,-1-2 0 16,3-1 0 0,-3 1 0-16,1 0 0 0,3-2 0 15,-6 1 0-15,6 1 0 16,-3 0 0-16,-1 1 0 15,3 1 0-15,-3-1-2 16,-1 1 1-16,1-1 1 0,-1 0 0 16,2-1-2-16,-4 0 1 15,5 0 0-15,-1 1 0 16,-3-3 0-16,6 0 1 16,-3 3 0-16,3-3 1 15,0 0-1-15,-4 0 0 16,3 2-1-16,-3 0 0 15,-1 0 1-15,-2-1 1 16,2 3-2-16,-2-1 0 16,-2 1-1-16,0-1 1 15,1 0 1-15,-1 1 0 16,-3 1-9-16,1 0 0 16,-1-1 8-16,3 2 0 15,-3 3-14-15,0 0 0 16,0 1-16-16,-2 5 0 15,0 1-15-15</inkml:trace>
  <inkml:trace contextRef="#ctx0" brushRef="#br0" timeOffset="22564.521">2918 16771 1 0,'0'0'0'0,"17"2"0"16,-12-2 0-16,-5-2 0 15,0 2 0-15,-5-2 0 16,5 2 0-16,-3-2 0 15,-3 2 0-15,6-1 12 16,-3 1-4-16,-1-2-8 16,4 2 1-16,-1 0 26 15,1 0 0-15,0 0-27 16,0 0 0-16,0 0 0 16,0 0 1-16,0 0 1 0,0 0 1 15,0 0-3-15,0 0 0 16,0 0 4-16,0 0 0 15,5 0-4-15,0 0 0 16,7 0 2-16,-3 2 0 16,7-2-1-16,-2 3 0 15,3 1 1-15,4-1 0 16,0 0 0-16,0-1 0 16,1 0-2-16,3 0 1 15,-4 1 0-15,1 2 0 16,8 2 0-16,-5-2 0 15,1 0 0-15,3 2 0 16,3 2-1-16,4-4 1 16,3 0-1-16,8 2 1 15,5 0-1-15,-5-2 1 16,0 0-1-16,-1 0 1 16,1-1-1-16,3 1 0 0,3-2 0 15,2 4 0-15,5 0 0 16,-1 2 1-16,2-1-1 15,14 4 0-15,4 4 0 16,-4-6 0-16,-2-2 1 16,0-4 1-16,-2-6-2 15,-6-6 1-15,0-10 2 16,-1 6 0-16,2 2-3 0,-10 3 1 16,-4 4-1-16,16-1 0 15,9 1 0-15,-4 0 1 16,2 1 0-16,2 4 1 15,2 3-1-15,-4-4 0 16,-6 1 0-16,3 2 1 16,-8-1-2-16,4-3 0 15,-3-2 2-15,3 4 0 16,3 0 2-16,-15-1 1 16,-5 1-7-16,1 0 1 15,4 1 5-15,12 8 0 16,12 2-3-16,-24-4 1 15,-9-4-3-15,-5 0 0 16,-7 0 2-16,-6 1 0 16,-2-1-3-16,-3 0 1 15,-7 0 1-15,-3-2 1 16,-5 1-8-16,-2-2 1 16,-2-1-2-16,-1 1 0 15,1 0-81-15</inkml:trace>
  <inkml:trace contextRef="#ctx0" brushRef="#br0" timeOffset="29626.544">23632 6918 1 0,'0'0'0'0,"0"0"0"16,0 0 0-16,0 0 0 16,0 0 0-16,0 0 0 15,0 0 0-15,0 0 6 16,0 0-5-16,0 0 10 16,0 0 0-16,0 0-3 15,0 0 0-15,0 0 1 0,0 0 0 16,-6-22-4-16,1 8 1 15,-4-8-1-15,1 1 0 16,-3 1-1-16,-1-5 1 16,-4 1-2-16,4 6 0 15,-5 2 0-15,1 1 0 16,-1 3-2 0,-1 3 1-16,-1 2-1 0,0 2 1 15,1 2-1-15,3 1 0 16,1 0 0-16,-4 6 0 15,1 3 0-15,-1 5 0 16,3 3-1-16,-1 6 1 16,0 3-1-16,2 8 1 15,4 6 0-15,-1 7 0 16,8-1-1-16,1 6 1 16,2 3-1-16,0 9 1 15,2 7-1-15,0 10 1 0,1 13-1 16,6-6 0-16,3-2 0 15,0-1 0-15,2 1 0 16,-5-17 1-16,1-13-1 16,-4-9 0-16,-3-12 0 15,-3-6 1-15,-2-6 0 16,-1 1 0-16,-2-6-1 16,-9 1 1-16,-7-2-1 15,2-3 0-15,-1-3-6 16,0-2 0-16,-3-7-36 15,2-6 1-15,2 0 34 0,-7-15 1 16,-1 2-6-16</inkml:trace>
  <inkml:trace contextRef="#ctx0" brushRef="#br0" timeOffset="30913.515">22645 7176 65 0,'5'3'0'16,"7"6"1"-16,-5-8 1 16,0 3 2-16,0-1 1 15,-2 2 0-15,13 2 0 16,8 5-2-16,10-3 1 15,13 1 2-15,2 2 0 0,6 2-2 16,3-4 0-16,1-1-3 16,2-3 1-16,-1 0 0 15,5-3 0-15,-5-3 0 16,-4 0 0-16,-4-9-1 16,-12 6 0-16,-11-6-1 15,2 3 1-15,-1-3-1 16,-8 0 1-16,-6 3-1 15,-4 0 0-15,-6 3 1 0,-1 0 0 16,-3 3-1-16,-4 0 0 16,5-4 0-16,-5 4 0 15,0 0 1-15,0 0 0 16,-7 0-1-16,3 0 1 16,-1 0-1-16,-2 4 0 15,-3 1 1-15,-4 7 1 16,-4 7 0-16,3 5 0 15,1 7-1-15,3 1 1 16,4 8-1-16,7-1 1 16,7 1-1-16,2-4 0 15,3 0 0-15,4-9 0 16,3-3-1-16,4-5 1 16,5-7-1-16,5-10 0 15,3-4 0-15,1-10 1 16,1-7-1-16,-3-5 1 15,-3-3 0-15,-6-4 0 0,-10-5-1 16,-8-2 1-16,-6-3-1 16,-7 0 0-16,-6-6-1 15,-10 11 1-15,-7 4 0 16,-5 8 0-16,-5 8-1 16,3 8 1-16,0 4-2 15,0 4 1-15,2 7-1 16,9-2 0-16,5 0-2 15,5 2 1-15,3-3-5 16,4 1 1-16,4 2-3 0,4-4 1 16,8 0-2-16,3-3 1 15,8-3 3-15,1-4 0 16,3-1 2-16,4-4 1 16,3-4-1-16,-1 4 0 15,-2 0 3-15,-2 0 0 16,-3 0 2-16,-4 3 0 15,-4 6 0-15,-4 0 1 16,-1-3 2-16,1 5 1 16,-2-1 3-16,5 4 0 15,3-1-2-15,-3 5 1 16,0-3 0-16,-4 6 1 16,-1 3 3-16,3 7 0 15,0 5-5-15,1 5 0 16,-1 8-4-16,-2 3 1 15,1 5-1-15,1-1 0 16,2 3-1-16,-5-6 1 0,-2-2 1 16,-4-5 0-16,-1-4 0 15,-2-6 0-15,-2-2 0 16,0-8 0-16,1-2-2 16,-3-2 1-16,1-5-1 15,-3-1 1-15,1-1 0 16,0-10 1-16,0-5 0 15,3-5 0-15,-3-10-2 16,5-4 1-16,5-5-1 0,-1-6 1 16,4 0-1-16,8-1 1 15,5-2-1-15,2 6 1 16,4-1-1-16,7 7 0 16,6 6 0-16,-4 0 0 15,3 3 0-15,-8 5 0 16,-3 7 0-16,-9 0 0 15,-3 0 0-15,0 5 0 16,-4 2-3-16,-2 1 0 16,-3 2-9-16,-2 2 0 15,-1 6-25-15,-2-3 1 16,-1 2 9-16</inkml:trace>
  <inkml:trace contextRef="#ctx0" brushRef="#br0" timeOffset="31640.502">24818 7021 19 0,'-6'3'0'16,"-2"6"0"-16,4-9 0 15,4-9 0-15,2 3 0 16,3-6 5-16,-1 3 0 15,1 0 4-15,-5 3 1 16,2-3-1-16,-1 2 1 16,1 2-3-16,0 2 1 15,-2-4-3-15,-2 3 0 16,-1 3-2-16,-4 1 1 16,-4 3 0-16,-1 6 0 15,-2-1-2-15,-5 8 0 16,-6 1 1-16,-1 5 0 15,-2 2 1-15,-1 4 1 16,-3 4-4-16,4 2 1 16,2 6-2-16,4 1 1 0,-3 2-1 15,11 0 0-15,2 2 1 16,5-6 1-16,5-3 1 16,6 0 0-16,3 0-2 15,8-2 1-15,10-1-1 16,1 0 0-16,4-2-1 15,3-2 1-15,3-2 1 16,-3-3 0-16,-1-1 0 0,-6-8 0 16,-3-3-2-16,-4 0 1 15,-3-7 1-15,-4 2 1 16,-2-7-1-16,-3 2 0 16,-3-1 0-16,1-1 0 15,0 0-2-15,-1 0 1 16,-1 0-2-16,-3 0 1 15,-3-3-15-15,1-4 1 16,-2-1 5-16,-1-8 0 16,0 1-75-16</inkml:trace>
  <inkml:trace contextRef="#ctx0" brushRef="#br0" timeOffset="33272.456">24962 7035 1 0,'4'7'0'16,"1"-1"0"-16,-5-6 0 16,-7-6 0-16,4 0 0 15,-1 3 6-15,2 0-5 0,1-4 9 16,1 5 1-16,1-1-1 16,-1 3 1-16,2-4-4 15,-2 4 0-15,0 0-1 16,0 0 1-16,0 0-2 15,0 0 0-15,0 0-2 16,0 0 1-16,0 0 1 16,0 0 0-16,0 0 0 15,0 7 0-15,-2 2-3 0,1 6 0 16,-3 9-1-16,2 7 0 16,1 8 2-16,1 3 1 15,1 4-1-15,1 4 1 16,0 1-1-1,-2-1 0-15,0-5-2 16,2-2 1-16,3-4-2 0,-2-3 0 16,4-7 0-16,-3-1 0 15,1-6 0-15,0-1 1 16,-1-6-1-16,-1-1 0 16,-1-4 0-16,0-3 0 15,-2-2 0-15,0-1 0 16,0-3-1-16,0-1 0 15,0 0-4-15,0 0 1 16,-4-5-23-16,2-2 0 16,-1-1-7-16,1-8 1 15,0 2 36-15</inkml:trace>
  <inkml:trace contextRef="#ctx0" brushRef="#br0" timeOffset="33804.596">25376 7151 31 0,'0'6'0'0,"-2"0"0"16,4 3 0-16,1-4-1 16,-3 7 1-16,-3 4 0 0,-10 3 0 15,-4 1 1-15,-9-1 1 16,-7-2 3-16,-2-1 1 15,-5-6 0-15,0 0 1 16,-4-3 1-16,9 0 0 16,-2-2 1-16,10-1 1 15,6-1-1-15,-2 2 0 16,7-5-6-16,1 4 0 16,6-3-2-16,4 3 1 15,-1-1-1-15,6 1 0 16,6 1 0-16,6 7 1 15,5 7 0-15,2-4 0 16,4 1-1-16,3 1 1 16,6 2 0-16,3 1 0 15,3 1 0-15,-5-2 0 16,0-7-2-16,-3 3 0 16,-1 1 0-16,-4-3 0 0,-2 1 0 15,-6-4 0-15,-3 1 0 16,-4-8 0-16,-1 0 0 15,-4 3 0-15,-1-6 0 16,-1 3 0-16,-1-3-1 16,-2 0 0-16,0 0-11 15,0 0 0-15,0-3-23 0,-3-1 0 16,-1 1 15-16</inkml:trace>
  <inkml:trace contextRef="#ctx0" brushRef="#br0" timeOffset="34439.179">25416 7263 1 0,'0'0'0'0,"7"0"0"0,-4 0 0 15,2-3 7-15,1 3-4 16,1-6 2-16,1 3 0 15,1 0 5-15,12-1 1 16,7 2 1-16,5 1 0 16,5 1-2-16,2 0 1 15,2 0-6-15,-2 0 0 16,2 1-2-16,-3-1 1 16,-3-1-2-16,-3-1 0 15,-1 2-1 1,-6 0 1-16,-5 0-1 0,-4 0 0 15,-3 0 0-15,-3 0 0 16,-3 0-1-16,-2 0 1 16,-1 0-1-16,-5 0 0 15,-7 0-10-15,-4-3 0 16,-6 3-35-16,-4 0-5 16,-5 3 50-16,-5 2 0 15</inkml:trace>
  <inkml:trace contextRef="#ctx0" brushRef="#br0" timeOffset="34827.916">25376 7419 52 0,'8'-2'0'15,"8"1"1"-15,7 1 1 16,6 1 1 0,4-1 1-16,6-1 7 0,-1-1 0 15,4 2-5-15,0-3 1 16,1-3-4-16,-1 3 1 16,-2 0-1-16,-5-3 0 15,-2 3-2-15,-3 3 1 16,-4-3-1-16,-3-1 0 15,-6 1 0-15,-3 1 0 16,-3-1 0-16,-4-3 0 16,-2 5-1-16,-2-1 1 15,1 2-1-15,-4 0 0 16,3-3-2-16,-3 3 0 16,0 0-14-16,0 0 1 15,0 0-25-15,0 0-4 16,0 0 58-16</inkml:trace>
  <inkml:trace contextRef="#ctx0" brushRef="#br0" timeOffset="35421.598">26214 7151 1 0,'-12'6'0'16,"-7"6"23"-16,19-12-4 16,5-9-12-16,0 6 0 15,1-3 2-15,-1 3 1 16,-2 0 0-16,-3 3 0 16,0 0-5-16,-8 3 0 15,-6 6 1-15,-5-1 0 16,-4 8-5-16,-2 4 1 15,1 6 0-15,0 3 0 16,-2 5 1-16,6-1 1 16,6 0-1-16,11 1 0 15,10-1-3-15,3-2 1 16,6-7 0-16,8 0 1 16,8 0-2-16,3-12 0 15,5-4 1-15,0-4 0 16,4-11 0-16,-4-4 0 0,0-4-1 15,-4-6 1-15,-1-4-1 16,-7-1 1-16,-3-3 0 16,-10-4 0-16,-6-3-1 15,-11 0 1-15,-8-3 0 16,-4 3 0-16,-4 3-1 16,-10 6 0-16,-6 2 0 15,-3 10 0-15,-1 3-1 16,-3 5 1-16,1 4-1 15,4 3 0-15,3 1 0 16,5 5 0-16,7-3-2 0,2 2 1 16,5 2-8-16,3-2 1 15,4 2-25-15,5 5 1 16,1-3 2-16</inkml:trace>
  <inkml:trace contextRef="#ctx0" brushRef="#br0" timeOffset="35834.482">26832 7030 81 0,'1'3'0'0,"3"0"-1"0,3 6 1 16,2-2-1-16,3 3 1 16,4 2 0-16,-2 0 0 15,-2-1 0-15,-2 1 0 16,-1 0 0-16,0 0 0 16,1 0-8-16,-3-6 0 15,0 0-18-15,-3-1 1 16,-1 2 26-16</inkml:trace>
  <inkml:trace contextRef="#ctx0" brushRef="#br0" timeOffset="36186.69">26827 7405 34 0,'3'6'0'0,"4"0"0"16,-7 10 1-16,-5 6 7 16,3-3 0-16,2-3 3 15,2 1 0-15,1 5-6 16,-1-1 1-16,-2-2 4 16,-2-2 0-16,-1 3-7 15,-2 3 0-15,-2-6-1 16,-2 2 0-16,0 0 1 15,-3 1 0-15,0-4 2 0,-6-1 0 16,-1-1-5 0,-7-2 1-16,-4-2-1 0,1-1 0 15,-3-6-4 1,1-1 0-16,-1-2-10 0,1-2 1 16,0-1-52-16</inkml:trace>
  <inkml:trace contextRef="#ctx0" brushRef="#br0" timeOffset="36794.58">27329 7030 42 0,'0'3'0'15,"0"0"1"-15,0-3 1 16,0 6 6-16,0-6 0 15,0 0 0-15,0 3 1 16,3 0-3-16,-3 6 0 16,0 7 0-16,-5 11 0 15,0 9-3-15,0 5 1 16,-2 6-1-16,0 1 1 16,0 3-1-16,1-6 0 15,3-2-1-15,-1-4 0 16,3 1-2-16,-1-10 1 15,0-6-1-15,0-3 0 16,1-5 0-16,1-4 0 0,0-4-2 16,0-3 0-16,-2-1-17 15,2-1 1-15,0 1-6 16,2-11 1-16,-1 2 3 16</inkml:trace>
  <inkml:trace contextRef="#ctx0" brushRef="#br0" timeOffset="37410.508">27740 7181 62 0,'2'7'0'15,"3"1"-2"-15,-5 4 0 16,-3 4 0-16,-8 1 1 15,-4 5 1-15,-6-1 0 16,-7-3 3-16,-7-2 1 16,-5-4 1-16,-4-3 0 15,-5-4 0-15,1-2 0 16,-3 1 4-16,4-4 0 16,0 0-5-16,12 1 0 15,9-1 3-15,7 2 1 16,6-2-5-16,6 2 0 15,7 1 0-15,9 4 0 16,9 2-2-16,8 3 0 16,7 0 0-16,2 3 1 0,7 1-1 15,-8 1 1-15,5 2-2 16,-4-4 0-16,0 0 0 16,-9-3 1-16,-7-1 0 15,0-1 0-15,-3-1-1 16,-4-4 1-16,-3-2-1 15,-4 1 0-15,-2-1 0 16,1-3 0-16,-2 0-1 16,-2 0 1-16,0 0-2 0,0 0 1 15,0 0-1-15,0 0 0 16,0 0-2-16,0 0 1 16,0 0-2-16,0 0 1 15,3 0 1-15,-3 0 0 16,0 0 0-16,0 0 0 15,0 0 1-15,0 0 0 16,0 0-6-16,0 0 1 16,0 0-19-16,0 0 0 15,0 0 17-15,-3-3 0 16,-1-3-2-16</inkml:trace>
  <inkml:trace contextRef="#ctx0" brushRef="#br0" timeOffset="38518.511">28168 7160 1 0,'3'0'0'15,"2"3"0"-15,-1-1 0 16,-1-2 0-16,1 0 0 16,-1-2 0-16,1 2 0 15,-3-1 0-15,-1 1 0 0,4-2 0 16,-4 2 0-16,0 0 8 16,0 0-5-16,0 0 6 15,0 0 0-15,0 0-2 16,0 0 0-16,0 0-2 15,0 0 0-15,0 0 0 16,0 0 0-16,0 0 0 16,0 0 0-16,0 0-1 15,0 0 0-15,0 0-1 0,0 0 1 16,-2 3-1-16,-1 3 0 16,-2 1-1-16,-8 5 0 15,-2 3-1-15,-10 6 1 16,-4-3-1-16,4 0 1 15,1-1-1-15,1-2 0 16,4-3 0-16,-6 2 0 16,1-2-1-16,5-2 1 15,1-3-1-15,3 0 1 16,1 2-1-16,3-6 1 16,3 2 0-16,1 2 0 15,0-5 0-15,0 1 1 16,1 1-1-16,1-1 0 15,2-3-1-15,3 0 1 16,-4 2-1-16,4-2 1 16,0 0 1-16,0 0 1 15,0 0-1-15,2 3 1 0,0 1 0 16,3 2 1-16,4 3 0 16,10 3 0-16,9 4-2 15,1 1 0-15,6 3-1 16,0-3 1-16,0 1-2 15,-4-3 0-15,1-3 0 16,-6 0 0-16,-5 0 0 16,2-5 1-16,-3 2 0 15,-2-4 0-15,-2 2-1 16,-6-6 0-16,-1 1 0 0,0 0 1 16,-1 1 0-1,-3-3 0-15,-1 0-1 0,-4 0 1 16,0 0-1-16,-5-3 0 15,-6-1-9-15,1 3 1 16,-1-6-23-16,-4-2 0 16,-1-3-19-16</inkml:trace>
  <inkml:trace contextRef="#ctx0" brushRef="#br0" timeOffset="42032.532">7853 13316 73 0,'17'0'0'16,"9"0"-2"-16,-17 0 0 0,-9 2 1 15,0-2 0-15,0 0-9 16,5 5 1-16,8 7 7 16,13 2 1-16,10 8-2 15,6-1 0-15,7 4 6 16,10 5 0-16,6 0 0 0,27 6 0 15,15 4-4-15,4-9 0 16,4-7 22-16,4-7 0 16,5-8-20-16,-4-4 1 15,-1-4-3 1,4 1 1-16,1-2 0 0,-3 4 1 16,-6 2-1-16,-4 0 0 15,-1 4 0-15,-7 2 0 16,-5 3-1-16,-8 3 1 15,-2 0-2-15,-12 3 1 16,-6-4-1-16,-11 2 1 16,-8-2-10-16,-4 2 0 15,-3 0-32-15</inkml:trace>
  <inkml:trace contextRef="#ctx0" brushRef="#br0" timeOffset="49000.683">7797 13163 1 0,'9'0'0'16,"5"0"0"-16,-11 0 0 0,2 0 0 15,-5 0 0-15,0 0 0 16,0 0 0-16,-5 2 0 16,5-2 0-16,-3 4 0 15,3-3 0-15,0 3 0 16,0 3 0-16,0-4 0 15,0 4 0-15,3 0 7 0,2 3-5 16,1 2-1-16,9 0 0 16,3 0 7-16,3-2 0 15,0 1-4-15,8-1 1 16,6-1 4-16,-2 3 1 16,6-4-7-16,-1 1 0 15,0-1-3-15,-3-1 1 16,0 0-1-16,3 2 1 15,4-1 2-15,2 1 0 16,1 1-3-16,2 0 1 16,0 1-1-16,1-1 0 15,-1 0 3-15,-6 2 0 16,3 0-3-16,3 0 0 16,0-1 0-16,0-1 0 15,7 0 1-15,-1 0 1 16,-3-1 4-16,1-2 0 15,-4 0-6-15,2-4 0 16,1-1 1-16,4 3 0 16,2 0-1-16,17 0 0 0,9 2 0 15,-10 0 0-15,-4 2 1 16,0-2 0-16,0-2-2 16,0 0 1-16,2-2 2 15,-14-1 0-15,-9 0-1 16,3-1 0-16,1 1-1 15,1 0 1-15,6 3 0 16,15-2 0-16,5 6-1 16,-6-2 0-16,-4 1 1 15,-14 1 0-15,-9-2 0 0,4 1 0 16,3 1 0-16,11 1 0 16,14 1-1-16,-21-1 0 15,-9-1 1-15,17 1 0 16,17 0-1-16,-24-3 0 15,-8-7 0-15,17 3 1 16,9 6-1-16,-19-7 1 16,-9 1 1-16,4 4 0 15,1-4-1-15,14 1 1 16,9 1-1-16,-3-5 0 16,-4-3-1-16,-12-1 0 15,-13 1 0-15,11-2 0 16,-3-2 0-16,22 0 1 15,9 0-1-15,-11-2 0 16,-2 1 1-16,-14 3 0 16,-4 3-1-16,13-1 0 0,10-3 0 15,-3 1 0-15,-3 0 1 16,-12 2 1 0,-9-1 1-16,5 3 0 0,2-5-3 15,11 1 0-15,12-2 0 16,-18 2 0-16,-8 0 0 15,1 2 0-15,-2 1 0 16,18 0 0-16,18-1 0 0,-9-2 1 16,-4-1 1-16,-5 5 1 15,-4 2-2-15,-10-1 0 16,-10 2-4-16,7 0 1 16,-4-2 1-16,3 0 0 15,6 0 0-15,-7 0 0 16,2 2 3-16,3-2 1 15,-4 0-5-15,6 0 1 16,0-2 4-16,8 0 1 16,10 0-1-16,-17 1 1 15,-8-1-4-15,5 2 0 16,-5-5-5-16,17 3 1 16,13 2 4-16,-22-2 0 15,-8-1 3-15,-4 3 0 16,-1 0 3-16,-2 0 0 15,1 0-13-15,1 0 0 16,3 0 15-16,0 2 1 16,2-2-8-16,-2 0 1 15,-3 0-1-15,-3 0 0 0,-2 1-1 16,-1 1 1-16,-3-2-2 16,7 2 0-16,-2 0 1 15,2 1 1-15,1-3-6 16,-1 2 0-16,2-2-1 15,-4 1 0-15,-3 3 4 16,-1 1 0-16,-3 0 2 16,4 0 0-16,0 0 7 0,1-1 0 15,2-1-12-15,2-1 1 16,-4-4 10-16,1 2 0 16,-1 2-3-1,-3 1 1-15,0-3-13 0,-6 2 1 16,-4 2 16-16,1-1 1 15,-2 1-9-15,1-1 0 16,-1 0-7-16,-5 3 1 16,-1-6 9-16,-4 1 0 15,-2 1 4-15,0 0 0 16,-3-1-9-16,-4 1 1 16,2 2 1-16,-5-4 0 15,1 0-2-15,-3 0 0 16,0 0-1-16,0 0 1 15,0 0 4-15,0 0 1 16,0 0-20-16,0 0 0 16,0 0-74-16</inkml:trace>
  <inkml:trace contextRef="#ctx0" brushRef="#br1" timeOffset="66498.85">9555 7138 1 0,'0'-5'0'0,"0"-11"24"16,-9 4-4-16,-10-7-7 16,0-5 0-16,-2-5-8 15,0-4 0-15,0-1-3 16,4-9 0-16,-4-1-2 15,3-4 0-15,1-11 2 16,5 3 0-16,3-8 3 16,4-15 1-16,1-17-4 15,8 8 0-15,4 3-2 16,5 1 1-16,4 5 0 16,9 3 0-16,4 4 0 0,-1 10 0 15,6 9 0-15,-2 14 0 16,-3 11-1-16,5 4 0 15,3 5 0-15,4 5 1 16,10 4-1-16,-4 5 0 16,-1 2 0-16,0-1 1 15,3 8 0-15,-6 2 0 16,-2 12-1-16,0 0 0 16,1 3 0-16,-4 7 0 15,2 4 0-15,-6 4 1 16,0 4-1-16,-5 3 1 15,-2-1-1-15,-2 3 1 16,-5 0-1-16,2 17 1 16,-8 4 0-16,-10 3 1 15,-5-2-2-15,-8-14 1 16,-1-6-1-16,-8-3 0 16,-4-1 4-16,-16 14 1 0,-10 6-5 15,-2-4 0-15,-1 1 0 16,-1-9 0-16,7-8 0 15,6-10 0-15,10-9 7 16,0-2 1-16,-1-5-8 16,-5 2 0-16,3-4-3 15,0-3 0-15,-1-3 6 0,3-6 0 16,2 1-4-16,1-2 0 16,7 1 0-16,5-3 1 15,2 0-5-15,1 0 0 16,1-7-21-16,1-1 1 15,1-4-14-15,2-7-4 16,1 2 56-16</inkml:trace>
  <inkml:trace contextRef="#ctx0" brushRef="#br1" timeOffset="67893.862">15791 7263 1 0,'0'0'0'15,"0"0"20"-15,0 0-5 16,0 0-3-16,0 0 0 16,0 0-11-16,0 0 1 15,-30 12 13-15,6-12 1 16,-6-3-15-16,-1-6 1 15,-4-3 0-15,-3-3 0 16,-1-8 1-16,4 1 1 16,2-4-3-16,0-3 1 15,4-2-1-15,2-5 1 16,3 0 1-16,5 0 0 16,-2-3-2-16,3-4 0 15,3-2 0-15,3-3 1 0,3-2-2 16,7-3 0-16,4-5 0 15,7-2 0-15,6-1 5 16,8-14 0-16,10-7-5 16,5 11 0-16,6 8 3 15,7 10 0-15,6 10-2 16,4 7 0-16,7 8 4 16,-3 4 0-16,-3 7-4 15,8 10 1-15,3 7-1 0,2 4 0 16,-1 4-2-16,-3 9 1 15,2 9-1-15,-8 1 0 16,-4 10 2-16,-3 7 1 16,-6 8-4-16,-10 8 1 15,-7 12 2-15,-11 3 0 16,-7 8-8-16,-17 8 1 16,-8 8 10-16,-10-1 0 15,-6 2-3-15,-11-8 1 16,-16-4-1-16,4-6 0 15,-5-3 0-15,-4-10 1 16,-1-8 8-16,-4-4 1 16,-4-11-15-16,6-4 1 15,1-10 3-15,13-8 1 16,7-10-1-16,13-5 0 16,11-6-3-16,2-1 1 15,0-4-1-15,3 2 1 16,0-3-1-16,1-6 1 0,-8-6 0 15,5 3 1-15,1 0-37 16,0-11 1-16,1-1 4 16,0 0 0-16,0 0 33 15</inkml:trace>
  <inkml:trace contextRef="#ctx0" brushRef="#br1" timeOffset="69458.645">7232 13508 84 0,'12'-1'0'16,"13"-1"-1"-16,-24 4 1 15,-6 1 0-15,2-1 0 16,-3-1-10-16,1 1 0 15,5-2 10-15,9 4 1 0,8 3-1 16,9-2 0-16,8 5 0 16,6 2 0-16,10 2 0 15,4-1 1-15,7 1 1 16,4 0 1-16,10-2 2 16,21-2 1-16,17-3-5 15,-10-2 1-15,0-1 4 0,7-6 0 16,5-3-4-1,-3 0 1-15,-1-2-2 0,11 2 1 16,2-2-1-16,-4 5 0 16,1 2-1-16,3 2 0 15,1 3 0-15,-8 3 0 16,-7 3 0-16,5 2 1 16,5 0-1-16,-1-5 1 15,-4 2-1-15,-4-1 1 16,-1-4 0-16,-3 0 1 15,-4-1 1-15,0-1 0 16,-1 1-2-16,0-1 0 16,-8 0-1-16,3 1 1 15,3 1 0-15,-3 0 1 16,1 2-2-16,2-5 0 16,1-1 3-16,-2 3 0 15,4-2-3-15,2 1 0 16,-3-1 1-16,7 3 1 0,0 0-2 15,-2 4 0-15,-4 1 0 16,7 2 0-16,5 2 2 16,-9-1 0-16,-1 1-1 15,8 2 0 1,-1-1 7-16,-6-3 1 16,-7-5-9-16,6 0 0 0,1 0 3 15,-3-4 0-15,-5-3-2 16,0-3 1-16,1-3 1 15,-1 5 0-15,-8-1-8 0,-1-1 1 16,0-1 10-16,0 1 1 16,2 1-7-16,-6 2 0 15,-3-5 1-15,2 0 0 16,1-2-1-16,1 0 0 16,-1-2-10-16,-4 3 1 15,-3 0 9-15,6 0 1 16,-4-3-1-16,2 2 1 15,-4 2 7-15,-1-2 1 16,-2-1-8-16,-2 1 1 16,-1 2 0-16,1 1 0 15,-5 2-5-15,0 1 1 16,-3 1 0-16,-15-4 0 16,-11 1-1-16,3 3 1 15,-2 0 1-15,-2 3 0 16,-3 2 5-16,-2 1 1 15,-2-5-6-15,-3 3 0 0,-9-3 4 16,1 1 1-16,-3 2-3 16,-5-4 0-16,-3 0-1 15,0 1 0-15,-4 1-5 16,-2 0 1-16,1-1 4 16,-4-1 0-16,0 0-34 15,-16-12 1-15,2 0-36 16</inkml:trace>
  <inkml:trace contextRef="#ctx0" brushRef="#br1" timeOffset="70319.249">10852 7085 72 0,'13'-4'0'0,"-5"-1"-51"0</inkml:trace>
  <inkml:trace contextRef="#ctx0" brushRef="#br1" timeOffset="71219.553">10776 7081 1 0,'0'0'0'16,"7"-3"0"-16,-16 1 0 15,-7-1 0-15,-1-1 0 16,-1 1 6-16,-10-1-4 16,-3-1 7-16,1-2 1 15,4-1-3-15,-2-4 0 16,-1-9 0-16,6 0 0 15,6-4-2-15,-1-4 0 16,6-11-4-16,-2 1 1 16,3-8 1-16,1 3 1 0,1-4 2 15,1 0 0-15,1-1-6 16,3 3 0-16,2-2 3 16,2 2 1-16,2 1-4 15,-2 2 0-15,0 4 1 16,4-1 1-16,3 1-2 15,1 3 0-15,1 3 1 16,0 2 0-16,-1 5 0 0,10-1 0 16,3 0-1-16,0-1 0 15,5 1 0-15,4 3 1 16,4 3-1-16,1-1 1 16,2 1-1-16,1 6 1 15,6 1 1-15,-2 4 0 16,-2-2 0-16,2 5 1 15,0 2-2-15,1 5 0 16,4 3-1-16,0 2 0 16,4 6 0-16,-6 2 0 15,1 3 0-15,-8 3 1 16,-1 1-1-16,-6 4 1 16,2 4-1-16,0-1 0 15,-5 1 1-15,0 1 0 16,2 5-1-16,-8-3 1 15,-1 2-1-15,-3 6 1 16,-3 6 2-16,-6 6 0 16,-4 1-3-16,-1 3 0 0,-4-4 0 15,0 2 0-15,-5-1 5 16,-2 15 0-16,-6 8-5 16,-7-8 0-16,-8 0 0 15,7-19 0-15,3-12 4 16,-3 0 0-16,-5-5-4 15,2 0 0-15,-6-2-2 16,4-7 1-16,-2-1 3 0,2-4 0 16,3-5 3-16,-3 0 1 15,2-1-13 1,-1-3 1-16,3-1 13 0,1-2 0 16,3-1-7-16,2-3 0 15,3 1 1-15,0-2 1 16,1 0-4-16,3 0 0 15,4 0 3-15,0 0 1 16,1 0-2-16,4 0 0 16,-5 0 0-16,5 0 0 15,0 0-5-15,0 0 1 16,0 0 0-16,0 0 1 16,0 0 0-16,0 0 0 15,0 0 1-15,0 0 0 16,0 0-32-16,0 0 1 15,0 0-6-15</inkml:trace>
  <inkml:trace contextRef="#ctx0" brushRef="#br1" timeOffset="72392.288">15761 9170 103 0,'0'0'0'0,"0"0"-6"0,0 0 0 16,-29-5-5-16,11-1 0 16,1 0 16-16,-11-6 1 15,-3 0-4-15,1-4 1 16,-1-3 3-16,-1 2 0 16,4-5-5-16,-5-2 0 15,4-5-1-15,-3-2 1 16,1-2 0-16,-1-6 1 15,-3-4-1-15,-3-5 1 16,0-6-1-16,-1-11 1 16,-4-12 6-16,13-2 0 15,7-3-7-15,13-1 1 16,6-1 6-16,13 5 0 16,9 2-10-16,10 10 1 0,10 4 6 15,6 4 0 1,3 6-5-16,3 2 0 0,6 1-2 15,3 9 1-15,6 5 0 16,5 8 1-16,6 6 0 16,-4 10 0-16,-1 10-5 15,-10 11 1-15,-1 6 3 16,4 14 0-16,2 12 4 0,1 4 1 16,1 0-4-16,-6 3 0 15,-2 0 4-15,-10 10 0 16,-3 9-8-16,-1-2 1 15,-1 9 3-15,-14-7 0 16,-6 2 0-16,-13-2 0 16,-8 0 1-16,-17 1 0 15,-11 3 5-15,-14 1 1 16,-13 0-11-16,-7-7 1 16,-13-7 16-16,-2 4 1 15,-7-5-15-15,1-2 0 16,1 0-6-16,10-14 0 15,7-5-3-15,13-12 0 16,10-9 5-16,15-8 0 16,13-7-59-16,12-7-4 15,-1 2 88-15</inkml:trace>
  <inkml:trace contextRef="#ctx0" brushRef="#br1" timeOffset="73923.565">16691 13380 117 0,'9'3'0'15,"12"2"-16"-15,-11-5 1 16,1-2-9-16,2-4 1 15,5-3 14-15,6-1 1 16,8 1 12-16,4 6 1 16,3 4-2-16,-1 5 1 15,6 4 4-15,-1 4 1 16,4 1-3-16,0 1 0 16,4 1-3-16,5-2 1 15,7 1 1-15,19 1 0 0,19 2-1 16,-16-6 1-16,4-4-2 15,-3 0 1-15,-1-4 1 16,0 2 1-16,3-2-1 16,2 3 0-16,3 3-4 15,6-5 0-15,9 3 1 16,-7 0 0-16,2-3-1 16,4 3 1-16,6-2-1 15,-7 1 1-15,-1 3-2 16,7-1 1-16,-2 0-1 0,-4 1 1 15,-1-1 0-15,4-1 0 16,6-8 0-16,-12 3 1 16,-1-4-1-16,2 1 0 15,3 1 1-15,-3 2 1 16,1-3-1-16,-1 1 0 16,3-2 0-16,1 2 0 15,4-2-2-15,1 3 1 16,2 2-1-16,0 0 0 15,0 4 0-15,6-6 0 16,2 3 0-16,-1 2 1 16,2 4-1-16,7-2 0 15,3-1 0-15,-3-2 1 16,-2-2-1-16,0-1 0 16,-1-1-1-16,4 0 1 0,4-1 0 15,-9-2 0 1,-1-3 0-16,1 1 0 0,1 0 0 15,-3 1 0 1,-1-3 0-16,1 2 0 16,3 1 0-16,-3-1 1 0,-1-2-1 15,0 1 0-15,2 0 0 16,-8 3 0-16,-3 0 0 16,0 3 1-16,0 4 0 15,-8-4 0-15,-6 3 0 0,7-3 0 16,5 6 0-16,-6-8 1 15,-1 3-1-15,2-1 1 16,2 1 0-16,-3 1 1 16,-5 2-2-16,7-4 1 15,4 2-1-15,-7 0 1 16,1 0-1-16,-1 6 0 16,0 1 0-16,-8 0 0 15,-4 0-1-15,-3 0 0 16,-9-2 0-16,-7-1 0 15,-9-2 0-15,-12-4 0 16,-14 0 0-16,-15-1 0 16,-13 2 0-16,-5-8 0 15,-4 1-3-15,-13-18 1 16,-16-12-11-16,-18-6 1 16,1 0-97-16</inkml:trace>
  <inkml:trace contextRef="#ctx0" brushRef="#br1" timeOffset="75321.779">12221 7021 106 0,'0'-12'0'0,"0"-3"-6"16,0 9 0-16,0 8-11 16,0-2 0-16,0 7 6 15,-3-5 1-15,1-1 14 16,-1 1 1-16,-4-2 1 16,-11-3 0-16,-5-2-4 15,-3-2 0-15,-3 2 2 16,-1-6 0-16,0 3 3 15,-4-1 0-15,0-3 1 16,3 0 0-16,3-3-7 0,2-3 0 16,0-4 0-16,5 2 1 15,3-3-1-15,1-6 0 16,5-7 0-16,0-3 1 16,3-8 0-16,4-3 0 15,5-4-2-15,0-8 1 16,5-3 8-16,4-14 1 15,3-12-7-15,5 3 0 16,4 4-5-16,2 2 1 16,6 6 4-16,6 13 0 15,4 3-3-15,10 5 0 16,6 3 0-16,1 9 0 16,3 11 0-16,1 2 0 15,1 12 0-15,7 9 0 16,3 6 0-16,-15 6 0 15,-9 11-2-15,14 20 0 0,11 11 5 16,-10 10 0-16,3 12-4 16,-9 8 0-16,-13 16 2 15,-1-2 1-15,-10 9-4 16,-11-5 0-16,-9 5 5 16,-12-7 1-16,-9-4-4 15,-7-8 1-15,-3-7 7 16,-14-3 0-16,-5-6-11 0,-4-10 1 15,-4-6-8-15,5-8 1 16,-1-4 18-16,-5-8 0 16,0-12-10-16,8-3 0 15,10-3-7-15,2-6 0 16,10-3-6-16,0 0 1 16,6-3-43-16,2-4-4 15,1 2 78-15</inkml:trace>
  <inkml:trace contextRef="#ctx0" brushRef="#br1" timeOffset="76619.799">15929 11236 145 0,'2'-5'0'0,"3"-5"-35"15,-10-4 0-15,-4-3 33 0,-7 0 1 16,-6-1 5-16,6 5 0 16,2 1 4-16,-2 0 0 15,2-2-5-15,-3 4 0 16,-4 1-2-16,0-1 0 16,-7-1-1-16,-2-1 1 15,-1 0 0-15,-4-1 1 16,-3-1-1-16,-1-5 1 15,3-2 5-15,1-4 0 16,0-4-5-16,2-7 0 16,1-4 3-16,3-6 0 15,-4-6-3-15,3 2 1 16,4-3-3-16,-4-15 1 16,-1-13-3-16,10 4 1 15,9-2 5-15,0 8 1 16,8 6-9-16,8 2 1 15,4 1 3-15,4 9 0 16,6 5 7-16,15-9 1 0,11-5-7 16,-6 6 0-16,4 1 0 15,-7 17 0-15,-6 10-1 16,10 1 0-16,-1 5 5 16,27-4 1-16,15-2-6 15,-9 3 0-15,3 1-1 16,-1 7 1-16,4 6-1 15,-1 13 1-15,1 10-4 16,-5 3 0-16,1 6 4 16,-9 5 0-16,-1 8 8 0,2-3 1 15,-6 2-10-15,-10 11 0 16,-7 9 1-16,-1 9 0 16,-7 9 2-16,-10 8 0 15,-8 1-2-15,-4 3 0 16,-7 1 0-16,-10 5 0 15,-14 4-1-15,-16 1 1 16,-14 5 0-16,-7-9 0 16,-7-1 2-16,-1-8 0 15,-4-6-1-15,-7-8 1 16,0-7-1-16,0-5 0 16,2-3-1-16,8-13 0 15,9-11-2-15,14-10 0 16,9-11-13-16,5-8 0 15,6-15-48-15,11-18 0 16,-1-1 59-16</inkml:trace>
  <inkml:trace contextRef="#ctx0" brushRef="#br1" timeOffset="78352.565">27838 13769 139 0,'0'0'0'0,"0"0"-7"16,0 0 1-16,0 0-42 16,30-8 0-16,18-8 43 15,-7 4 1-15,-1 2 2 0,-4 5 1 16,-1 5 0-16,0 3 0 16,-2 4 0-16,-5-2 0 15,-5 4 1-15,8 1 0 16,4-1 1-16,0-3 1 15,3 1 12-15,1-5 1 16,-1-2-5-16,6 0 1 16,4-2-6-16,1-1 0 15,0-1 0-15,7-1 1 16,3-3 4-16,6 3 0 16,3-1-6-16,21 3 0 15,17-6-1-15,-7 3 1 16,4-3-3-16,-7 9 1 15,-2 2-1-15,4 1 1 16,3 1 0-16,-1 1 0 16,1 2-1-16,2-4 0 15,0-3 1-15,5 2 0 0,5 1-1 16,-10-1 0 0,-4 0 2-16,-4 1 0 0,-5-3-2 15,-3-5 0-15,-1 0-1 16,3 0 1-16,3-1 0 15,1 3 0-15,3-6 0 16,-2 3 1-16,2-1-1 16,-2 3 0-16,-2 1-1 15,-5-1 1-15,-3 3-1 16,3-1 1-16,1 2-1 0,-5 2 1 16,1 3 0-1,-9-2 0-15,-7-1-1 0,5 0 1 16,2-2 1-16,-9 3 0 15,-5 1-2-15,-1 1 1 16,-3 2-1-16,-8-4 1 16,-7-3-1-16,9 0 1 15,1 0-1-15,2 0 1 16,0-3-1-16,-5 3 1 16,-2 0-1-16,0 0 1 15,-2 3-1-15,-1-3 1 16,-4 2-1-16,-3-2 0 15,-4-2 0-15,2 2 1 16,1 0 0-16,-4-5 0 16,-3 0-1-16,-1 3 1 15,-2-1-1-15,-1 3 1 16,-3 3-1-16,-1-1 1 16,-3-1-1-16,-6 1 0 15,-3 0 0-15,1-2 1 0,-1-4-1 16,-2 3 1-16,-4 1-1 15,1 0 1-15,-1-2-1 16,-3 2 0-16,4 0 0 16,-1 0 0-16,1-3 0 15,1 3 0-15,0-2 0 16,-1 2 0-16,-1 0 0 16,-3 0 0-16,4 0-2 0,-4 0 0 15,0 0-13-15,0 0 1 16,-5-4-25-16,-18-8 1 15,0 0-4-15</inkml:trace>
  <inkml:trace contextRef="#ctx0" brushRef="#br1" timeOffset="82332.673">28419 7074 1 0,'-2'-1'0'0,"0"-8"0"16,2 6 0-16,2 3 0 16,-2 0 0-16,5-4 9 15,0 4-4-15,1 0 7 16,-1 0 0-16,2-3-8 15,3-1 1-15,4 2 0 16,-2-1 0-16,1-4 0 16,1 2 1-16,0-2-1 0,0 2 0 15,-1 2-1-15,8-4 1 16,7 2-2-16,4-2 0 16,4 2-1-16,3 5 1 15,3 0 5-15,-1 0 1 16,1 3-8-16,2 0 1 15,-1 6-1-15,-2 3 0 16,-3-3 0-16,-7 3 0 16,-5-4-1-16,-3 3 1 15,-5-6 1-15,-4 2 0 16,-4-4 1-16,-5 2 0 16,-5 2 2-16,-14 7 1 15,-12 8 0-15,-5-1 0 16,-6-3-6-16,-5 3 1 15,-5 0-1-15,-5-2 0 16,-6-2 0-16,6-2 0 16,3 1 0-16,7-1 0 15,6-6 0-15,3-1 1 0,3-1-1 16,9-3 1-16,7-3-1 16,4 1 1-16,4 0-1 15,6-2 0-15,0 0 0 16,6 0 0-16,4 0 0 15,13-2 0-15,8 0 0 16,11 1 1-16,9 1-1 0,3 0 1 16,3 0-1-16,-3 8 1 15,0-1-1-15,-7 3 1 16,-5 2-1-16,-9-1 1 16,-5 1-1-16,-7-6 0 15,-5 3 0-15,-11 3 0 16,-8 9 0-16,-15-2 0 15,-10 5 0-15,-14 0 0 16,-10-6 0-16,-7 3 0 16,-7 0 0-16,-15-1 1 15,-9 6 0-15,11-5 0 16,4-9-1-16,5 0 0 16,6-9-2-16,15-1 0 15,11-4-18-15,8-1 1 16,0-1-67-16</inkml:trace>
  <inkml:trace contextRef="#ctx0" brushRef="#br1" timeOffset="84723.633">13470 9348 1 0,'0'0'0'0</inkml:trace>
  <inkml:trace contextRef="#ctx0" brushRef="#br1" timeOffset="85563.602">13466 9348 1 0,'0'0'0'0,"0"0"0"15,0 0 0-15,0 0 0 16,0 0 0-16,0 0 9 16,0 0-5-16,0 0 1 0,0 0 0 15,-29-14 17-15,11 6 0 16,1-2-20-16,-9-2 0 15,-2-6-1-15,5 3 0 16,-3-7 2-16,5-4 0 16,0-5-3-16,4-5 1 15,-1 0 7-15,6-2 1 16,-4 0-7-16,6 2 0 16,3 2-3-16,2 1 1 15,-2 3 0-15,2-10 0 16,-1 1 2-16,3 3 0 15,-1 3-1-15,4-6 1 16,4-4-1-16,1 1 0 16,4 0 2-16,1 2 1 15,4 4-4-15,0 5 0 16,2 0 0-16,5 2 0 16,1 2 4-16,3 3 1 15,1 1-3-15,0 1 1 0,4 0-4 16,3 3 1-16,2 2 1 15,-9 1 1-15,0 4-2 16,2 4 0-16,-2-4 0 16,-5 3 0-16,0 2-1 15,-2 4 1-15,-3 1 0 16,1 2 0-16,-1 5-1 16,1-1 1-16,1 4 3 15,3 1 0-15,0 3-4 0,1 1 0 16,-1 5 3-16,6 0 0 15,2 6-3-15,-4-3 0 16,-4 0 0-16,-4 4 1 16,-3 5-1-16,2 1 1 15,1 5 1-15,-5 0 1 16,-1 3-4-16,-3 2 1 16,-2 6 4-16,-3-5 1 15,1 3-6-15,-4 0 0 16,-4-2 2-16,-1 1 1 15,-4-1-2-15,-6 7 1 16,-3 3 1-16,-5-3 1 16,-3 0-3-16,-3-4 0 15,-5-8 1-15,1-4 1 16,-2-3 2-16,1 2 0 16,-3-3 4-16,6-4 1 15,-3-3-7-15,1-5 1 16,2 0-2-16,5-6 1 0,1-4 5 15,6 1 0-15,7-2-6 16,-4-2 0-16,6-4-1 16,3 1 0-16,-2 0 0 15,4 0 1-15,1-2-21 16,-1 0 0-16,5-2-16 16,2-5 0-16,1 0 6 15</inkml:trace>
  <inkml:trace contextRef="#ctx0" brushRef="#br1" timeOffset="87247.039">18963 12128 1 0,'0'0'0'16,"23"-6"0"-16,-28 6 6 15,-13 3 2-15,-1-6 0 16,-4 1 0-16,-1-3 1 15,3-2-2-15,-2-5 0 16,-1-4-1-16,1 1 1 0,-3 0-2 16,5-1 1-16,0-1-1 15,4-2 0-15,-1 0 2 16,1-5 1-16,0-5-5 16,3 2 0-16,3-6-1 15,-5-1 0-15,4-2 2 16,2-4 0-16,-2-1-3 15,-2 1 1-15,-2-1-2 0,2 0 1 16,2-2-1-16,3 2 1 16,2 0-1-16,2 0 0 15,3-1 2-15,4 3 0 16,3-1-1-16,5 3 0 16,8-1 0-16,1 4 0 15,4 3 0-15,5 2 0 16,7 4 0-16,10 0 1 15,7 1-1-15,2 1 1 16,-1 1-1-16,-3 5 0 16,1 2 0-16,-4 4 0 15,0 3 0-15,0 2 1 16,4 5-1-16,-8 2 1 16,3 8-1-16,-3 0 0 15,-3 6-1-15,-3 1 0 16,-2 8 0-16,-7-4 1 15,-4 2-1-15,0 1 1 16,1-1 0-16,1 9 1 16,-3 5 0-16,-1 0 0 0,1 7-1 15,-6 2 0 1,1-1-1-16,-4 3 1 0,-4-1-1 16,-6 2 1-16,-8 0 0 15,-4 3 0-15,-5 3-1 16,-4-5 0-16,-4 0 1 15,-5-1 1-15,0-6-2 16,-4-2 0-16,-3-4 0 0,-2-3 0 16,-3-4 0-16,-13 5 0 15,-15 0 0-15,19-10 1 16,7-6 0-16,3-3 1 16,6-3-1-16,-1-3 0 15,8-3-2-15,1-2 0 16,4-4-21-16,-7-14 0 15,-9-8 14-15,-3-16 1 16,-1 0-76-16</inkml:trace>
  <inkml:trace contextRef="#ctx0" brushRef="#br0" timeOffset="100363.094">29533 7112 65 0,'0'0'0'16,"-3"-7"0"-16,6 4 0 15,2 3-3-15,1 0 0 16,-1 0 3-16,-2 0 0 15,1 3 4-15,-4-3 0 16,3 0 2-16,-3 0 0 16,0 0-2-16,0 0 1 15,0 0-2-15,0 0 1 16,0 0-1-16,0 0 0 16,0 0-2-16,0 0 1 15,0 0-2-15,0 0 1 16,4 4-7-16,-3 1 0 15,1 2-35-15,-2 11 1 16,0 3 44-16</inkml:trace>
  <inkml:trace contextRef="#ctx0" brushRef="#br0" timeOffset="100734.891">29580 7502 68 0,'0'-9'0'0,"2"-10"1"16,-2 12 0-16,0 6 2 0,0 1 1 16,0 0 2-16,0 0 0 15,-2 5-1-15,0-2 0 16,2 2-2-16,-1 2 0 15,-1 0 0-15,-3 5 1 16,-2 0-2-16,-7 9 1 16,-5-3-2-16,-1 7 1 15,-2-5-1-15,-4 2 0 16,-2 1-1-16,5-4 0 16,6-7-1-16,1-2 1 15,4-1-5-15,1-4 0 16,2-2-32-16,2 1 0 15,1-4 22-15</inkml:trace>
  <inkml:trace contextRef="#ctx0" brushRef="#br0" timeOffset="101216.611">29938 6939 86 0,'-4'3'0'16,"1"2"-1"-16,3-5 1 15,5 4-2-15,-5-4 1 16,5 0-1-16,-1 0 1 16,-1-2 1-16,1 2 0 15,-1 0 1-15,1 5 0 16,-3 0 1-16,3 11 0 16,1 6 1-16,-1 7 0 15,-3 9-1-15,-1 3 0 16,-1 4 0-16,-1 1 0 15,2 6-1-15,-2-4 1 16,2 0-1-16,-2-5 1 16,1-7-1-16,-1-4 0 15,-2 3-1-15,1-8 1 16,1-3-3-16,-1-3 1 16,-1-2-24-16,1-4 1 0,-1-3 4 15,1-3 1 1,-1-1 14-16</inkml:trace>
  <inkml:trace contextRef="#ctx0" brushRef="#br0" timeOffset="101652.552">30504 7112 71 0,'-8'5'0'15,"-5"2"0"-15,-13 5 0 16,-10 2-3-16,-10-1 0 16,-8 0 2-16,-7-1 0 15,-8-4 3-15,2 4 0 16,3-3 4-16,11-1 0 16,8-1-2-16,8-3 1 15,10-1-3-15,6 0 1 16,7-1 0-16,7 2 0 15,5 1-1-15,11 8 1 16,8 8-1-16,2-2 0 16,6 3-1-16,1 2 1 15,5 4-1-15,-1-3 1 16,1 1-2-16,-5-3 1 16,-1-6 1-16,-1 2 0 15,1-4 1-15,-6-3 0 0,-5 0-2 16,-2-3 1-16,-3-6-2 15,-2 2 1-15,-4-1-2 16,1-1 1-16,-1-3-9 16,-3 0 0-16,4 0-29 15,-4 0 0-15,0 0 25 16</inkml:trace>
  <inkml:trace contextRef="#ctx0" brushRef="#br0" timeOffset="101965.961">30327 7327 10 0,'-4'12'0'16,"-1"8"0"-16,3-16 0 16,4-8 2-16,-2 4 1 15,5-8 10-15,6 8 0 16,2 0-4-16,7 0 0 16,4 0-3-16,11 0 0 15,7 0 0-15,7 0 0 16,6-7-1-16,3 3 0 15,3-1-2-15,-3 2 1 16,-3-1-2-16,-4 3 0 16,-2-3-1-16,-9 1 1 15,-7 1-2-15,-7 0 1 16,-8 2-2-16,-6-1 1 16,-7-3-11-16,-10-5 1 15,-11-3-19-15,0 6 0 16,1-3 19-16</inkml:trace>
  <inkml:trace contextRef="#ctx0" brushRef="#br0" timeOffset="102283.707">30703 7097 102 0,'11'8'0'0,"4"1"0"0,-8 1 0 16,-3-1 1-16,6 8 1 15,4 9 1-15,-10 6 0 16,-6 11 3-16,-3 2 1 16,-6 3-5-16,3 1 0 15,-1 3-2-15,0-7 1 16,0-4 1-16,4-3 0 16,3-9 1-16,2-4 0 15,2-4-2-15,0-7 0 16,0-4-1-16,-1-1 0 15,1-6-2-15,-2-3 0 16,5-3-16-16,2-6 0 16,2-3-11-16,3-9 0 15,1 3 7-15</inkml:trace>
  <inkml:trace contextRef="#ctx0" brushRef="#br0" timeOffset="102548.679">31089 7311 70 0,'3'0'0'0,"4"4"1"16,19-1 0-16,16 2 0 15,0 0 0-15,7-1 0 16,7-1 0-16,5-3 1 16,1 0 0-16,5-3 0 15,-6-1 0-15,-4-1-1 16,-4 0 1-16,-6 2 0 0,-11-1 0 15,-6-1-1-15,-6 1 0 16,-4-2-1-16,-7-3 0 16,-4 0-2-16,-5-1 0 15,-6-2-40-15,-10 4-4 16,-9-4 46-16,-5 5 0 16</inkml:trace>
  <inkml:trace contextRef="#ctx0" brushRef="#br0" timeOffset="102884.56">31296 7048 88 0,'11'4'0'16,"8"1"2"-16,-10 4 0 15,-3 1 5-15,0 11 0 0,-5 3-4 16,-2 6 0-16,-5 10 0 15,0 5 0-15,-3 3-1 16,-2 3 1-16,1 1 0 16,1-6 1-16,0-1-3 15,2-6 1-15,4-10-2 16,-1 2 1-16,1-7 2 16,1-5 1-16,2-7-2 15,0 0 1-15,0-3-3 16,0-6 0-16,-1 0-1 0,1-3 0 15,1 6-12-15,-1-6 1 16,5-7-24-16,-1-4 1 16,-1 1 11-16</inkml:trace>
  <inkml:trace contextRef="#ctx0" brushRef="#br0" timeOffset="103499.711">31547 6746 72 0,'-1'6'0'15,"-3"6"0"-15,4-9 0 0,0-3 3 16,0 0 0-16,5 0 2 16,1 0 0-16,0-3 4 15,0 3 1-15,-3-4-7 16,1 2 0-16,-3 2-2 16,-1 0 1-16,4-1 2 15,-4 1 1-15,3 1-3 16,-3-1 0-16,4 6 5 15,3-1 0-15,5 5-2 16,6 5 0-16,4 10-3 0,4 0 0 16,6 10-1-16,-1 1 0 15,1 7-1-15,-3 1 1 16,1 4 0-16,-6 2 1 16,-1 0-1-16,-6 3 1 15,-1 4-1-15,-11-2 1 16,-8-2 0-16,-9-2 0 15,-11-3-2-15,-15 14 1 16,-13 7-1-16,-8-9 0 16,-9-2 0-16,3-12 0 15,1-4 0-15,6-10 0 16,4-6 0-16,21-11 1 16,15-6-1-16,3-4 0 15,8-1-1-15,-2-4 0 16,4 3-5-16,-2-6 0 15,2-3-14-15,-1 3 0 16,1 0-15-16,3-9 0 16,1 0 9-16</inkml:trace>
  <inkml:trace contextRef="#ctx0" brushRef="#br0" timeOffset="104463.794">32337 6879 67 0,'4'-4'0'0,"15"-1"0"0,12-7 2 16,-5 9 1-16,1 3 0 15,-8 3 1-15,-3-1-1 16,-8 5 1-16,-3 1-1 16,-10 8 0-16,-9 1-1 15,-10 0 0-15,-11 0-1 16,0-1 1-16,-2-1-1 15,3-1 1-15,0-4-1 16,7-1 1-16,4-3-1 0,5 0 1 16,6-1-1-16,4 2 0 15,2-1 0-15,10 8 0 16,5 5 0-16,4 2 0 16,8 1 0-16,-3 2 0 15,-2-3 0-15,-3 6 1 16,0-3-1-16,-6 4 0 15,-2-1-1-15,-5-3 1 16,-5 0-1-16,-8-7 0 16,-6 2 0-16,0-7 0 15,0-2 0-15,1-1 1 16,3-6-1-16,3 3 0 16,5-3 0-16,0-3 1 15,3 0-1-15,1 0 0 16,3 0 0-16,0 0 0 15,0 0 0-15,5 2 0 16,5-1 0-16,1 5 0 16,-1-3 0-16,-1 6 0 0,0 3 0 15,-8 7 1-15,-2 8-1 16,-8 9 1-16,-5 5 1 16,-3 6 0-16,-3 4-2 15,1 1 1-15,0 2 0 16,0-6 0-16,1 1-1 15,10-10 1-15,6-1 0 16,0-4 1-16,4-1-1 16,0-6 0-16,3-3 0 0,-2-5 0 15,3-3-1-15,-3-4 0 16,1 1-2-16,-3-2 0 16,1-5-17-16,-4 3 1 15,1-4-16 1,-3-1 0-16,1-1 22 0</inkml:trace>
  <inkml:trace contextRef="#ctx0" brushRef="#br0" timeOffset="109161.674">9346 10584 80 0,'-4'5'0'15,"1"-3"-1"-15,3-2 0 16,3 0 1-16,1 0 0 15,1-2 0-15,0 2 0 0,2 0 3 16,-5 0 1-16,1 0 11 16,1 0 0-16,-1 2-14 15,-3 1 0-15,2 4 7 16,-2 5 0-16,-2 4-8 16,-1 9 1-16,-6 6-2 15,0 9 1-15,1 6 2 16,-1 5 1-16,0 4-4 15,0 4 0-15,2 4 12 0,-1 4 0 16,3 4-12-16,-6 11 1 16,2 11 3-16,4-21 1 15,5-9-4-15,-3-15 0 16,3-13 2-16,0-11 0 16,0-7-2-16,3-4 0 15,-3-2-5-15,4-1 0 16,-4-7 4-16,0 3 1 15,0-3 0-15,0-3 1 16,-4 0-1-16,4 0 1 16,-5-5-3-16,-4-2 0 15,-10-8 9-15,5 6 0 16,2-3-9-16,-2-3 1 16,-4-8 1-16,-3 3 0 15,4-1 1-15,-4-1 0 16,4-1-1-16,1 5 1 15,4 2 1-15,1 2 0 16,-1 1-7-16,3 2 1 0,-3 1 6 16,7 3 1-16,-2 2-2 15,5 0 0-15,-1 1 0 16,3 4 0-16,-4-3-1 16,4 3 0-16,0 0 0 15,0 0 0-15,7 5-3 16,-2 5 0-16,1 8 3 15,6 6 0-15,0 7 0 0,6-4 0 16,-3 6-8-16,3-6 0 16,-4 1 21-1,1-6 1-15,-1 0-11 0,-2-3 0 16,-1-2-4-16,5-1 1 16,-1-3 1-16,3-2 1 15,-1-4-5-15,4-7 0 16,5-6 3-16,6-9 0 15,4-9 0-15,3-5 1 16,4-7-2-16,-4-2 1 16,-6-5-26-16,-7 7 1 15,-9-2-37-15,-4 0-4 16,-1 1 85-16</inkml:trace>
  <inkml:trace contextRef="#ctx0" brushRef="#br0" timeOffset="109654.768">8669 9307 40 0,'7'-9'0'0,"-2"3"-27"16</inkml:trace>
  <inkml:trace contextRef="#ctx0" brushRef="#br0" timeOffset="109893.495">8740 9343 1 0,'0'-9'0'0,"-3"-1"31"15,10 17-5-15,3 9-1 16,-1-4 1-16,0 3-24 0,1-1 0 16,1-2 3-16,1-2 0 15,-3-1-3-15,-1-3 1 16,1 0 5-16,-2-3 0 16,-2-3-10-16,1 2 1 15,1-2 1-15,-6 1 1 16,3-1-1-16,-4 0 0 15,3 2-6-15,-3-2 0 16,4 0-36-16,-4 0 0 16,0 0 21-16</inkml:trace>
  <inkml:trace contextRef="#ctx0" brushRef="#br0" timeOffset="110976.453">8732 9851 84 0,'0'-7'0'0,"0"-3"-25"16,0 6 1-16,1 4 17 0,-1 0 1 16,4 2 4-16,-4-2 0 15,3-2 33-15,-3 2 0 16,4-3-21-16,-4-2 1 16,0 1-10-16,0 4 0 15,2-3 0-15,-2 3 1 16,0 0-1-16,0 0 0 15,0 3 2-15,0 3 1 16,0 2-3-16,0 2 0 16,0 4 0-16,0 2 0 15,0 3 17-15,0-2 0 16,0 5-18-16,0 2 0 16,0 5 3-16,0 2 0 15,3 3 0-15,-3-1 1 16,4 0 1-16,-4 3 0 15,1 1-5-15,-2 0 0 16,1-1 0-16,-4-9 0 16,4-6-1-16,-3-4 1 15,1-4 0-15,2-1 0 0,0-8-1 16,-4 1 1-16,4-1-1 16,0-4 1-16,-5-11 0 15,3-6 0-15,2-14 0 16,-1 2 0-16,1-5-1 15,0-8 1-15,0-7 4 16,1-5 0-16,1-6-3 16,0 2 0-16,1-5 1 15,1 15 1-15,-2 5-4 0,-2 10 1 16,0 9-1-16,0 3 0 16,0 6 2-16,0 3 0 15,0 5-3-15,0 16 1 16,-2 10-1-16,4 13 0 15,1 11 2-15,-3 9 1 16,0 8-1-16,-3-2 1 16,1 5 0-16,-5-2 1 15,2-8-4-15,-4-2 1 16,0-4 2-16,2-8 1 16,2-8-2-16,-2-7 0 15,5-7 0-15,-1-1 0 16,-1-10 1-16,3 0 0 15,1-5-1-15,0-13 0 16,0-10 0-16,1-9 1 16,3-8-1-16,-1 3 0 15,1-4 0-15,1 4 0 0,-5 0-1 16,4 10 1-16,-4 9 0 16,0 2 0-16,0 6 0 15,0 0 0 1,0 6 1-16,0 3 0 0,0 0-2 15,-4 15 0-15,1 10 1 16,-1 0 0-16,2 3 0 16,-1-3 1-16,-2 1-5 0,1 0 1 15,1-2 3-15,1 0 1 16,-5-3-24-16,5-4 1 16,-1-2 20-16,3-3 1 15,0-1-14-15,0-6 0 16,0-2-35-16,0-3-4 15,0 0 70-15</inkml:trace>
  <inkml:trace contextRef="#ctx0" brushRef="#br0" timeOffset="116459.061">15835 4632 44 0,'0'0'0'16,"3"5"-7"-16,1-1 0 0,1-1 2 15,2 1 1-15,3 1 2 16,-1 2 1-16,0-2 9 16,-2-2 1-16,1 1 8 15,-2-1 0-15,1 2-8 16,-4-5 1-16,2 4-9 15,-1-4 0-15,1 1 1 16,-5-1 1-16,2 7-2 16,0 0 0-16,3 2 2 0,-2 6 1 15,3 9-1 1,-5 12 0-16,1 7 0 0,-2 14 0 16,-2 10 1-16,1 5 1 15,-3 7-4-15,-1 20 1 16,-2 16-3-16,5-15 1 15,2-9 3-15,0-16 0 16,0-11 4-16,2-13 1 16,0-11-9-16,-1-8 0 15,3-9 0-15,-4-3 1 16,0-4 1-16,0-4 0 16,2-4 4-16,-2-1 1 15,1-2-7-15,-1-1 0 16,0-1 1-16,-3-3 0 15,-6-7 0-15,-5-8 0 16,-2-6-1-16,3-6 0 16,-3-9 3-16,-2-7 1 15,-3-9 2-15,1-1 0 0,-3-9-6 16,2 9 1-16,-3 2 1 16,3 8 0-16,3 10-15 15,4 9 1-15,5 5 12 16,-1 4 1-16,5 6 9 15,0 2 0-15,1 6-9 16,2 13 1-16,2 8-1 16,7 13 0-16,5 13-3 0,6 2 0 15,6 9-2-15,-6-4 1 16,3 4 2-16,-7-14 1 16,1-4 5-16,-2-3 1 15,-3-10-2-15,-1-4 1 16,-1-10 2-16,3 0 1 15,-2-8-7-15,5-11 0 16,5-5-1-16,5-12 1 16,4-6 1-16,5-4 0 15,7-10-1-15,2-11 0 16,2-5-9-16,6-7 1 16,6-12 0-16,-5 12 0 15,-4 10-28-15,-18 18 1 16,3-1-5-16</inkml:trace>
  <inkml:trace contextRef="#ctx0" brushRef="#br0" timeOffset="119135.656">15603 11531 1 0,'0'0'0'16,"0"5"0"-16,0-5 0 15,8-5 0-15,-6 4 0 16,0-5 0-16,0 3 0 15,1 0 0-15,-1-1 6 16,0 2-6-16,-2 2 0 16,1-3 15-16,-1 3 0 15,0 0-2-15,0 0 1 16,0 0 2-16,0 0 1 16,0 0-9-16,0 0 1 0,0 0-3 15,0 0 1-15,0 0-4 16,0 0 1-16,0 0-4 15,0 0 0-15,0 0 3 16,0 0 0-16,0 0-4 16,0 0 0-16,0 0 0 15,0 0 1-15,0 0 5 16,0 0 0-16,4 2-3 16,-4-2 0-16,5 1 3 15,-1 1 0-15,-1-2-5 0,-3 0 1 16,4 4-4-16,-4-4 1 15,1 5 7-15,-1-2 1 16,4 1-6-16,-4-3 0 16,2 3 1-16,-1 3 0 15,5-4 3-15,-5 9 0 16,6 5-5-16,-5 2 1 16,1-4-2-16,1 13 0 15,-4 6 4-15,3 4 0 16,-3-2-3-16,0 5 1 15,0 2-1-15,0 3 1 16,2 3 4-16,-2-1 0 16,2 0-4-16,-2-2 1 15,-2-1 0-15,0-9 0 16,2-5 0-16,0-7 0 16,0-6-1-16,-3-2 1 15,3-6-1-15,0 1 1 16,0-8-3-16,0 0 0 0,0-1 1 15,0-2 0-15,0 0 2 16,0 0 1-16,0 0-1 16,-5-3 0-16,-4-2-1 15,-3-9 1-15,-6-5-1 16,1 0 0-16,-2-5 0 0,1 0 1 16,1-2-3-16,3 4 1 15,2 3-1-15,-2-2 1 16,2 3 1-16,1 0 1 15,2 5-2-15,1 1 1 16,2 3-1-16,-1-1 0 16,2 5 2-16,2-1 0 15,1 3-2-15,-1 0 1 16,1 1 0-16,2 2 0 16,0 0 0-16,0 0 1 15,0 0-1-15,0 0 0 16,0 0 1-16,0 0 1 15,0 0-1-15,0 0 0 16,-4-2-1-16,4 2 1 16,0 0-1-16,0 0 0 15,0 0 0-15,0 0 0 16,0 0 0-16,0 7 0 16,0-2 0-16,2 9 1 15,2 3-1-15,2 4 1 16,3 1-1-16,0 4 1 15,1 1-1-15,1 1 0 0,3-1 0 16,-5-3 0-16,-1-3-1 16,1-2 1-16,3-2 0 15,-3-3 0-15,3-2 0 16,-3-4 0-16,0-1 0 16,-1-2 0-16,-4-1 0 15,1-1 1-15,2-1-1 16,-2-1 1-16,-3 1-1 0,-2-2 1 15,3 4-1-15,-3-4 1 16,0 0-1-16,0 0 0 16,7-7 0-16,2 2 1 15,3-2-1-15,6-10 1 16,3-8-1-16,5-2 0 16,2-11 0-16,1 1 0 15,5-6 0-15,-1 3 0 16,2 1-4-16,-2 3 1 15,-5 0-32-15,-6 5 1 16,-3 3-18-16,-1-1 1 16,-1 0 52-16</inkml:trace>
  <inkml:trace contextRef="#ctx0" brushRef="#br0" timeOffset="121215.627">16398 11264 116 0,'0'0'0'16,"7"0"0"-16,-2 1 0 15,4-1 0-15,3 2 0 16,6 1 1-16,-3 3 1 16,-1 2-1-16,0 1 0 15,2 1 10-15,1-1 0 16,1-1-13-16,-1 1 1 15,2 1 8-15,-5-5 1 16,2 2-13-16,-2-4 1 0,0 3 5 16,-4-3 1-1,-1 0-6-15,0-3 0 0,-4 0 9 16,-2 2 1-16,1-2-6 16,-4 0 1-16,5 2-23 15,-5-2 0-15,0 0-30 16,0 0-4-16,0 0 73 15</inkml:trace>
  <inkml:trace contextRef="#ctx0" brushRef="#br0" timeOffset="121700.531">16522 11524 1 0,'3'-5'0'16,"4"-3"0"-16,-5 15 0 15,1 5 32-15,-3 0-5 16,0 0-16-16,0-2 0 16,0 0 4-16,0 0 1 15,0 1-7-15,4-1 0 16,-2-5-9-16,-1 2 0 16,5 0 7-16,-6 2 1 15,1-4-8-15,3 3 0 16,-1 3 0-16,3 1 1 15,-1 0 6-15,-2 12 1 16,1 5-8-16,-1 2 0 16,-3 1 10-16,2 1 0 0,2-1-11 15,-4 1 1-15,0 0-1 16,-4-2 1-16,-1-1 2 16,-2 0 0-16,5 1-2 15,-7-7 1-15,-5-2-1 16,2 0 1-16,0-3 0 15,-2 0 1-15,-2-4-2 16,8-3 0-16,-1-3 1 16,-8-6 0-16,-1-6-1 15,-3 0 0-15,-3-6-7 0,-9-1 1 16,-6-2-31-16,-4-2 0 16,-6-2-12-16,-5-6-5 15,0 2 70-15</inkml:trace>
  <inkml:trace contextRef="#ctx0" brushRef="#br0" timeOffset="124997.481">10690 13632 1 0,'-5'-2'0'16,"-4"-3"0"-16,0 2 0 16,6 1 0-16,-4 0 0 15,5 0 0-15,-1 1 0 16,-2 1 0-16,1 0 0 0,1 0 0 15,-3 0 0-15,1-2 0 16,-4 2 0-16,-1-3 0 16,-1 1 0-16,1 0 6 15,0-1-5-15,-3 1 19 16,-2-5 0-16,1-1-19 16,-4-4 1-16,-3-4 11 15,4 1 0-15,1-1-13 0,2-3 0 16,0-3-1-16,-1 0 1 15,2-4 0-15,3 0 0 16,-2-3 1-16,3-2 1 16,2-1-2-16,-3-4 0 15,-1-4-2-15,2-5 1 16,4-3 1-16,0 2 1 16,1-5 1-16,8-1 0 15,6-3 0-15,1 4 0 16,3-1 0-16,-5 2 0 15,-3 1 2-15,1 1 1 16,4 1-2-16,-2 3 0 16,3 1-1-16,5 3 0 15,1 2 1-15,-1 2 0 16,4 0-2-16,5 2 1 16,-1 1-2-16,1 6 1 15,0 0 1-15,4-1 0 16,-4 4-1-16,-2 3 0 0,-5 6 0 15,9 3 1-15,2 0-2 16,-7 5 0-16,1 5 3 16,2 1 1-16,-3 1-2 15,5 7 0-15,-2 8-3 16,0-3 0-16,-2 2 2 16,4 3 1-16,4 0-3 15,3 4 1-15,-4-1-1 0,2 3 0 16,-3 1 0-16,-1 6 1 15,1 7 0-15,-4 2 0 16,0 4 4 0,-5 5 1-16,-7 3-4 0,-1 3 1 15,-7-1-2-15,0 0 0 16,-6 2-1-16,-6-4 1 16,0-1 2-16,-8 14 0 15,-4 6-2-15,-1-15 0 16,2-14-4-16,-11 2 1 15,-6-5 6-15,0-2 1 16,-3-3 1-16,2-3 1 16,-3 0-6-16,-1-3 0 15,4-5 2-15,-1-1 0 16,4-6-3-16,3-1 0 16,4-5 3-16,3 1 0 15,-4-7-15-15,6 3 1 16,6-3 5-16,0-3 1 15,4 2-56-15,5-4-4 16,-4 2 85-16</inkml:trace>
  <inkml:trace contextRef="#ctx0" brushRef="#br0" timeOffset="125979.401">14161 13405 1 0,'5'-1'0'15,"-2"-1"12"-15,-6 5-4 0,-6 4 23 16,0-2 0-16,1 2-26 16,-5 0 0-16,5-2 0 15,-5 0 0-15,-2 1 0 16,-4-3 0-16,-2-1-2 16,-6-6 1-16,-2-3 2 15,-1-3 0-15,-5-4-2 16,-3-3 1-16,-4-2-5 15,4-1 0-15,-6-4-2 16,8-4 1-16,2-1 1 16,6-5 0-16,2-4 5 0,4-8 0 15,2-6-9-15,1-1 1 16,9-5 3-16,-4-2 1 16,7-4 1-16,2-18 0 15,6-11-4-15,6 7 0 16,7 6 4-16,7 7 1 15,2 8-4-15,14 7 1 16,3 5 6-16,17 3 1 16,13 7-5-16,1 7 0 15,3 8-3-15,-1 13 1 16,2 8-1-16,2 14 0 16,1 12 0-16,-6 14 1 15,-10 13-7-15,-6 5 1 16,-12 8 5-16,-9 9 1 15,-9 8-2-15,-7 5 0 16,-14 6 2-16,-8-6 1 0,-9-4 0 16,-8 2 0-1,-9 0 0-15,-4-7 0 0,-7-5 2 16,-1-7 1-16,1-7-4 16,-3-10 0-16,3-10 1 15,8-8 1-15,3-6-2 16,6-2 0-16,4-3 1 15,0 0 1-15,3-4 3 0,2 0 0 16,3-3-20-16,3 0 1 16,2-3 17-16,1-1 1 15,2 1-4-15,3-1 1 16,-4-1-3-16,4 5 0 16,0-4-3-16,0 6 0 15,4 1-18-15,-1 0 1 16,-1 0-20-16,5 1-4 15,-4-1 60-15</inkml:trace>
  <inkml:trace contextRef="#ctx0" brushRef="#br0" timeOffset="127211.806">20648 13486 58 0,'-4'-5'0'0,"1"-5"-21"0,3 10 0 16,5 8 20-16,-1-1 0 16,-1-2 1-16,-1 2 0 15,-2 0 6-15,-2 3 1 16,-5 1 1-16,-7 1 1 15,-3-4-2-15,-8-1 0 16,-1-4 1-16,-3-4 1 16,-6-8-2-16,3 1 0 15,1-4-4-15,-1-6 1 16,-2-1-2-16,0-5 1 16,-2-6-2-16,1-3 1 15,0-5-1-15,4-3 1 16,1-5-1-16,7-8 1 15,4-6-1-15,7-17 0 16,5-14 0-16,12 7 0 16,9 0-1-16,7-2 1 15,7 2 0-15,3 12 1 0,4 3-1 16,5 11 1-16,7 7-2 16,2 6 1-16,5 9 0 15,7 7 0-15,9 6 0 16,2 10 1-16,1 8-2 15,-3 10 1-15,-2 14-1 16,-2 6 1-16,-7 13-1 0,-1 5 1 16,-4 10-1-1,-16 14 0-15,-13 12 0 16,3-2 1-16,-2 4 0 0,-19 6 1 16,-13 6-1-16,-15-5 0 15,-13-1 0-15,-12-10 0 16,-10-5 4-16,1-6 0 15,-8-6-2-15,4-4 1 16,-1-4-2-16,3-11 0 16,-1-10-1-16,2-5 0 15,1-7-1-15,18-7 1 16,13-7-2-16,3-2 1 16,5-1-6-16,9-18 0 15,7-11-9-15,17-12 0 16,1-1-67-16</inkml:trace>
  <inkml:trace contextRef="#ctx0" brushRef="#br0" timeOffset="128096.66">24497 13627 117 0,'-4'-2'0'15,"-3"-1"0"-15,-9 3 0 16,-4 3 0-16,-7-3 0 16,-4-3 0-16,-4-6 0 15,-1-3 0-15,-5-7 1 0,-2-5-1 16,-4-5 1-16,-2-5 2 16,-5-8 0-16,-5-6-2 15,-15-10 0-15,-16-9 0 16,13 4 1-16,5-1 1 15,13 1 1 1,10-1-1-16,13-5 0 0,13-1-3 16,18-12 1-16,15-8-1 0,18-4 0 15,21-5 1 1,17 8 1-16,25 8-2 0,7 8 1 16,13 6-1-16,15 18 1 15,15 8-1-15,-10 19 0 16,0 15 1-16,-16 21 0 15,-11 21 0-15,-22 16 0 16,-19 20 1-16,-30 13 0 16,-24 18-2-16,-25 5 0 15,-20 10 0-15,-15 3 0 16,-15 4 0-16,-1-14 1 16,-2-8 1-16,-1-13 0 15,0-11 0-15,7-11 0 16,4-12-1-16,0-8 0 15,1-11-1-15,13-7 1 16,7-9-1-16,8-6 0 16,9-7 0-16,5-2 0 15,9-3-1-15,0-2 1 16,2-1-2-16,2-9 0 16,1-5-5-16,9-9 1 0,5-6-5 15,16-6 1-15,14-5-21 16,14 0 0-16,-1 0-9 15</inkml:trace>
  <inkml:trace contextRef="#ctx0" brushRef="#br0" timeOffset="129282.055">30637 13398 175 0,'-2'-3'0'0,"0"-2"-5"16,-13-7 0-16,-8-7-2 15,-1-3 0-15,-4-4 3 16,2-1 1-16,-2-8 1 16,2-3 0-16,1-4 1 0,1-8 1 15,-1-3 0-15,1-6 0 16,1-6 1-16,-5-17 1 15,-3-14-1-15,14 6 1 16,6 3 0-16,8 10 0 16,8 8 1-16,4 2 0 15,6 5-3-15,17 6 0 16,11-1 0-16,15 14 1 16,15 7-1-16,7 14 0 15,13 10 0-15,3 8 1 16,5 11-1-16,-2 14 1 15,2 13 0-15,-19 11 0 16,-14 8-1-16,-15 5 1 16,-17 9-1-16,-20-2 0 15,-21 7 0-15,-15 0 0 16,-16 2 0-16,-15 0 0 16,-15 2 0-16,0-10 0 0,-8 1 0 15,1-3 0-15,0-6 0 16,10-6 0-16,7-9 0 15,13-11 0-15,8-6-2 16,16-14 1-16,13-7-11 16,6-5 0-16,2-8-21 15,19-18 1-15,0 0-8 16</inkml:trace>
  <inkml:trace contextRef="#ctx0" brushRef="#br0" timeOffset="129862.659">32908 13356 84 0,'0'0'1'0,"-14"-2"0"16,-11-3 2-16,-1 3 0 15,-4-5 0-15,-1-5 0 16,-2-3 1-16,-4-6 0 0,-3-6-2 15,-2-6 0-15,-3-12 1 16,1-1 0-16,1-5-2 16,-4-15 1-16,-4-9-1 15,21-2 1-15,13-6 3 16,20-4 0-16,20-4-4 16,15 2 1-16,17 1 3 0,7 9 0 15,12 4-2-15,9 8 0 16,13 12-3-16,0 13 0 15,4 15 0-15,-10 15 0 16,-3 15 0-16,-19 25 0 16,-12 22-1-16,-26 20 1 15,-20 18 0-15,-24 18 0 16,-21 19 0-16,-26 7 0 16,-22 11 0-16,-13-4 0 15,-16 2-1-15,-8 1 1 16,-13-5-2-16,4-17 1 15,-3-15-34-15,-13-21 1 16,0 0-12-16</inkml:trace>
  <inkml:trace contextRef="#ctx0" brushRef="#br0" timeOffset="138286.539">9278 7145 1 0,'5'0'0'0,"7"-7"0"16,-12 7 0-16,-9-2 0 15,1 2 0-15,1 2 8 16,1-1-5-16,1-1-4 0,2 0 1 15,-1 0 0 1,4 0 0-16,0 0 0 0,0 0 0 16,0 0 14-16,0 0 1 15,0 0-12-15,0 0 1 16,0 0 10-16,9-1 1 16,7-1-10-16,15-5 1 15,14-1-6-15,2 1 0 16,13-2 1-16,1 2 0 15,7 2-2-15,8-2 1 16,6 2 1-16,13-2 0 16,11-1-1-16,-14-1 0 15,-6-6 3-15,-6 6 1 16,-1 2-4-16,-17 2 1 16,-15-4-1-16,-13 6 0 15,-15 3 0-15,-2-3 1 16,-6 3 0-16,-3 0 1 15,-6 0 1-15,-2 0 0 16,-2 3-2-16,-19 0 0 16,-8 6-1-16,-15-4 0 15,-6 2 0-15,-6 2 1 0,-7-3-1 16,-22 7 1-16,-18 2-1 16,0-1 1-16,-7-2-1 15,16 3 1-15,8 1-1 16,-3-1 0-16,0 0 0 15,11-2 0-15,6-5 0 16,20-3 1-16,14-1-1 16,13-1 1-16,11 1-1 15,4-1 0-15,8-1 0 0,11 1 0 16,12 2 0 0,14-3 0-16,15 0 0 0,6-4 0 15,7-1 0-15,7-8 1 16,1 1-1-16,16-4 0 15,14-3 0-15,-19 2 0 16,-1 3 0-16,-34 0 0 16,-18 5 0-16,-2 2 0 15,-7-4-56-15,-4 6-4 16,2-1 78-16</inkml:trace>
  <inkml:trace contextRef="#ctx0" brushRef="#br0" timeOffset="138977.1">14945 7241 96 0,'11'0'0'15,"4"1"-7"-15,-9-1 0 16,-3-1 7-16,-3 1 1 16,0 0 2-16,0 0 1 15,0-2 1-15,9-1 1 0,5-1-4 16,12 4 0-16,11-5 1 16,10 3 1-16,9 2 4 15,5-1 1-15,7 1-9 16,8-4 0-16,8-3 6 15,24 2 0-15,18-3 0 16,-9-1 0-16,1-3-6 16,-3 2 0-1,-5 1-5-15,-18-1 0 0,-13-2 10 16,-11 7 0-16,-12-2-4 16,-16 5 1-16,-14-1-2 0,-9 3 0 15,-10 0-5-15,-3 0 0 16,-4 3-29-16,-11-1 0 15,1 1-13-15</inkml:trace>
  <inkml:trace contextRef="#ctx0" brushRef="#br0" timeOffset="141832.533">24608 8470 1 0,'0'0'0'16,"-22"15"0"-16,25-17 0 16,9-6 0-16,-3 3 0 15,0-2 10-15,-1 2-5 16,1 1 6-16,-4 1 0 15,1 1 1-15,-3 0 0 0,1 1-6 16,-4 1 1-16,0 0-1 16,0 0 0-16,0-4 4 15,0-3 1-15,0-1-1 16,0-1 0-16,-7-3-3 16,0-3 0-16,0 3-4 15,-9-4 1-15,-3 4-4 0,-7 5 0 16,-6 2 0-16,-3 9 0 15,-1 4 0-15,-4 8 0 16,-2 2 0-16,2 12 0 16,1 6 0-16,3 8 1 15,4 9-1-15,10 4 1 16,8-2-1 0,14-2 0-16,14-1 0 0,14 6 1 15,12-1-1-15,-4-18 0 16,4-8-1-16,4-10 1 15,1-6 0-15,1-6 0 16,-1-6-1-16,0-5 1 16,1-4 0-16,-10 2 0 15,-4-4-2-15,-10-3 1 16,-1-1-6-16,-7-2 1 16,-3-1-11-16,-3-4 0 15,-6-5-27-15,3 0 0 16,1-3 49-16</inkml:trace>
  <inkml:trace contextRef="#ctx0" brushRef="#br0" timeOffset="142686.64">25334 8240 89 0,'-5'0'0'16,"-6"-4"0"-16,6 4 0 15,1 4 0-15,-3-4 0 16,0 3 0-16,-8 0 0 15,-6 3 0-15,-4-3 1 16,-1-3 0-16,-5 0 0 0,-2 0 0 16,5 0 1-16,5 0 3 15,2-3 1-15,4 3-3 16,3 0 0-16,3 0-2 16,4 0 1-16,2 0 1 15,3 0 1-15,-3 0-3 16,5 0 1-16,-3 0 0 15,3 0 1-15,0 0-2 0,0 3 0 16,-4-1 1-16,2 8 0 16,1 5-2-16,1 6 1 15,0 3-1-15,-4 4 1 16,-3 8 0-16,2 3 0 16,0 6-1-1,-2 4 0-15,0 5 1 0,-2 1 0 16,0-4 0-16,1 1 0 15,-1-4-1-15,0-14 1 16,4-5-1-16,3 2 0 16,2-4 0-16,4-4 1 15,1-6-1-15,2-3 1 16,3-4-1-16,4-1 1 16,5-6-1-16,-3 2 0 15,2-5 0-15,3-3 1 16,5-1-1-16,-5 3 0 15,-4-3 0-15,-1-3 0 0,-1 2 0 16,-2-3 0-16,-1 1-3 16,-2-2 1-16,1-3-9 15,1 0 0-15,0-3-22 16,-1 3 1-16,-3 0 12 16,5-7 0-16,-1 2 16 15</inkml:trace>
  <inkml:trace contextRef="#ctx0" brushRef="#br0" timeOffset="143075.118">25370 8409 44 0,'-3'11'0'16,"-2"8"2"-16,5-19 0 16,1-9 7-16,1 6 1 15,3-4-4-15,-1 5 1 16,3 4-3-16,2 5 0 15,1 5-1-15,-1 0 0 16,-1 0-1-16,-1 0 1 16,-1-2-2-16,-1-1 1 0,-2-1-2 15,1-1 1-15,1-2-1 16,-1 2 0-16,-1-5-7 16,-1 1 0-16,0 1-30 15,-2-4 1-15,0 0 36 16</inkml:trace>
  <inkml:trace contextRef="#ctx0" brushRef="#br0" timeOffset="143452.505">25341 8751 41 0,'1'3'0'16,"1"6"1"-16,-4 3 0 15,1 5 5-15,-5-3 1 16,3 0 2-16,-4-4 1 16,5-1-3-16,-1-1 1 15,1 1 3-15,2-1 0 16,0-1-8-16,2 2 0 16,3 1 2-16,-1 2 1 15,1-3-4-15,0 3 0 16,0-2-1-16,-1 2 0 15,-1 0 0-15,1 0 1 16,-1-2-1-16,1 1 0 16,-4-3-1-16,1-1 1 0,-1-2-1 15,0 2 0-15,0-5-2 16,0 1 1-16,-1 1-12 16,1-10 0-16,0 0-12 15,5-10 1-15,0 1-14 16</inkml:trace>
  <inkml:trace contextRef="#ctx0" brushRef="#br0" timeOffset="144147.819">25515 8331 104 0,'0'0'0'16,"9"3"-2"-16,5-1 0 15,10 1-1-15,1-3 0 16,6 0 3-16,4-3 1 15,3 1 0-15,-5 0 0 16,-1 2 0-16,-1 0 1 16,1-1 0-16,-10 1 0 15,-3 0 0-15,-1 0 0 0,-8-4-1 16,-1 4 1-16,-4 0-1 16,-1 0 1-16,-1-3 1 15,-3 3 1-15,4-2-3 16,-4 2 1-16,0 5-1 15,-2 0 0-15,0 6 0 16,-3 6 1-16,0 8-1 16,0 11 0-16,-1 9 0 15,3 7 0-15,-1 6 1 0,3 2 1 16,-1 0-3-16,2-2 1 16,0-1-1-16,0-5 1 15,0-8 0-15,0-1 1 16,0-7-2-16,0-5 1 15,2-7-1-15,-2-5 1 16,0-2 0-16,-2-5 0 16,2 0 0-16,-5 0 0 15,1-3 2-15,-3-2 1 16,-3-2-2-16,-10-4 0 16,-4-1-1-16,-4-1 1 15,-3-4-1-15,-2-6 0 16,-2-2-1-16,0-3 1 15,0-1-1-15,5 3 0 16,4 0-7-16,4 2 1 16,2 0-24-16,6-1 0 0,0-1-29 15</inkml:trace>
  <inkml:trace contextRef="#ctx0" brushRef="#br0" timeOffset="144863.903">26609 8339 107 0,'-9'0'0'15,"-5"-3"-6"-15,10 3 0 16,4 3 2-16,-1 1 1 16,1-3 2-16,-18 3 1 15,-8 3 0-15,-5-4 0 16,-6 2 3-16,4-1 0 15,0-4 0-15,5 0 0 16,2-4 1-16,3-1 0 16,2 2 3-16,4-1 0 15,1-3-4-15,4 6 0 16,3-3 0-16,2 1 0 0,4 1-2 16,3 2 1-16,0 0-1 15,1 9 1-15,5 3-2 16,-6 6 0-16,-2 8 0 15,0 2 0-15,-1 3 0 16,-1-4 0-16,1 6 0 16,-3-3 0-16,1 7 0 15,2-5 0-15,-1-4 1 16,1 2 0-16,1 3 0 0,0-5 0 16,0-4-1-16,8 3 1 15,2-3 0-15,-1-3 1 16,-1-2-1-16,4-1 1 15,4 3-1-15,0-9 0 16,2 0-1-16,5-3 1 16,5-4-1-16,-2 0 1 15,2-3-1-15,4-4 1 16,5-2-1-16,-6 1 0 16,1-4-2-16,-7 2 1 15,-2-7-10-15,-4 2 1 16,-1-1-32-16,-2-6 1 15,0-3 27-15,-4 2 1 16,1-2 4-16</inkml:trace>
  <inkml:trace contextRef="#ctx0" brushRef="#br0" timeOffset="145192.726">26804 8258 124 0,'3'6'0'16,"3"-1"0"-16,6 5 0 15,5 2 0-15,4 0 1 16,-2 5-2-16,4 2 1 16,3 0-4-16,-7-4 0 15,-1-3-6-15,-4 0 1 16,-2-3-19-16,0 0 0 16,0-6 18-16,-1-1 1 15,-1-1-2-15</inkml:trace>
  <inkml:trace contextRef="#ctx0" brushRef="#br0" timeOffset="145581.957">27006 8300 1 0,'-3'8'0'15,"-3"4"0"-15,1 4 0 16,0 4 0-16,1 8 0 16,3 6 0-16,-3 2 0 0,1 5 14 15,-1 6-5-15,-1-1 0 16,3 4 0-16,1 3 0 15,-1-5 0-15,2 0 3 16,2 0 0-16,3-3-2 16,0 3 0-16,2 2 0 15,0-8 1-15,2-4-9 16,-2-3 0-16,1-5 4 16,-2-4 0-16,-1-7-5 0,-5 2 1 15,-2-2-1-15,-5 1 0 16,-3-1 0-16,-6-2 1 15,-3-1-2-15,-4-4 1 16,-3-4-1-16,-4 1 0 16,-1-4-2-16,-2 0 1 15,0 0-9-15,-2-10 0 16,0-7-11-16,-2-3 0 16,1-4-6-16,3-9 0 15,-1 3 14-15</inkml:trace>
  <inkml:trace contextRef="#ctx0" brushRef="#br0" timeOffset="146247.449">27078 8241 131 0,'1'4'0'0,"1"-1"0"16,12 4 0-16,9-4-1 16,-4 3 1-16,2-3 0 0,3 0 0 15,6 3 0-15,0-3 1 16,1-3 0-16,2 0 1 15,2 0 0-15,-4 0 0 16,-1 0 0-16,-2-3 0 16,-2-1 0-16,-7 2 0 15,-3 1 1-15,-4 1 1 16,-1 0-3-16,-4 0 1 16,-4 0-1-16,-3 0 0 15,4 0-1-15,-4 0 1 16,0 0-1-16,-4 10 1 15,-1 5-1-15,-2 9 1 16,0 4-1-16,2 8 1 16,-1 5-1-16,5 6 0 15,1 6 0-15,0 0 0 16,0 4 1-16,1-11 0 16,5-1-1-16,-1-4 0 0,4-5 0 15,-4-5 0-15,-2-7 1 16,1-2 0-16,-2-5 0 15,-2 2 0-15,-2-5 0 16,-3-1 1-16,-4 1-1 16,-9-2 0-16,-6 0-1 15,-6-1 1-15,-1-6-1 16,-2-2 1-16,1 1-1 16,-1-8 1-16,-2-3-2 15,6 2 1-15,4-3-7 0,-3-3 1 16,2-1-11-16,4 2 0 15,4 0-2-15,6-2 1 16,0 0-42-16</inkml:trace>
  <inkml:trace contextRef="#ctx0" brushRef="#br0" timeOffset="147045.617">27775 8675 27 0,'4'-3'0'15,"1"0"4"-15,-2-1 0 16,1 8 8-16,-1-1 1 16,1 0-1-16,5 3 0 15,5-3-4-15,1 0 1 0,3 1 4 16,17-4 1-1,10-2-8-15,0-1 1 0,4 1-4 16,-2-3 0-16,2 3-2 16,-2 0 1-16,0-1-1 15,-3 3 0-15,-4-3-1 16,-7-3 0-16,-5 3 0 16,-5 0 1-16,-4 3 0 15,5-4 1-15,2 4-1 0,-6-3 1 16,-3-2-1-16,-3-4 0 15,-2 2-1-15,-1 0 0 16,-3 2-2-16,-1 2 1 16,-3-1-12-16,-3 3 1 15,-2-6-11-15,-3 3 1 16,1 3-35-16</inkml:trace>
  <inkml:trace contextRef="#ctx0" brushRef="#br0" timeOffset="149546.525">28194 8224 79 0,'0'0'0'0,"3"0"-1"16,-3 0 0-16,0 0 0 15,0 0 0-15,0 0 1 16,0 0 0-16,0 0 3 16,0 0 0-16,0 0 0 0,0 0 1 15,0 0 4-15,2 4 0 16,0 4-2-16,-1 2 0 16,1 8-1-16,-2 6 1 15,0 3-4-15,-2 9 1 16,1 0 0-16,-3 4 0 15,1 3 1-15,-1 1 1 16,-1 8-3-16,0-1 0 16,0 1-2-16,1-6 1 15,1-1 1-15,-1-6 0 16,-1-6-1-16,0-2 0 16,1-2 1-16,1-5 0 15,1-5-2-15,2-4 1 16,0-3 0-16,0-3 1 15,2-1-1-15,-2-1 0 16,0-3-1-16,0-1 0 16,0-3-2-16,0 0 0 0,0 0-18 15,0 0 0-15,0 0 0 16,3 0 0-16,1 0-35 16</inkml:trace>
  <inkml:trace contextRef="#ctx0" brushRef="#br0" timeOffset="150264.835">28759 8641 47 0,'0'0'0'0,"3"0"-3"16,-3 0 1-16,0 0 2 15,0 0 1-15,0 0 4 16,0 0 1-16,4 0 2 16,-1 4 1-16,4-4 0 15,4 3 1-15,3-3 0 0,3 2 1 16,4-1-4 0,5-1 0-16,6 0-5 15,1 0 0-15,2-1-1 0,-2-1 0 16,2 2-1-16,-1-3 1 15,3 3 1-15,-2 0 0 16,0 3 2-16,-4-3 1 16,-3 0-5-16,-5 0 1 15,-4 0 2-15,-2 2 0 16,-1-2-3-16,-2 1 1 16,0-1 0-16,0 2 0 15,-2-2 0-15,-1 0 1 16,-4 0-2-16,0-2 0 15,-2 1-2-15,-2-1 0 16,1-1-15-16,-4 3 1 16,3-4-10-16,-3 4 1 15,0 0-18-15</inkml:trace>
  <inkml:trace contextRef="#ctx0" brushRef="#br0" timeOffset="150865.965">28841 8835 52 0,'1'-9'0'16,"3"-1"0"-16,-2 7 1 16,-2 1-1-16,0 2 0 15,0 0 3-15,0 0 1 16,-4 3 3-16,4-3 1 16,-5 4-4-16,1-2 0 15,-1 1 1-15,2 0 0 16,-1-1 4-16,4-2 0 15,-3 4-4-15,6-1 1 16,6-3 2-16,5 4 0 16,7-3-2-16,7 3 0 15,5-1-5-15,0-3 0 16,2 0-1-16,2 0 0 0,3 0 0 16,0 0 0-16,0-3 1 15,-5 3 0-15,-4 3 0 16,-1-3 0-16,-2 4 0 15,-6-4 0-15,-4 0 0 16,-2 0 0-16,-4 0-1 16,-4 1 0-16,-1 1 0 15,-1 0 0-15,-5-2 0 16,3 3 0-16,1-3 0 0,-1 0 0 16,-1 0-1-16,-3 0 0 15,0 0-4-15,0 0 0 16,-3-5-9-16,3 5 1 15,-4-3-13-15,4 3 0 16,0 0-16-16</inkml:trace>
  <inkml:trace contextRef="#ctx0" brushRef="#br0" timeOffset="154589.623">29479 9228 1 0,'0'0'0'15,"0"0"0"-15,0 0 0 16,0 0 0-16,0 0 0 16,0 0 8-16,0 0-4 15,0 0 6-15,0 0 1 16,0 0 1-16,0 0 0 15,-17 4-6-15,8-3 1 16,2 1-2-16,0-4 0 0,0 1-1 16,2-6 1-16,-1 2-1 15,5-7 0-15,2-11 2 16,5-6 1-16,1-7-4 16,1-4 0-16,3-6-2 15,1-2 1-15,2-10-1 16,2 1 0-16,3-1 2 15,2-4 0-15,1-5-1 16,8-3 0-16,5-2-1 0,0 8 0 16,3 9 1-16,-13 23 0 15,-8 11 0-15,-1 2 0 16,-2 7-2-16,-2 0 1 16,0 3 0-16,0 1 1 15,1 1 1-15,-5 4 1 16,-1-3-1-16,0 5 0 15,0-1-2-15,0 4 1 16,-2 1-2-16,4 9 1 16,3 7-1-16,-1 9 1 15,1 8-1-15,-2 6 1 16,1 15-1-16,-2 0 0 16,-1 8 0-16,-2-2 0 15,-1 3-1-15,-2-6 1 16,-1-2 0-16,-2-6 0 15,-3-9 0-15,-3-4 0 16,1-6 0-16,0-6 0 0,0-8-1 16,-4 2 1-16,0-9-3 15,1 0 0-15,-3-4-5 16,1-1 1-16,-3-4-10 16,1-4 0-16,0-4-10 15,-11-16 0-15,1 2-3 16</inkml:trace>
  <inkml:trace contextRef="#ctx0" brushRef="#br0" timeOffset="154877.637">29437 8662 100 0,'12'7'0'0,"11"-2"0"0,-14 0 0 15,-8 0 0-15,6-2 1 16,0 3 0-16,0 1 0 15,2-6 2-15,9 6 0 16,6-3 2-16,7-4 0 16,9 0-2-16,-1 0 1 15,3-7 1-15,-4 3 0 16,0-1-4-16,-4-2 1 16,-3 2-2-16,-7-4 1 15,-3 6-1-15,-3-4 0 16,-4 2-3-16,-4-2 0 15,-5-1-17-15,1 1 0 16,-5 2-18-16,1-2 0 16,0 2 37-16</inkml:trace>
  <inkml:trace contextRef="#ctx0" brushRef="#br0" timeOffset="155658.516">30609 8315 47 0,'-5'-3'0'16,"-4"-1"1"-16,6 2 1 16,3 2 6-16,0 0 0 15,0 0-4-15,-9 0 1 16,-5 0-2-16,-2 0 1 16,-3 0 0-16,-7 0 1 15,-7-1-2-15,3-1 1 16,2-1-2-16,4 3 0 15,1 0 1-15,4 0 0 16,5 0 0-16,4 3 0 16,3-3-1-16,1 0 0 15,3 0 0-15,3 0 0 0,0 0-1 16,0 0 0-16,0 0 0 16,2 2 1-16,-1 3-1 15,3 3 0-15,-1 1 0 16,3 3 1-16,-1 4-1 15,-3 8 1-15,-4 6-2 16,-2 7 1-16,1-1 0 0,-4 6 0 16,-4 6-1-1,-3 1 1-15,-3 2-1 0,1 1 0 16,2-1 0-16,-1 0 0 16,-3-6 0-16,2-2 0 15,1-10 0-15,6 3 0 16,6-2 0-16,1-8 0 15,4-4 0-15,3-5 1 16,4-3-1-16,8-2 1 16,6-2-1-16,-1-5 0 15,4-3 0-15,1-2 1 16,2-2-1-16,-4-1 0 16,-4 0 0-16,1-9 0 15,-1 0 0-15,-5-1 0 16,-4 3 0-16,0-2 0 15,1 0-1-15,-3 0 1 16,-1 0-4-16,-1 0 1 16,-1-2-13-16,0 4 1 15,-1-2-2-15,2 0 0 16,1 0-27-16</inkml:trace>
  <inkml:trace contextRef="#ctx0" brushRef="#br0" timeOffset="155977.543">30731 8470 147 0,'-9'3'0'0,"-5"2"-1"0,18 0 0 16,10-1 0-16,-5-1 1 16,1 1 0-16,-1-4 0 15,1 1 0-15,-3 1 0 16,-2 0-1-16,-6 1 1 16,-5 1-8-16,0 1 0 15,-3 2-30-15,2-4 0 16,0 0 22-16,2 3 1 15,-1-3 7-15</inkml:trace>
  <inkml:trace contextRef="#ctx0" brushRef="#br0" timeOffset="156306.436">30783 8641 1 0,'-3'4'0'0,"-2"-1"0"15,-4 6 0-15,-3 8 8 16,-2 5-5-16,-4 2 7 15,-1 0 1-15,0 7-2 16,2-7 0-16,-1-5 0 16,2 2 0-16,3-1-4 15,2 1 1-15,2 1 2 16,2-1 1-16,2-1-6 0,2 3 1 16,3-3-2-16,0-3 1 15,3 0 0-15,1 1 0 16,-1-3 2-16,2-1 0 15,1 3-3-15,-1-5 1 16,-2-3-3-16,1-6 0 16,-2-3-3-16,-1-3 0 15,3-9-31-15,-1-4 0 16,2-5 14-16,2-4 1 16,0-1 14-16</inkml:trace>
  <inkml:trace contextRef="#ctx0" brushRef="#br0" timeOffset="156887.516">30942 8318 49 0,'0'4'0'0,"0"1"0"15,7-1 0-15,7-3 1 16,-2 1 1-16,2 0 3 15,4-2 0-15,4 0 3 16,4-2 1-16,4-1-2 16,-4-4 0-16,0 1-4 15,-3-2 1-15,-2 1-2 0,-2 0 1 16,-1 2 2-16,-4 2 1 16,-2-3-3-16,-2 3 1 15,-3 3-2-15,-1-3 0 16,-1 3 1-16,-2 3 0 15,-1-3-2-15,-7 12 0 16,-6 9 0-16,1 10 0 16,-2 5-1-16,-1 5 0 15,-1 10 1-15,0 8 0 16,-1 1-1-16,1 1 1 16,0 5 0-16,2 7 0 15,-1 6-1-15,7-20 1 16,2-13 0-16,1-3 0 15,1-7 0-15,0-9 0 16,0-9-1-16,1-3 1 16,1-6 0-16,-6 3 1 15,-1 0-1-15,-10-5 1 16,-6-2 1-16,-5-2 0 0,-7-3-3 16,-1-2 1-16,-6-1-1 15,0 0 0-15,-3-6 0 16,1 6 0-16,-1-3 0 15,1 3 0-15,2 0-3 16,8-4 0-16,4 2-14 16,5-6 1-16,1 1-68 15</inkml:trace>
  <inkml:trace contextRef="#ctx0" brushRef="#br0" timeOffset="157620.558">31870 8291 128 0,'0'0'0'15,"-5"0"-1"-15,5 0 1 16,3-3-3-16,-3 3 0 16,4 0 1-16,-4 0 0 0,-7 0 0 15,-7 0 1-15,-5 3 1 16,-2 0 0-16,-2-1-1 15,-1 2 1-15,-3 1 0 16,3 0 0-16,1 0 0 16,4-2 0-16,5 1 0 15,0 1 1-15,0 2 0 16,6-2 0-16,1-1 0 16,3 1 1-16,2 2-1 0,-1 1 1 15,1 8 0-15,-3-1 1 16,-2 6-2-1,0 6 0-15,-2 4 0 0,0 7 1 16,-1 5 0 0,-4 5 1-16,-3 7 0 0,-8 0 0 15,-3-2 0-15,0 5 0 16,0-1-3-16,-1 10 0 16,-1 6 1-16,13-25 0 15,6-15-1-15,4-5 1 16,6-13-1-16,2 6 0 15,5-4 0-15,2-4 0 16,6 0 0-16,9-5 0 16,7-3 0-16,-4-3 0 15,-2-5 1-15,4-4 0 16,3-5-1-16,-6 3 0 16,-6 0-1-16,-2-1 1 15,-3-2-11-15,-1 0 1 0,-1-2-31 16,2-4 1-16,1-10 24 15,5 1 1-15,-1 3 7 16</inkml:trace>
  <inkml:trace contextRef="#ctx0" brushRef="#br0" timeOffset="158003.511">31926 8463 102 0,'-11'7'0'16,"-4"1"2"-16,15-8 0 15,3-5 0-15,1 2 0 16,1-1 0-16,-5 4 1 15,-5-3-2-15,-6 13 0 16,-5 7 2-16,-3 11 1 16,-3 8-2-16,2 3 0 15,1 4-1-15,2 5 0 16,-1 0 0-16,4-5 0 16,2 0 1-16,3-7 0 15,4-3-2-15,2-6 1 0,3-3-2 16,1-8 0-16,3-3-19 15,-2-2 1-15,-2-3-2 16,3-4 0-16,1-1-11 16</inkml:trace>
  <inkml:trace contextRef="#ctx0" brushRef="#br0" timeOffset="158405.076">32302 8509 83 0,'0'0'-1'0,"-15"12"0"15,-13 9-8-15,-7-1 1 16,-7 4 6-16,-7-1 1 16,-7 1 1-16,-3-6 0 15,-4 3 5-15,6-6 0 16,1-1 3-16,12 0 1 15,11-2-4-15,7-2 0 16,7 1-2-16,8-3 1 16,8 1-2-16,10 4 1 15,10 5-1-15,1-6 0 16,1-2-1-16,4 0 1 16,5 1-1-16,-1-6 1 15,3 2-1-15,-4-2 1 16,-3 2-1-16,0-4 1 0,-2 0-2 15,3-1 0-15,2-2-2 16,-7 0 0-16,-5 0-35 16,-2-2 1-1,-3-1 21-15,-5-9 1 0,-1 0 6 16</inkml:trace>
  <inkml:trace contextRef="#ctx0" brushRef="#br0" timeOffset="158969.392">32189 8324 72 0,'0'0'-2'0,"4"0"0"16,1 0 0-16,2-2 1 15,3-2 1-15,4-2 1 16,2-3 1-16,8-1 1 16,6-2 1-16,0 1 0 15,3 1 0-15,-7 5 1 16,-3-2 0-16,-3 4 0 16,-2-1-1-16,-2 3 1 15,-2 1-1-15,-2 5 0 16,-4 5-3-16,-2 14 1 0,-5 9-1 15,-8 10 0-15,-7 5 0 16,-1 10 1-16,-6 11-1 16,-9 18 0-16,-6 11 0 15,2-7 0-15,0-2-1 16,6-10 0-16,5-10 0 16,6-11 1-16,3-13-1 15,3-14 1-15,4-13 1 16,-5 3 1-16,-4-9-2 0,8 0 0 15,2-2 2-15,1-3 0 16,0-2-2-16,-7 1 1 16,-4-3-1-16,-7-6 1 15,-5-8-2-15,-1-1 1 16,-4-1-1-16,1 1 0 16,1-4-3-16,5 4 1 15,1-3-28-15,8-1 0 16,-1 2-22-16</inkml:trace>
  <inkml:trace contextRef="#ctx0" brushRef="#br0" timeOffset="159423.588">32890 8614 118 0,'0'0'0'15,"0"7"0"-15,0-2 0 0,-3 5 0 16,-1-1 0-16,-8 6 0 16,-7 2 0-16,-4 9 0 15,-5 7 0-15,4-1 0 16,1 4 0-16,0 0 1 16,2-1-1-16,-12 1 1 15,-7 3 1-15,9-3 0 16,1-3-1-16,8-2 1 15,4-4 0-15,6-8 1 16,3-5-3-16,2-2 1 16,4-5-2-16,-1-2 1 15,2-2-13-15,2-3 1 16,0 0-14-16,2-12 0 16,0 0-5-16</inkml:trace>
  <inkml:trace contextRef="#ctx0" brushRef="#br0" timeOffset="159738.711">32519 8641 90 0,'0'0'0'16,"3"9"1"-16,4 4 0 15,4 10 1-15,1 4 0 16,2 4 0-16,0 3 1 15,1 1 0-15,5 3 0 0,-8-2 1 16,-2 0-1-16,2-5 0 16,2 1-2-16,0-4 1 15,2-4-1-15,-4-4 0 16,0-4 0-16,-3-4 0 16,-2-5-1-16,-2 1 0 15,-1-4-1-15,-1-4 0 16,-1 0-11-16,-2 0 0 15,4-7-34-15,-11-2-5 16,0-3 66-16</inkml:trace>
  <inkml:trace contextRef="#ctx0" brushRef="#br0" timeOffset="160035.487">32332 8863 59 0,'5'0'7'0,"23"1"1"0,18-1 1 16,-1 0 0 0,7 0-5-16,-1 0 0 0,1-1 2 15,6-3 1-15,4-1-2 16,-4 2 0-16,-1 3-3 16,-2-7 0-16,-5 2 2 15,-10 1 1-15,-7-1-3 16,-6 1 0-16,-8 1-2 15,-5 3 0-15,-4-3-2 16,-3-1 1-16,-2 1-21 0,-5 3 0 16,-10 0-22-16,-8 3-4 15,1 1 63-15</inkml:trace>
  <inkml:trace contextRef="#ctx0" brushRef="#br0" timeOffset="161734.96">30817 9740 63 0,'5'5'0'15,"4"7"4"-15,-8-5 0 16,-1-7 2-16,0 0 0 16,0 0-2-16,0 0 1 15,-3-7 0-15,3 7 0 16,-4-4 2-16,4 4 1 15,-3 0-3-15,-1 11 0 16,1 4 2-16,-6 6 0 16,-1 8-3-16,-1 9 0 15,-1 6-3-15,-4 6 1 0,-3 7-1 16,-2 1 0-16,-3 7-1 16,-6 18 1-16,-5 7 0 15,11-14 0-15,3-9-1 16,3-21 1-16,6-17 0 15,2-3 0-15,5-10 0 16,-1-1 1-16,5-8-2 16,8 1 0-16,7-6 0 15,-2-4 0-15,2-4-3 0,1-15 0 16,5-10-5-16,-3-12 1 16,2-13-1-16,2-3 0 15,0-6 3-15,3-17 1 16,4-13 2-16,-3 11 0 15,-3 4 1-15,-4 16 1 16,-2 13 0-16,-1 8 0 16,-1 10 0-16,-2 9 0 15,-3 9 0-15,9 3 1 16,4 1 0-16,6 6 1 16,5 5-1-16,0 4 0 15,1 4 0-15,-8 1 0 16,-4 4 3-16,-6 8 1 15,-7 6-2-15,-9 1 1 16,-9 1-2-16,-10 4 0 16,-9 1-2-16,-3-1 1 15,-8-2-1-15,-1-2 1 16,-5 2-1-16,6-9 0 16,6 0 0-16,-3-3 1 0,-1-9-1 15,11 1 0-15,5-4 0 16,5-2 0-16,8-2 0 15,8-3 0-15,5 4 0 16,14-10 0-16,12 0-1 16,2-5 1-16,8 3-1 15,2 6 1-15,6 4 0 0,-5 5 0 16,-3 1 0-16,-9 1 0 16,-9 1 0-16,-11 4 1 15,-11 5-1-15,-11 1 0 16,-11 4 1-16,-7 4 1 15,-8 6-2-15,-6-1 0 16,-5 3 1-16,-4-2 1 16,-3-1-2-16,-18 1 1 15,-9 2-1-15,14-10 0 16,8-7-2-16,22-7 1 16,20-9-12-16,3-6 1 15,7-9-23-15,9-12 1 16,10-12 19-16,14-7 0 15,0 0 6-15</inkml:trace>
  <inkml:trace contextRef="#ctx0" brushRef="#br0" timeOffset="162399.618">31694 9752 107 0,'-9'0'0'15,"-7"0"0"1,20-7 1-16,10-7 6 0,-4 7 1 15,1-1-7-15,-6 1 1 16,-3 1-2-16,-2 6 1 16,-4-3-1-16,-22 8 1 15,-18 6 0-15,8-3 0 16,-3 4-1-16,6-5 1 16,2 2-1-16,8-3 0 15,6 0 0-15,5-3 1 16,3-1 0-16,2 1 1 15,3 1 0-15,3 1 0 16,2 2-2-16,-2 8 1 16,-3 6 0-16,-3 13 1 15,-3 11-2-15,-2-4 0 16,-1 5 1-16,-2-1 1 16,-3 4-2-16,1 0 1 0,-2-7-1 15,1 0 0-15,1-3 1 16,5-8 0-16,1-7 2 15,1 3 0-15,-1-1-2 16,6-3 1-16,5-8-1 16,7 0 0-16,7-1-1 15,3-4 1-15,6-1-1 16,1-4 1-16,6-5-1 0,3 0 0 16,5-2 0-16,3-1 0 15,0 0-1-15,7-6 1 16,4-3-4-16,-14 3 1 15,-6 3-8-15,-6-6 0 16,-4 1-10-16,-1-1 0 16,-1-1 10-16,0 0 0 15,1-2-34-15</inkml:trace>
  <inkml:trace contextRef="#ctx0" brushRef="#br0" timeOffset="162748.765">32070 9573 126 0,'-3'3'0'15,"-4"6"0"-15,3 3 1 0,3 4-1 16,-8 14 0-16,-3 12 1 15,-13 9 1-15,-8 9 3 16,-7 7 0-16,-5 5 3 16,-9 19 0-16,-7 16-4 15,8-16 0-15,5-4-2 16,13-22 1-16,9-13-3 16,10-18 0-16,11-18-1 15,1-1 0-15,6-5-8 16,5-5 1-16,5-5-29 0,11-10 1 15,10-9 10-15,0-10 1 16,0-4 15-16</inkml:trace>
  <inkml:trace contextRef="#ctx0" brushRef="#br0" timeOffset="163133.635">32313 9827 24 0,'5'-3'9'0,"19"-9"1"15,15-6 2-15,-15 6 1 16,-3 6-4-16,-12 2 1 15,-7 8-4-15,-23 8 0 16,-18 3 1-16,-6 6 1 16,-13 10-5-16,-4-1 1 15,-6 6-2-15,-23 4 0 16,-17 5 1-16,19-6 0 16,9-8-2-16,24-9 0 15,19-6 2-15,15-8 1 0,16-4-3 16,10 11 1-16,13 6 1 15,8-9 1-15,8-2-3 16,5-7 0-16,9 1 0 16,-1-2 0-16,1-2-1 15,-7 3 0-15,-5-3 0 16,-7 2 1-16,-6 1 0 16,-4 1 0-16,-6-1-1 0,-2-3 0 15,-3 0-1-15,-1 2 0 16,-5-2-7-16,-1 0 0 15,4 0-14-15,-4 0 0 16,0 0-4-16,5-11 0 16,0 1 4-16</inkml:trace>
  <inkml:trace contextRef="#ctx0" brushRef="#br0" timeOffset="163681.505">32372 9602 103 0,'0'0'0'0,"12"11"1"16,11 2 0-16,-4-2 1 16,0-3 6-16,8-1 1 15,4-5-6-15,0-1 1 0,4-1-1 16,-7 0 1-16,-3-1 0 15,-3 1 0-15,-3 0-1 16,-1 0 1-16,-4-2-1 16,-2 2 0-16,-2-3-1 15,-1 6 0-15,0-3-1 16,-2 15 1-16,-2 8-2 16,-3 6 1-16,-4 9 0 15,-5 8 0-15,-5 9-1 16,0 2 1-16,-1 3-1 0,0-2 0 15,-3 2-1 1,-2-3 1-16,1-4 0 0,0-2 0 16,-3-3 0-16,1-3 0 15,0-9 0-15,0-3 1 16,-2-8-1-16,0-2 1 16,-2-8-1-16,-6-1 0 15,-6-4 0-15,2-5 1 16,-1-3 0-16,0-4 1 15,-3-4-2-15,0-5 1 16,1-2-1-16,4-3 0 16,4-8-2-16,-3 3 0 15,0-1-9-15,6 3 0 16,4 2-13-16,11-2 1 16,-1 2-45-16</inkml:trace>
  <inkml:trace contextRef="#ctx0" brushRef="#br0" timeOffset="164415.536">33459 9736 140 0,'-6'0'-2'0,"-1"-3"1"15,-1-1-3-15,4 3 0 16,2-3 2-16,-6 8 0 15,-3-1 1-15,-11 6 0 16,-8-1 1-16,-1 4 0 16,-6 4 0-16,0-1 0 15,-3-3 0-15,7-3 0 16,5-1 1-16,4-1 0 16,3 0 0-16,3-2 1 15,4 0-1-15,4-1 1 16,3-1-1-16,2 1 1 0,3-1-1 15,0 2 0-15,4-1 0 16,-2 1 0-16,0 5 0 16,-5 14 1-16,-2 7-2 15,0 2 1-15,-2 4-1 16,-5 3 1-16,-3 3 0 16,-6 0 1-16,-3-2-1 15,-4 5 0-15,-5 0 0 16,4 1 1-16,1-1-1 0,8-6 1 15,2-11-2-15,7-2 1 16,2-4 0-16,4-8 0 16,5-1 0-16,4-1 1 15,3-2-1-15,6-1 0 16,4-5-1-16,3-1 1 16,5-4 0-16,-1-4 1 15,3-1-2-15,-6 2 0 16,-2-6-1-16,1 0 0 15,-1-3-8-15,1 0 0 16,1 2-8-16,2-2 0 16,1-3-14-16,3-3 0 15,-1-4 16-15,1 2 0 16,-1-4 7-16</inkml:trace>
  <inkml:trace contextRef="#ctx0" brushRef="#br0" timeOffset="164648.976">33216 10042 83 0,'0'0'3'16,"9"3"1"-16,7-1 1 15,-4 1 0-15,2 4-3 16,1-4 1-16,1 3-1 0,-2-3 1 15,0 0-3-15,-2 1 0 16,0-2-9-16,2-2 1 16,2-4-36-16,-2 2-4 15,0 1 63-15</inkml:trace>
  <inkml:trace contextRef="#ctx0" brushRef="#br0" timeOffset="165001.663">33478 10129 50 0,'-4'4'1'0,"-15"9"1"16,-11 13 3-16,-1 5 1 15,-6 10 1-15,1 2 1 16,-4 5 1-16,-4 10 1 16,-5 13-2-16,6-6 1 15,3 0-7-15,8 0 0 16,10 1 0-16,2 1 0 0,6-4 3 15,-7-3 1 1,-3-5-4-16,7-15 0 0,1-15 0 16,2-2 1-16,3-8 0 15,-6-1 0-15,-2-2 0 16,-9-2 1-16,-5-3-1 16,0-2 1-16,-4-5-1 15,-1-5 0-15,-4-2-3 16,0-12 0-16,-2-5-5 15,10-8 0-15,2-11-24 16,16-11 0-16,1 1-36 0</inkml:trace>
  <inkml:trace contextRef="#ctx0" brushRef="#br0" timeOffset="165598.43">33504 9791 1 0,'-4'0'0'0,"-11"5"0"15,-8 2 14-15,13-5-4 16,6-4 3-16,4 2 1 16,0 0-5-16,0 0 0 15,2 5-4-15,-2 2 1 16,2-2-1-16,3 2 0 15,5-2-1-15,8-1 0 16,4-1 1-16,-1-3 0 16,0-5-1-16,2 1 0 15,3 1-2-15,0-4 0 0,2 2 1 16,-9 2 0-16,-3 1 2 16,-5 0 1-16,-5 2-3 15,0 10 1-15,-3 8-3 16,-12 9 0-16,-8 7-1 15,1 11 1-15,-1 7 0 0,-4 2 0 16,-2 7-1-16,2-1 0 16,0 0 0-16,-1 12 1 15,-3 7-1-15,4-14 0 16,1-5 0-16,6-19 1 16,3-13 0-16,-6-1 1 15,-4-5 0-15,5-4 1 16,4-6-1-16,3 0 1 15,4-9-2-15,-7 2 0 16,-2-1 0-16,-9-4 1 16,-7-6-1-16,6 3 0 15,0-4-1-15,-1-5 0 16,1-3-3-16,-2 1 0 16,-2-2-12-16,5 6 1 15,4 2-16-15,5 1 0 16,5 5-6-16,7-8-4 15,1 1 53-15</inkml:trace>
  <inkml:trace contextRef="#ctx0" brushRef="#br0" timeOffset="165910.099">33732 10261 148 0,'0'0'0'0,"14"2"1"16,9 1-1-16,-7 3 0 15,-2-1-1-15,-4 2 0 16,-1-2-7-16,-2 2 0 16,-4-1-27-16,-1 3 1 15,-4 0 9-15,-3-1 1 16,0 1 24-16</inkml:trace>
  <inkml:trace contextRef="#ctx0" brushRef="#br0" timeOffset="166130.468">33835 10433 83 0,'0'0'1'0,"-12"20"1"0,-7 13 0 15,-9-2 0-15,-7 2 3 16,-3 6 0-16,-4 1-2 16,-9-4 1-16,-4 3-4 15,-7 6 1-15,-2 4-1 16,1-4 0-16,0-9-6 15,25-14 0-15,15-10-39 16,4-1-5-16,0-1 65 16</inkml:trace>
  <inkml:trace contextRef="#ctx0" brushRef="#br0" timeOffset="167585.636">22646 10205 1 0,'0'0'0'0</inkml:trace>
  <inkml:trace contextRef="#ctx0" brushRef="#br0" timeOffset="169926.25">21506 11078 1 0,'0'0'0'16,"5"2"0"-16,0 3 0 16,4 2 6-16,5 7-4 15,5 5 14-15,0-1 1 16,4 6-12-16,-7-1 0 16,1-1-1-16,-5-1 0 15,-1 3 3-15,-6-4 1 16,-3-1-1-16,-6 2 0 15,-10-2-1-15,0-2 0 0,-1-2 0 16,3-3 0-16,1-1-3 16,4-6 1-16,4 2-1 15,-3-6 1-15,6 3-3 16,6-1 0-16,2 2-1 16,1 0 0-16,7 1 1 15,-2-3 0-15,-4-1-1 16,-1-1 1-16,1-2-1 15,-8 1 0-15,-2 1 0 0,-7 8 0 16,-7 5 0-16,-5-2 1 16,-9 0-1-16,4-2 0 15,1 0 0-15,0 1 0 16,1-1 0-16,6 0 1 16,4 1-1-16,6-3 1 15,8 2-1-15,5 6 0 16,7 1 0-16,-2 0 0 15,2 0 0-15,2 4 0 16,1 3 0-16,-1-5 0 16,-2-2 0-16,-2 2 0 15,-3 2 0-15,-2-8 0 16,-4 1 1-16,-1-4 0 16,0 1 1-16,-4-5 0 15,0 3-1-15,-1 0 1 16,-2-1 0-16,-6 4 0 15,-8 0-1-15,3 0 1 0,-1 0-1 16,-6 0 0-16,-3 0-1 16,5-1 0-16,4-5-2 15,3 1 1-15,0-3-27 16,3-1 0-16,1 1-32 16</inkml:trace>
  <inkml:trace contextRef="#ctx0" brushRef="#br0" timeOffset="176724.544">24272 7962 1 0,'10'0'0'0,"8"0"0"16,6-4 0-16,9-1 0 16,0 2 0-16,2-4 0 15,2 2 0-15,1-2 0 16,9 1 0-16,0 3 0 16,6-4 0-16,2 4 0 15,3 1 0-15,1 2 0 16,-1-3 0-16,-1-1 0 15,3 2 0-15,1-1 0 0,17 3 0 16,15-3 0 0,-13-1 0-16,-3 2 0 15,1 1 0-15,2-1 0 0,-1-1 0 16,1-3 6-16,-2 3-5 16,1 0 1-16,5-3 0 15,6 0 4-15,-4-1 0 16,-4 3-5-16,7 3 1 15,3 1-1-15,4-4 1 16,2-3-1-16,1 2 1 16,4-2-1-16,0 2 1 15,3 0-1-15,2 1 1 16,-3 1-1-16,8 3 1 16,4-3 0-16,2 3 1 15,1 3 0-15,-1-3 1 16,-2 3-3-16,-1 1 1 15,1 1-1-15,0 0 1 0,2 2-1 16,3-3 1 0,3-1 0-16,-4 2 0 15,-3-1-1-15,6 1 1 0,5-2-2 16,-3 2 1-16,-1-1 0 16,8-3 0-16,3 1-1 15,1 2 1-15,5-1-1 16,4-1 0-16,6-1 0 15,7 5 0-15,5-6 0 16,-4 5 0-16,0 2 0 0,4-4 0 16,4-1 0-16,1 5 1 15,2-2-1-15,-5 2 1 16,-3-4-1-16,-2 2 1 16,-2 6-1-16,-11-3 1 15,-5-3-1-15,-12 2 1 16,-9-3 0-16,-16-1 1 15,-14 6-1-15,-11-4 1 16,-15 2-1-16,-19-6 1 16,-16 3-1-16,1-3 0 15,-6-1 0-15,-10 2 0 16,-11-2-1-16,0 0 0 16,-3 0 0-16,-2 0 0 15,0 0-11-15,-21 4 1 16,-14-4-23-16,-14-4-4 15,0 1 49-15</inkml:trace>
  <inkml:trace contextRef="#ctx0" brushRef="#br0" timeOffset="177553.55">23646 8078 40 0,'17'-5'0'16,"13"-4"0"-16,6 3 1 15,8 0-1-15,7 3 0 0,4 3 0 16,12-3 0-16,4 3 1 16,32 0 0-16,23 3 2 15,-4-3 0-15,7 0 2 16,3 0 0-16,6-3-3 15,7 3 0-15,8 0-1 16,11-7 1-16,10 2 1 16,20-4 1-16,15-1 0 0,18-4 1 15,15-1-2-15,10 3 1 16,9-4-1-16,11 1 1 16,9-1-1-16,14-1 0 15,12-2 0-15,7 5 1 16,6 2-1-16,-16 12 0 15,-8 9 0-15,1-6 1 16,-3 3-3-16,-1 6 1 16,-3 0-1-16,-15-4 0 15,-8 1 0-15,-7 1 0 16,-7-3-1-16,-18 2 1 16,-15-6-1-16,-31 2 0 15,-26-1 0-15,-18-3 0 16,-19 3 0-16,-29-1 1 15,-22 1-1-15,-14-3 1 16,-15-2-1-16,-15 1 0 16,-12 0-1-16,-15-4 1 15,-13-1-15-15,-28-7 0 0,-22-3-33 16,-28-10-4-16,0 3 68 16</inkml:trace>
  <inkml:trace contextRef="#ctx0" brushRef="#br0" timeOffset="181637.641">13559 9398 1 0,'0'0'0'16,"36"0"0"-16,-36 0 0 15</inkml:trace>
  <inkml:trace contextRef="#ctx0" brushRef="#br0" timeOffset="182851.419">13529 9374 1 0,'-3'-2'0'16,"-1"1"0"-16,-4-3 0 15,-6 1 17-15,-4-6-4 16,-5-3 11-16,4 3 1 15,-5 3-24-15,1-1 1 16,-5 2 0-16,2-7 0 0,3-4 4 16,-1 1 1-16,1-2-4 15,2-4 0-15,2-3 0 16,2 2 1-16,3 1-1 16,-2-6 0-16,2-8-1 15,2 3 0-15,2-1-1 16,1-1 1-16,0 5-1 15,2-8 0-15,-2 1 2 0,1-1 0 16,-4-1 0-16,6 0 1 16,-1 0-6-16,6 4 1 15,-3-2-1-15,8 0 1 16,1 2 4-16,-2 1 1 16,6 2-3-16,3 2 0 15,6 2-3-15,-4 3 1 16,-2 1 2-16,9 3 0 15,8-4-3-15,-1 3 0 16,4-1 1-16,3 5 0 16,-1 1 4-16,1 4 0 15,2 0-3-15,-2 3 0 16,-6 6 0-16,3 0 0 16,4 6 1-16,-6 0 0 15,0 6 2-15,-1 0 0 16,-1 6-3-16,4-3 0 15,3 0-1-15,-6 4 1 16,-3-4 2-16,4 6 0 0,0 6-3 16,-4 4 1-16,-4 5 0 15,-1 6 0-15,-3 2 1 16,-1 6 1 0,-1 1 3-16,-2-4 0 0,-4 4-1 15,-1 2 0-15,-5-2-19 16,-4-2 0-16,-4 4 14 15,-3-2 0-15,-3 2 7 16,-3-9 1-16,-6-1-7 16,0-4 0-16,-2-2 1 0,-3-6 0 15,-2-3 6-15,3-6 1 16,-1-3-8-16,1-4 0 16,2-7 0-16,0 2 1 15,-3-1 1-15,1-2 0 16,2-2-3-16,-9-4 1 15,-1-2 0-15,0 1 1 16,-1-6 1-16,-1 3 1 16,2-3-3-16,-4 0 1 15,2-1-1-15,-4-4 0 16,0-1-1-16,4-4 0 16,4-5 2-16,2-7 1 15,7-1-5-15,-3-4 1 16,7-7 2-16,0 1 0 15,6 0-1-15,-2-1 0 16,3-2 0-16,0 2 1 16,2-5 2-16,2 3 1 0,0-1-5 15,1 1 0-15,8 3 5 16,-4-5 0-16,2 6-2 16,5-2 1-16,1-3-7 15,5 5 1-15,4 1 7 16,0 4 0-16,6 0-3 15,3 3 0-15,6 3-1 16,4 2 1-16,4 4 0 16,4 3 1-16,3 8-12 0,-3 8 0 15,1 1 9-15,-7 11 1 16,1 5 6-16,-1 5 1 16,-3 9-14-1,3 7 0-15,-3 3 22 0,-2 3 1 16,-3 1-21-16,-4 8 1 15,-8 3-1-15,-6 25 1 16,-12 11 10-16,-9-8 0 16,-8 3-5-16,-9-10 0 15,-11-6-1-15,2-4 0 16,-2-6 2-16,-1-4 0 16,-2-4-4-16,10-14 0 15,6-8 3-15,5-4 0 16,-1-5-37-16,7-1 0 15,-1-1-18-15</inkml:trace>
  <inkml:trace contextRef="#ctx0" brushRef="#br0" timeOffset="184731.197">18853 12032 111 0,'-7'-1'0'0,"-1"-1"-2"16,1 0 1-16,-2 1-14 15,2-5 0-15,-2 3 6 0,-5-6 1 16,-1-1 4 0,-6-2 1-16,-2-5 3 15,-1 1 0-15,-3-2 0 16,-2-1 1-16,3 2 0 0,-4-6 1 15,4-1 0-15,-2-5 0 16,2-7 2-16,1-3 1 16,3-6-1-16,4 0 0 15,1-3 0-15,6-2 0 16,4-3 4-16,7 0 0 16,7-2-5-16,7 2 0 15,6 1-1-15,0 6 0 16,3 1 0-16,5 4 1 15,2 4-2-15,1 0 1 16,6 7-1-16,-2 2 0 16,3 2 0-16,2 8 0 15,0-1 0-15,-2 5 1 16,1 4-2-16,-1 3 1 0,-1 2 0 16,1 5 1-16,1 3-1 15,1 0 0-15,3 6 0 16,-1 3 0-16,5 2 0 15,0 1 1-15,4 4-2 16,-4 3 0-16,-2 8 1 16,-3-3 1-16,-3 4-1 15,-6 3 1-15,-4 4-2 16,-6 0 1-16,-2 5 0 0,-5 0 0 16,-8 1 1-16,1 3 0 15,-7-1 1-15,-7 2 0 16,-8 0 0-16,-4 2 0 15,-4 1 0-15,-16 11 0 16,-11 8-2-16,-3-8 1 16,-3-3-1-16,-4-11 0 15,-3-6 0-15,4-2 0 16,1-7-1-16,4-6 0 16,3-10 0-16,14-8 0 15,9-11-2-15,-2-8 0 16,0-11-7-16,-3-6 1 15,-4-1-104-15</inkml:trace>
  <inkml:trace contextRef="#ctx0" brushRef="#br0" timeOffset="196296.553">9351 7097 1 0,'5'0'0'15,"2"1"0"-15,-2-1 0 16,-1-1 0-16,-4 1 0 16,3-4 0-16,-3 4 0 15,0 0 0-15,0 0 0 16,0 0 0-16,0 0 0 15,-3 0 0-15,3 0 0 16,-5 0 0-16,1-3 0 16,-3 1 6-16,2 0-5 15,-4 1 13-15,0-6 1 0,1 2-23 16,-5 1 1-16,5 1 8 16,-4 1 1-16,3 0-2 15,4 1 0-15,-4 1-3 16,5 0 1-16,-1 0 2 15,2 0 1-15,-1 0-3 16,4 0 1-16,-3 0 1 16,3 0 0-16,0 0-1 0,10 0 0 15,4 3 0-15,2 2 0 16,6-1 0-16,12 4 1 16,4-3 0-16,0 2 0 15,6-3 7-15,-2 1 1 16,5-2-12-16,0 1 1 15,4-8 8-15,-4 4 0 16,-4 0-5-16,1 4 0 16,-2-4 1-16,-7 3 0 15,-8-3 0-15,-4 2 0 16,-2-2 2-16,-9 0 1 16,-1 0-4-16,-4 0 0 15,-2 0-1-15,-2 1 0 16,1 1 5-16,-4-2 0 15,0 0-2-15,-9 0 0 16,-1 4-5-16,-1-4 1 16,3 3 5-16,-13-3 0 15,-4-3-3-15,8 3 0 0,3 0-11 16,2 0 0-16,3 0 12 16,-3 0 0-16,-1 3-5 15,-1-3 1-15,-3 0 0 16,5 0 1-16,0-3 0 15,-2 3 1-15,-7 3 0 16,5-3 0-16,6 0 1 16,-10 0 0-16,1 0 0 15,0 0 0-15,5 0 0 16,0-3 0-16,2 3-1 0,3-4 0 16,-3 1 0-16,3-2 1 15,1-2 0-15,-8-2 0 16,-2-6 7-16,1-1 0 15,-4-1 6-15,4-2 0 16,3 2-7-16,-7 2 1 16,3-6-7-16,-6 2 0 15,1-1 7-15,2 1 1 16,4 0-8-16,-4-2 1 16,0-3-1-16,4 4 0 15,-1-4 9-15,6 1 0 16,3 3-8-16,0-4 0 15,1-4-1-15,-1 1 0 16,2-4 0-16,2 2 0 16,-2-7 0-16,2 3 0 15,-1-1 0-15,-1-2 1 16,2 0 0-16,2 0 0 0,-1-2-1 16,2 2 0-16,4 3 0 15,2-3 0-15,1 2 0 16,5 1 0-16,-1-3 0 15,5 2 0-15,4-2 0 16,2 0 0-16,5 0 1 16,-4 3 0-16,1-1-1 15,3 5 0-15,1 1 0 0,0 1 0 16,4 6 0-16,-4-1 1 16,4 1-1-16,-6 2 0 15,-3 2 0-15,5 2 0 16,4-3 0-16,-2 3 0 15,1 3 0 1,-1-2 0-16,-2 6 0 0,1 3 1 16,-3-4-1-16,2 6 1 15,-3-1-1-15,5 4 1 16,0 4-1-16,0-1 0 16,1 2 0-16,-8 0 0 15,-3-1 0-15,-1 3 0 16,0-2 0-16,4 5 0 15,2 2 0-15,-4-3 1 16,-1-1-1-16,-4 2 0 16,1 1 0-16,-1 4 0 15,2 4 0-15,1-2 1 16,3 6-1-16,-1-3 0 16,-5 1 0-16,0 5 0 0,1 1 0 15,-6 2 1-15,0-1-1 16,-1 1 0-16,-1 5 0 15,-1 2 1-15,-3-2-1 16,-3-1 1-16,2-5-1 16,1 4 0-16,1-1 0 15,-4 5 0-15,3 4 0 16,-3-4 1-16,-3 3-1 0,-1 1 0 16,-4-1 0-16,-1 2 0 15,0 2 0-15,-3 0 0 16,-5-5 0-16,-1 3 0 15,1 0 0-15,1-1 0 16,2 3 0-16,-3 1 0 16,4-4 0-16,-4 3 0 15,5-6 0-15,-6 1 1 16,3-2-1-16,1-7 0 16,-4-1 2-16,1-4 1 15,1-2-3-15,-5-1 0 16,-5-2 0-16,3-6 1 15,2-1-1-15,-3-1 1 16,1-6 9-16,-1 2 0 16,-2-4-8-16,1-3 0 15,3 0-2-15,1 2 0 16,0-2 2-16,3 0 0 16,1 0-4-16,1 0 1 0,2-2 1 15,2 2 0-15,3-3-3 16,1 3 0-16,-1-4 6 15,2 1 1-15,2-1-5 16,0 3 1-16,-2 1-1 16,1 0 1-16,3 0 1 15,-1 0 0-15,3 0-1 16,-5 0 1-16,5 0-3 16,-1 0 1-16,-2 0 1 0,4 0 0 15,-3 0 0-15,3 0 0 16,0 0 1-16,0 0 0 15,0 0-1-15,0 0 1 16,0 0-1-16,0 0 0 16,0 0-1-16,0 0 1 15,0 0-2-15,0 0 0 16,0 0-1-16,0 0 0 16,0 0 2-16,0 0 1 15,0 0-1-15,0 0 0 16,0 0-1-16,0 0 1 15,0 0 0-15,0 0 1 16,0 0-1-16,0 0 0 16,0 0-1-16,0 0 1 15,-2-4-10-15,2 1 0 16,0-1-16-16,0 3 0 0,0-3-3 16</inkml:trace>
  <inkml:trace contextRef="#ctx0" brushRef="#br0" timeOffset="196979.252">15957 7236 1 0,'3'-4'0'16</inkml:trace>
  <inkml:trace contextRef="#ctx0" brushRef="#br0" timeOffset="199668.656">15903 7327 1 0,'3'-4'0'0,"2"-3"0"15,-3 6 0-15,-2-3 0 16,0 4 0 0,-3 0 0-16,3 0 0 0,-4 0 0 15,-1 0 0-15,1 0 0 16,1 0 0-16,1 0 0 16,-1 0 0-16,-1 0 0 15,1 0 0-15,-2 0 0 0,-1 0 0 16,-4 0 0-16,1 0 0 15,0 0 0-15,-1 0 0 16,-2 0 7-16,3 0-5 16,0 0 1-16,-3 0 1 15,3 0 12-15,-3 0 1 16,3 0-14-16,-3-3 0 16,-2-1 2-16,-1-1 0 15,2-2-5-15,3 2 1 16,-2-4-1-16,3 6 0 15,0-4 2-15,-3 2 0 16,2-2-1-16,-1 2 1 16,1-4 2-16,-3 3 1 15,1-3-7-15,0 2 0 16,2-1 2-16,1-1 1 16,0 2 4-16,2-5 0 15,-2 4-5-15,1-6 1 16,-4 0 3-16,3-1 1 0,-5-1-5 15,3 4 1-15,1-5 1 16,-2-2 0-16,0-2-1 16,1-1 0-16,1 5 0 15,-1-4 0-15,1 3-1 16,1-3 0-16,4 2 0 16,-4-2 0-16,0-3 1 15,2 2 1-15,0-2-1 0,4 0 0 16,-1-3 0-16,4 3 0 15,4-4-1 1,-4 1 1-16,0-2 0 0,2 1 1 16,1-5-2-16,1 6 1 15,1 0 2-15,0 2 1 16,2 1-4-16,2-3 0 16,-1-4 0-16,6-5 0 15,2 0 0-15,2 2 1 16,2 1-1-16,-2 2 0 15,-1 5 0-15,8 1 0 16,1-1 0-16,4 0 1 16,-4 2-2-16,3 0 1 15,4-2 0-15,-6 8 1 16,-1-1-2-16,0 2 1 16,2 1 3-16,0 1 0 15,0-1-3-15,1 4 0 16,6 4 0-16,-3-4 0 15,4 3 0-15,-4 2 0 0,-1 0-1 16,0 6 1-16,-4-3-1 16,2 8 1-1,1-3 0-15,-1 6 0 0,1 0-1 16,-4-2 1-16,0 2 3 16,1 5 0-16,0 0-3 15,-2 3 1-15,3 3 0 16,1 2 0-16,5 3-3 0,-3 1 1 15,2 0 1-15,-2 3 0 16,1-3 1-16,-1 4 0 16,2-1-2-16,-6-1 1 15,-7 5-1-15,1 1 0 16,0 6 2-16,-7 1 0 16,-5 1-1-16,0 5 0 15,-4-1 1-15,2 8 0 16,-4 6-1-16,-1-3 0 15,-4 2-2-15,-1-1 0 16,-9-1 2-16,-2 9 0 16,-4 6 0-16,-1-19 0 15,0-11 2-15,-9 1 0 16,-7-1 0-16,-12 3 0 16,-12 5-4-16,3-6 1 15,-5-5 1-15,2-1 1 16,-1-7-2-16,-4-2 0 15,-4-4 5-15,3-3 0 0,3-4-4 16,16-4 0-16,15-6 5 16,-4 3 0-16,2 0-5 15,0-6 0-15,1 0-9 16,4 3 1-16,2-6 9 16,4 3 1-16,4-3-2 15,1 2 0-15,4-1 4 16,1 1 1-16,0-2-4 0,3 0 1 15,4 0-1-15,-2 0 0 16,2 0-9-16,1 0 1 16,1 0 13-16,1 0 0 15,-1 0-8-15,-1 0 1 16,2 0 1-16,2 0 0 16,-3 0 1-16,3 0 0 15,0 0 2-15,0 0 1 16,0 0-12-16,0 0 1 15,0 0 4-15,0 0 0 16,0 0 11-16,0 0 0 16,0 0-5-16,0 0 1 15,0 0-11-15,0 0 1 16,0 0 4-16,0 0 1 16,0 0 2-16,0 0 1 15,0 0 4-15,0 0 0 16,-4 4-5-16,4-4 1 15,0 0-2-15,0 0 0 16,0 0-1-16,0 0 1 0,0 0-1 16,0 0 0-16,0 0 1 15,0 0 0-15,0 0-8 16,0 0 0-16,0 0 14 16,0 0 1-16,0 0-7 15,0 0 0-15,0 0 1 16,0 0 0-16,0 0-1 15,0 0 0-15,0 0 0 16,0 0 0-16,0 0-2 0,0 0 0 16,0 0-1-16,0 0 1 15,0 0 7-15,0 0 0 16,0 0-5-16,0 0 0 16,0 0 0-16,0 0 0 15,0 0 0-15,0 0 0 16,0 0-8-16,0 0 0 15,0 0 11-15,0 0 1 16,0 0-2-16,0 0 1 16,0 0-3-16,0 0 0 15,0 0 1-15,0 0 1 16,0 0-2-16,0 0 0 16,0 0 2-16,0 0 0 15,0 0-1-15,0 0 1 16,0 0-7-16,0 0 0 15,0 0 5-15,0 0 0 16,0 0-4-16,0 0 1 16,0 0 6-16,0 0 0 0,0 0-2 15,0 0 1-15,0 0-8 16,0 0 1-16,0 0 5 16,0 0 0-16,0 0 3 15,0 0 0-15,0 0-8 16,0 0 0-16,0 0 4 15,0 0 1-15,0 0 1 16,0 0 1-16,0 0 5 16,0 0 1-16,0 0-15 0,0 0 1 15,0 0 8-15,0 0 1 16,0 0 1-16,0 0 1 16,0 0-9-16,0 0 0 15,0 0 5-15,0 0 0 16,0 0 0-16,0 0 0 15,0 0-9-15,0 0 0 16,4 0 10-16,-1 0 0 16,1 0 4-16,1 0 1 15,-3 0-9-15,1 0 1 16,1-4-1-16,-4 4 0 16,3-3 2-16,-3 3 0 15,6-2-1-15,-6 2 1 16,3 0 1-16,-3 0 0 15,2 0 0-15,-2 0 0 16,3 0-1-16,-3 0 0 0,4 0 0 16,-4 0 0-16,5 0 4 15,-1 0 0-15,1 0-4 16,-2 0 1 0,2 0 0-16,-1 0 1 0,-1 0-2 15,1 0 0-15,-2 0 0 16,-2 0 0-16,5 0 1 15,-5 0 0-15,3 0-1 16,-3 0 1-16,4 0-16 0,-4 0 0 16,3 0 16-16,-3 0 1 15,6 0 6-15,-6 0 1 16,1 0-21-16,-1 0 0 16,7 0 25-16,-3 0 0 15,-2 0-11-15,1 0 0 16,1 0-5-16,-4 0 1 15,1 0 2-15,-1 0 1 16,0 0-12-16,0 0 0 16,0 0 7-16,0 0 1 15,2-3-47-15,-4-6 0 16,1 0 40-16</inkml:trace>
  <inkml:trace contextRef="#ctx0" brushRef="#br0" timeOffset="200340.477">10732 7124 101 0,'5'0'0'16,"2"-7"-5"-16,-5 4 1 15,-2-2-39-15,-2 1-5 16,0 1 63-16</inkml:trace>
  <inkml:trace contextRef="#ctx0" brushRef="#br0" timeOffset="202166.533">10694 7090 1 0,'0'0'0'16,"0"0"0"-16,-4-2 0 16,-8 0 7-16,-2 1-5 15,-7-8 7-15,4 6 1 16,-4-6-8-16,-2-1 0 16,-1-2 15-16,-1-4 0 15,-1-1-17-15,0-2 1 16,0-1 6-16,-2-1 1 15,0-1-1-15,0-2 0 16,0 0-6-16,0-4 0 16,2-1 1-16,-4 1 0 15,4-2-2-15,2-1 1 16,1-2 0-16,2 1 0 0,4-3 2 16,-1-1 0-16,3 0-3 15,4-3 0-15,4-1 1 16,2-4 1-16,5 1-1 15,0-2 1-15,2 2-1 16,5 0 1-16,1 2-2 16,5 2 0-16,4-4 4 15,1 3 0-15,-1-1-4 0,4 1 0 16,5 1 1-16,4 1 1 16,3 6-1-16,2-1 1 15,3-1-3-15,-3 5 0 16,3 1 3-16,4 4 1 15,0 0-2-15,5 5 0 16,0 0-1-16,0 6 0 16,6 2-1-16,-3 6 1 15,2 2 0-15,3-1 0 16,0 3 1-16,-2 6 1 16,4 2-4-16,8 5 1 15,3 5 1-15,-18 2 1 16,-10-1 0-16,-5 6 1 15,-7 6-4-15,2 1 1 16,-2 5-1-16,-4 7 1 16,1 5 1-16,-3 15 0 15,3 13 3-15,-6-1 0 0,-3 4-5 16,-8-3 1 0,-2-1 3-16,0-6 0 15,-4-2-4-15,-4-16 1 0,-1-8 4 16,-6 2 0-16,-5-2-6 15,2 1 0-15,-5 3 4 16,-4-8 0-16,0 0 6 16,-5-1 1-16,-2-2-9 15,-4-1 1-15,-3-3-7 16,-3-1 1-16,0-7 13 0,-4-3 0 16,-2 1-4-16,2-5 0 15,-1-1-3-15,6-1 0 16,6-6-3-16,1 1 0 15,-3 0 8-15,9 1 1 16,6-8-6-16,4 2 0 16,0-1-3-16,2-1 0 15,3 2 1-15,1-5 1 16,4 4 2-16,-5-4 0 16,4 0-1-16,2 0 0 15,-1 0 0-15,-1 0 1 16,5 0-3-16,0 0 1 15,-3 0 0-15,3 0 0 16,0 0 13-16,0 0 0 16,0 0-23-16,0 0 1 15,0 0 15-15,0 0 1 0,0 0-5 16,0 0 1-16,0 0-1 16,0 0 1-16,0 0 0 15,0 0 1-15,0 0-2 16,0 0 0-16,0 0-5 15,0 0 0-15,0 0 4 16,0 0 1-16,0 0-6 16,0 0 1-16,0 0 2 15,0 0 1-15,0 0 1 0,0 0 0 16,0 0 0-16,0 0 0 16,0 0 2-16,0 0 0 15,0 0-4-15,0 0 1 16,0 0 6-16,0 0 0 15,0 0-15-15,0 0 1 16,0 0 13-16,0 0 1 16,0 0-5-16,0 0 0 15,-6-4 0-15,3-3 0 16,-4 2-13-16,0-3 1 16,0-4 11-16,-2 1 1 15,0-1-2-15,-3 4 1 16,4-4 5-16,-6 3 0 15,1-3-8-15,1 5 0 16,7 2 2-16,-4-2 1 16,6 4-2-16,-1 1 0 15,2-1-4-15,2 3 0 16,0 0 6-16,0 0 1 16,0 0-2-16,0 0 1 15,0 0 0-15,0 0 1 0,0 0-1 16,0 0 0-16,0 0-2 15,0 0 0-15,0 0 5 16,0 0 0-16,0 3-1 16,0-3 1-16,0 3-2 15,0-3 0-15,0 0 0 16,0 0 1-16,0 0-1 0,0 0 0 16,0 0 0-16,0 0 1 15,0 0-1-15,0 0 0 16,0 0-4-16,0 0 0 15,0 6 4-15,0-6 0 16,0 3-3-16,0-3 0 16,0 2 3-16,0-2 0 15,2 3-1-15,-2-3 0 16,7 4-1-16,-7-4 1 16,2 0 0-16,-2 0 0 15,3 3 1-15,-3-3 1 16,0 0-2-16,0 0 0 15,0 0 1-15,0 0 0 16,4 2 0-16,-4-2 0 16,5 1-1-16,-5-1 0 15,0 0-1-15,0 0 1 16,0 0 0-16,0 0 0 16,4 2 4-16,-4-2 0 15,1 4-5-15,-1-4 0 0,0 0 2 16,0 0 0-16,0 0-2 15,0 0 1-15,0 0-27 16,0 0 0-16,0 0 27 16,0 0 0-16,0 0-1 15,0 0 0-15,0 0 0 16,0 0 1-16,0 0-7 16</inkml:trace>
  <inkml:trace contextRef="#ctx0" brushRef="#br0" timeOffset="203585.042">10746 6939 1 0,'-5'-5'0'15,"-4"-6"0"-15,9 11 0 0,3 0 0 16,-3 0 0-16</inkml:trace>
  <inkml:trace contextRef="#ctx0" brushRef="#br0" timeOffset="203834.452">10767 6954 1 0,'-4'0'0'0,"3"-5"0"16,1 5 0-16,-4-3 8 15,4 3-4-15,0-4-5 16,0 4 1-16,0 0 1 16,0 0 0-16,0 0-2 15,0 0 1-15,0 0 0 16,0 0 1-16,-3-3-2 15,3 3 1-15,0 0 2 16,0 0 0-16,0 0-2 0,0 0 0 16,-2 0-1-16,2 0 0 15,-4-2 0-15,4 2 1 16,-3-3-1-16,3 3 1 16,-2-4-1-16,2 4 1 15,-3 0-1-15,3 0 1 16,0 0-10-16</inkml:trace>
  <inkml:trace contextRef="#ctx0" brushRef="#br0" timeOffset="207085.761">15688 9144 15 0,'-3'-3'0'15,"1"-6"-1"-15,-5 7 1 16,-5 2-1-16,-2 0 1 15,-7 2-1-15,-2 0 1 16,2 1 13-16,0 1 0 16,-3-4-8-16,1-4 0 0,-5-1 5 15,6 2 1-15,1-3 4 16,-2-4 1-16,2-7-16 16,0 1 1-16,-3-2 2 15,1-3 0-15,-3-3 6 16,2 0 1-16,1-2-9 15,2 2 1-15,0-2 1 16,-3-1 1-16,1 0-4 0,-1-6 0 16,1-1 5-16,4-2 0 15,1-4-7-15,4-3 1 16,-3 2 1-16,5 2 0 16,-1-1 2-16,1 4 0 15,2 0-2-15,-2 0 0 16,3-2 1-16,0 2 1 15,0 4 0-15,9-8 0 16,0 1 0-16,0 3 0 16,2-4-2-16,2 1 0 15,3-1 1-15,1 4 0 16,6 0-11-16,-1-3 1 16,4 3 10-16,4-4 1 15,5 1-2-15,4-1 1 16,3-1 7-16,3 7 0 15,3-2-5-15,-1 5 0 16,1 3-2-16,1 2 0 0,0 1-11 16,2 4 1-16,-2 1 11 15,5-1 0-15,2 4-6 16,4 3 0-16,-4-1 16 16,3 6 1-16,3 6-13 15,-6-4 1-15,0 2-8 16,3 5 1-16,-2 0 13 15,2 3 1-15,-1 9-13 16,5 0 0-16,0 2 5 0,-5 5 0 16,-6-4 6-1,3 6 0-15,-8-1-7 0,2 6 1 16,-1 1 0-16,-1 6 0 16,-1 3 0-16,-6-2 0 15,-1 2-2-15,-2 1 0 16,-2 2-3-16,-5 0 0 15,-4 6 7-15,-3-2 0 16,-2 2-2-16,0 6 0 16,-3 1 0-16,-14 15 0 15,-5 10 3-15,-1-7 0 16,1-1 0-16,-10 1 0 16,-1 0-4-16,-8-6 0 15,-3-4 1-15,-1-5 0 16,-5-7 0-16,0 4 0 15,-4-8 2-15,7-4 0 16,5-8-2-16,-3 3 1 16,0 1-1-16,-2-7 0 15,0-2 2-15,0-1 0 0,0-2-3 16,4-7 1-16,1-1 1 16,2 1 0-16,-1 2 0 15,3-4 1-15,6-6-2 16,-2 3 1-16,-4 0-1 15,6-2 0-15,5-5 0 16,1 4 0-16,3-2-1 16,-4-2 1-16,2 2 0 0,3-4 1 15,1-1-1-15,1 1 1 16,1 1-1-16,-2-1 0 16,4 0-1-16,-2-1 1 15,1 0 0-15,3 0 0 16,1-2-1-16,2 0 1 15,0 0 0-15,0 0 1 16,-3 0-1-16,3 0 0 16,0 0 0-16,0 0 0 15,0 0 0-15,0 0 1 16,-4 0-1-16,4 0 0 16,0 0-1-16,0 0 1 15,0 0 0-15,0 0 1 16,0 0-1-16,0 0 0 15,0 0-1-15,0 0 1 16,0 0 0-16,0 0 1 16,0 0-1-16,0 0 1 15,0 0-1-15,0 0 0 16,0 0 0-16,0 0 0 0,0 0-7 16,0 0 0-16,0 0 5 15,0 0 1-15,0 0 0 16,0 0 0-16,0 0 5 15,0 0 0-15,0 0-13 16,0 0 1-16,0 0 6 16,0 0 0-16,0 0-3 15,0 0 0-15,0 0 2 16,0 0 0-16,0 0 2 0,0 0 1 16,0 0-1-16,0 0 0 15,0 0-1-15,0 0 1 16,-3 0 0-16,3 0 1 15,0 0-2-15,0 0 1 16,0 0-2-16,0 0 0 16,0 0 1-16,0 0 1 15,0 0 0-15,0 0 0 16,-2 0 0-16,2 0 1 16,0 0-1-16,0 0 1 15,0 0 0-15,0 0 0 16,0 0 0-16,0 0 0 15,0 0 0-15,0 0 0 16,0 0 0-16,0 0 0 16,0 0 0-16,0 0 0 15,0 0 0-15,0 0 0 16,0 0 0-16,0 0 0 0,0 0-1 16,0 0 1-16,-5 0-1 15,5 0 1-15,-4 0 0 16,4 0 0-16,0 0 0 15,0 0 0-15,0 0 0 16,0 0 0-16,0 0 0 16,0 0 0-16,-3 0 0 15,3 0 0-15,-4 0 0 0,4 0 0 16,-1 0 0-16,1 0 0 16,-7-2 0-16,5 2 0 15,-2-2 0-15,1 2 0 16,1-2 0-16,-1 2 0 15,3-1 0 1,0 1 0-16,-6-2 0 0,6 2 0 16,0 0 0-16,0 0 0 15,-3 0 0-15,3 0 0 16,-5 2-1-16,5-2 1 16,-4 0 0-16,4 0 0 15,0 0 0-15,0 0 0 16,-3 0 0-16,3 0 0 15,0 0 0-15,0 0 0 16,0 0 0-16,0 0 0 16,-4 0 0-16,4 0 0 15,0 0 0-15,0 0 0 16,-2 0 0-16,2 0 0 16,0 0 0-16,0 0 0 0,0 0 0 15,0 0 0-15,0 0 0 16,0 0 0-16,0 0 0 15,0 0 0-15,-3 1 0 16,3-1 0-16,0 0 0 16,0 0 0-16,0 0 0 15,0 0 0-15,0 0 0 16,0 0 0-16,0 0 0 16,0 0 0-16,0 0 0 0,0 0 0 15,0 0 0-15,0 0 0 16,0 0 0-16,0 0 0 15,0 0 0-15,0 0 0 16,0 0 0-16,0 0 0 16,0 0 0-16,0 0 0 15,0 0 0-15,0 0 0 16,0 0 0-16,0 0 0 16,0 0 0-16,0 0 0 15,0 0 0-15,0 0 0 16,0 0 0-16,0 0 0 15,-5 2 0-15,5-2 0 16,0 0 0-16,0 0 0 16,0 0 0-16,0 0 0 15,0 0 0-15,0 0 0 16,0 0-1-16,0 0 1 16,-4 2-24-16,4-2 1 0,0 0-8 15,0 0 0-15,0 0 31 16,-3 0 0-16</inkml:trace>
  <inkml:trace contextRef="#ctx0" brushRef="#br0" timeOffset="209748.482">12190 7138 51 0,'7'-2'0'15,"3"-1"-11"-15,-10-3 0 16,-3 3 7-16,-4 0 0 16,2 3 2-16,-1-4 1 15,3 2 0-15,-2 1 0 16,-4-1 7-16,-3-1 0 16,-4-1-2-16,-1 1 0 15,-4-2-3-15,0-2 0 0,2 2 14 16,-9-6 1-16,-2 3-16 15,4-1 0-15,3 0 7 16,-5-1 0-16,0-4-2 16,2 1 0-16,2-4-3 15,-2-4 0-15,0-1 0 16,5 5 1-16,1-2 2 16,-2-5 0-16,1-7-2 0,-4 2 0 15,6-2-3-15,-2-2 1 16,6 2 2-16,-5-1 0 15,1 1-3-15,5-5 0 16,-1 0 1-16,6-7 1 16,4-2-2-16,5-3 1 15,0-3-1-15,3 1 1 16,2 2 0-16,8 0 0 16,1 0-1-16,3 0 1 15,2-2-1-15,2 2 1 16,5 0 1-16,0 3 0 15,1 2 0-15,2 7 0 16,1 0-4-16,-4 5 1 16,4 7 0-16,6 0 0 15,4 0 2-15,4 2 1 16,5 1-4-16,-2 2 1 16,0 2 1-16,2 2 0 15,1 3 1-15,1 7 1 0,0 1-4 16,-1 4 1-16,-1 4 1 15,-4 4 0-15,-1 8 1 16,-2-3 1 0,-4 6-2-16,-7-3 0 0,-3-1-1 15,7 6 0-15,-2-1 0 16,-1 3 0-16,-8-6 1 16,2 10 1-16,1 1-1 15,-5 3 1-15,-1 6-2 0,-3 6 0 16,-3 5 1-16,-6 0 1 15,0 2 1-15,-4 2 1 16,-2 1-5-16,1 5 1 16,-4-1 2-16,0 13 0 15,-5 11-3-15,1-11 1 16,1-3 3-16,-3-15 0 16,-1-11-3-16,-1 5 0 15,-4-1 5-15,-2 1 0 16,-4-1-5-16,-5-1 0 15,-1 3 4-15,-2-8 1 16,-7 1-8-16,-14-1 0 16,-9 0 4-16,12-9 0 15,4-8-4-15,-3 2 1 16,-1-3 10-16,2-4 0 16,4 2-8-16,3-4 0 15,-2 1 8-15,6-3 0 16,5-2-7-16,1-3 1 0,1-1-1 15,6-4 0-15,4-1-7 16,1 2 0-16,2-4 9 16,2 3 0-16,4-3-1 15,-4 0 0-15,4 0-2 16,2 0 0-16,-1 0 5 16,4 0 0-16,-3 2-4 15,3-2 1-15,0 0 5 0,0 0 1 16,0 0-6-16,0 0 0 15,0 0-1-15,0 0 0 16,0 0-3-16,0 0 0 16,0 0 7-16,0 0 0 15,0 0-8-15,0 0 1 16,0 0 0-16,0 0 0 16,0 0-9-16,0 0 0 15,0 0 17-15,0 0 0 16,0 0-5-16,0 0 0 15,0 0 4-15,0 0 0 16,0 0 4-16,0 0 1 16,0 0-21-16,0 0 0 15,0 0 12-15,0 0 0 16,0 0 0-16,0 0 0 16,0 0 0-16,0 0 0 15,0 0 12-15,0 0 0 16,0 0-10-16,0 0 0 15,0 0-7-15,0 0 1 0,0 0 4 16,0 0 1 0,0 0-13-16,0 0 0 0,0 0 13 15,0 0 0-15,0 0 0 16,0 0 1-16,0 0 8 16,0 0 0-16,0 0-13 15,0 0 0-15,0 0 3 16,0 0 1-16,0 0-1 15,0 0 0-15,0 0-9 0,0 0 1 16,3 0 9-16,-3 0 0 16,4 0 6-16,-4 0 1 15,3 0-17-15,-3 0 0 16,5 0 19-16,-5 0 1 16,0 0-11-16,0 0 0 15,0 0-1-15,0 0 0 16,0 0 3-16,0 0 1 15,0 0-5-15,0 0 0 16,0 0 0-16,0 0 1 16,2-2 6-16,-2 2 0 15,7 0-7-15,-7 0 0 16,4-3 1-16,-4 3 1 16,5 0-8-16,-5 0 1 15,0 0 2-15,0 0 0 16,0 0 8-16,0 0 0 0,0 0-7 15,0 0 0-15,0 0 4 16,0 0 0-16,0 0 5 16,0 0 1-16,0 0-5 15,0 0 0-15,0 0 0 16,0 0 1-16,0 0-2 16,0 0 0-16,0 0 1 15,0 0 0-15,0 0 2 16,0 0 1-16,0 0-13 0,0 0 0 15,0 0 13-15,0 0 0 16,0 0-4-16,0 0 0 16,0 0 3-16,0 0 1 15,0-6-5-15,0 6 1 16,3-3 6-16,-3 3 1 16,6-3-6-16,-6 3 0 15,5-4-2-15,-5 4 0 16,2-3-8-16,-2 3 0 15,0-4 6-15,0 4 0 16,0 0-1-16,0 0 1 16,0 0 5-16,0 0 0 15,0 0 10-15,0 0 1 16,0 0-13-16,0 0 0 16,-2-1 0-16,2 1 0 15,0-4-6-15,0 4 0 16,0-5 0-16,0 5 0 15,0-3-25-15,0 3 0 0,0-4 4 16,0 4 0-16,0 0 7 16</inkml:trace>
  <inkml:trace contextRef="#ctx0" brushRef="#br0" timeOffset="211311.377">15958 11155 137 0,'7'-1'0'15,"7"-3"-26"-15,-14 4 1 16,0-5 15-16,-5 3 1 16,-4 1 10-16,-4-1 1 15,-1 2 1-15,-2-2 1 16,-3 1 8-16,-4-5 1 15,-3 0-11-15,-6-5 0 16,-4 3 1-16,-4-6 0 16,-4-2-2-16,-3-2 0 15,-4-5 8-15,-1-2 1 0,0-6-5 16,-4-5 1 0,-2-7-7-16,-11-11 1 0,-11-9 1 15,15 8 1-15,6 0-2 16,12 0 0-16,5-1 6 15,9-1 1-15,10-1-13 16,6 1 1-16,8-1 3 0,2 10 1 16,7 3 2-16,2-1 1 15,3-2 0-15,5-4 0 16,9-5-2-16,4-4 1 16,7-8-2-16,3 21 1 15,2 10-1-15,15-10 0 16,15-3 1-16,-6 6 1 15,2-3-2-15,2 5 1 16,5 4-1-16,5 6 0 16,7 7 0-16,-3 6 0 15,2 4-3-15,1 6 1 16,0 3 2-16,0 12 0 16,2 11 8-16,-5 11 1 15,-7 9-4-15,0 7 0 16,-1 2-4-16,-1 6 0 15,0 8 3-15,-12 1 1 16,-5 3-4-16,-8 6 0 16,-6 5-3-16,-6-6 1 15,-1-1 0-15,-20 7 1 0,-10 7 1 16,-14 1 0-16,-12 5 0 16,-16-1 0-16,-10 0 0 15,-16 8 1-15,-16 9 3 16,9-15 1-16,-1-7-5 15,1-9 0-15,1-9 0 16,1 1 1-16,5-6 3 16,5-10 0-16,8-5-2 0,8-12 0 15,8-5-2-15,6-7 0 16,7-7 0-16,7-4 1 16,6-4-2-16,1-1 0 15,4 0 1-15,-1-1 1 16,2 0-2-16,2-2 0 15,-1 0 1-15,3 2 0 16,-1 1-1-16,1-3 1 16,1 0-5-16,2 0 1 15,-3 0 7-15,3 0 0 16,0 0-5-16,0 0 0 16,-4 0 1-16,4 0 0 15,-2 2 1-15,2-2 0 16,-3 0-2-16,3 0 0 15,-5-2-3-15,5 2 0 16,0 0 4-16,0 0 1 16,0 0-5-16,0 0 0 15,0 0 3-15,0 0 0 0,0 0-8 16,0 0 0-16,0 0-36 16,0 0 1-1,0 0 37-15</inkml:trace>
  <inkml:trace contextRef="#ctx0" brushRef="#br0" timeOffset="213390.448">31193 9328 97 0,'0'0'0'16,"21"-7"-30"-16,-12 5 0 15,0 2 22-15,-1 0 1 16,-1 0 6-16,4 2 0 16,3-2 4-16,7 1 0 15,5 3 3-15,5-2 1 16,8-2 2-16,6 0 0 16,7 0 3-16,4-2 0 15,3-3-9-15,4 3 0 16,3 2 0-16,2 0 0 15,4 2 0-15,8-1 1 16,6-1-1-16,-15 2 1 16,-8 2-2-16,-23-1 0 15,-16-3 1-15,-3 0 0 16,-8-3-2-16,-3 3 1 16,-5-2 1-16,-1 2 1 0,-4 0-1 15,-13 0 1-15,-7 0 0 16,-14-2 1-1,-11-3-4-15,-7 5 1 0,-11-3-2 16,-3 6 0-16,-6 0 1 16,-24-6 0-16,-15-7-1 15,1 11 1-15,-5 5 0 16,15-3 0-16,8-1-1 0,20-4 0 16,17-1 0-16,9-1 0 15,13-1 0-15,14 5 0 16,12 0 0-16,2 0 0 15,5 0 0-15,15 0 0 16,15 2 0-16,10-2 0 16,11 0-1-16,13 1 1 15,13 1 0-15,19 2 0 16,16 1 0-16,-13-4 0 16,-3-2 0-16,-9 4 0 15,-5 4 1-15,-19-4 0 16,-16-1-1-16,-17 2 0 15,-17 3 0-15,-2-4 0 16,-6 2 0-16,-14-1 0 16,-11-1 0-16,-19-1 0 15,-17 1 0-15,-8-3 0 16,-11 0 1-16,-26 0 0 16,-20 0-1-16,18 0 1 0,6 0 0 15,17-5 0-15,13-2 0 16,20 4 0-16,19-1 0 15,11 3 1-15,12 1-1 16,1 1 1-16,8 3-2 16,17-1 0-16,13 1 0 15,17-1 0-15,17 2 0 16,4-1 1-16,6 2-1 16,13 0 1-16,10-1-1 0,-14 5 1 15,-5-1-1-15,-17-3 0 16,-15 5-1-1,-18-4 0-15,-19-4-9 0,0-6 0 16,-8-3-15-16,-2-12 1 16,1-1-39-16</inkml:trace>
  <inkml:trace contextRef="#ctx0" brushRef="#br0" timeOffset="214706.862">31352 10592 149 0,'10'2'0'15,"6"2"-2"-15,-5-6 1 16,-3-3-1-16,8 0 0 15,5-4 2-15,7 4 0 16,7 0 1-16,3 5 0 16,6 1 0-16,6 3 1 15,8 1-1-15,5 2 1 16,5 0-2-16,0 3 0 16,0-3 1-16,10 2 0 15,6-6-1-15,-14-1 1 16,-6-2 0-16,-15 1 1 0,-11 5-1 15,-8-6 0-15,-7 0-1 16,-6 0 1-16,-5 0 0 16,-3 0 0-16,-6 0 1 15,-3 0 0-15,0 0 0 16,-22 0 0-16,-15-4-2 16,-10 8 1-16,-10-3-1 15,-10 4 1-15,-8 2 0 0,-21 4 0 16,-15 1-1-16,17-6 1 15,6 3-1-15,17-6 0 16,13-1 0-16,20-2 1 16,17 0-1-16,4 0 0 15,10 0 0-15,0 0 1 16,5 0 0-16,12 4 0 16,10 1 0-16,14-4 1 15,13 1-2-15,13-2 1 16,10-2-1-16,1 2 1 15,6 2-1-15,6 2 0 16,8 2 0-16,-16 0 0 16,-7-1 0-16,-17 0 0 15,-13 0 0-15,-10-5 0 16,-11 4 0-16,-4-4 1 16,-6 0-1-16,-18 1 1 15,-13-1-1-15,-11 2 0 16,-12-2 0-16,-13-3 0 15,-9-1 0-15,-31-3 0 0,-22 2 0 16,16-5 0-16,3-2 0 16,11 1 0-16,6-1 0 15,20 6 0-15,17-3 0 16,18 6 0-16,18 3 0 16,3-4 0-16,6 4 0 15,13 0 0-15,10 0 0 16,21 4 0-16,18 1 0 0,8-4 1 15,13 1-1-15,20-2 1 16,18 0-1-16,-12 4 1 16,-2-4-1-16,-18 3 0 15,-10-3 0-15,-12 2 1 16,-11-2-1-16,-21 0 0 16,-17 0 0-16,-1 1 0 15,-10 1 0-15,-3-2 0 16,0 0 0-16,-24 4 0 15,-16 1 0-15,-18 0 0 16,-15 0 0-16,-28-2 0 16,-25 1 0-16,20 1 0 15,5 0 0-15,15-1 0 16,13-1-1-16,7-1 0 16,8 1-5-16,20-1 0 15,13-4-25-15,-6-8 0 0,-1 0-43 16</inkml:trace>
  <inkml:trace contextRef="#ctx0" brushRef="#br0" timeOffset="-199429.761">3905 7208 1 0,'-14'5'0'16,"-11"6"0"-16,3-3 0 16,-8-1 0-16,4 2 0 15,-2-4 6-15,2 2-4 16,-4-2 16-16,-1-2 1 16,-2 1-15-16,-1-10 0 15,3 0 7-15,1-6 0 16,1-4-7-16,3-4 1 15,1-4-2-15,2-1 0 16,8-2-3-16,1-4 0 16,2-1 2-16,-1-5 0 15,1 0 0-15,2-1 0 16,-2-1 1-16,3-4 0 16,0 0-3-16,6 1 1 15,3 0 0-15,0-3 0 0,3-1 1 16,2-2 1-16,8 0-2 15,-1-2 0-15,5 0 0 16,-3 4 1-16,7-2-2 16,0 3 1-16,5 5 0 15,-1-6 1-15,4 2-1 16,3 1 1-16,1-5-2 0,10-7 1 16,4-5 1-16,7 8 0 15,6 1-1-15,-4 11 1 16,-1 9-3-16,-8 7 0 15,-5 7 1-15,-2-5 1 16,2 5-1-16,2 1 0 16,3 1 0-16,4 3 0 15,3 3 0-15,1 2 0 16,5 2 0-16,-8 2 0 16,-5 3 0-16,4 3 0 15,-1 2 3-15,-3 6 0 16,0-3-3-16,0 11 0 15,1 2-1-15,-7 3 0 16,-2 7 4-16,-4 1 1 16,-6 8 0-16,1-1 0 15,1 4-6-15,6 10 1 16,3 7 1-16,-3-1 1 16,-6-3-1-16,-6-6 0 0,-5-12-3 15,-2 8 0-15,-4-3 7 16,-2 5 1-16,-3 0-8 15,-6-2 0-15,-3 2 8 16,-7 1 0-16,2-1-3 16,-11 0 1-16,-3 3-7 15,-14 7 0-15,-11 6 4 16,6-7 0-16,-4-2-2 16,4-16 1-16,8-13-1 15,-8 5 0-15,-4-4 12 0,-14 6 0 16,-8 1-12-16,-1-1 0 15,2-2 3-15,2-7 1 16,-3-9 4-16,-2-6 1 16,-4-6-14-16,-2-6 1 15,3-4 6-15,0-5 0 16,10-5 6-16,-5-2 1 16,-3-2-8-16,3-3 0 15,-1 2-4-15,15 5 0 16,8 5 2-16,2 0 0 15,5 0 2-15,-3-4 0 16,1 4 1-16,2-3 0 16,5 3-6-16,6 0 1 15,5 0 1-15,3 3 0 16,7 0-35-16,1-3 1 16,4-1 13-16,11-3 1 15,-2 3 24-15</inkml:trace>
  <inkml:trace contextRef="#ctx0" brushRef="#br0" timeOffset="-198252.048">6200 7392 133 0,'-14'-2'0'0,"-13"2"-8"16,7-7 1-16,-7 2-3 16,3-7 1-16,-6-3 4 15,-1-6 0-15,-6-3 6 16,2-2 1-16,1-1 3 16,-3-2 0-16,2-6 1 15,-3 6 0-15,-1-4-5 16,-4 3 0-16,1-5-1 0,4-1 1 15,-1-3 16-15,10-2 0 16,2-6-17-16,1 3 0 16,5-4-3-16,4-1 0 15,5 3 1-15,-1-2 0 16,8 0 2-16,2-2 1 16,3-1 2-16,3-1 0 15,6 3 6-15,3-3 1 16,7-3-11-16,9-8 1 15,11-9 0-15,-1 8 0 16,2 2-2-16,5 6 0 16,-1 4 2-16,-9 13 0 15,-6 8 3-15,8-2 1 16,3 1-5-16,20-6 1 16,16 0-9-16,-3 4 0 0,8 6 11 15,-13 8 0 1,-4-1-2-16,4 9 1 15,4 0-5-15,-16 9 1 0,-9 3 4 16,3 5 1-16,-1 5 8 16,-2 5 0-16,-2 6-9 15,-3 0 0-15,-5 6-2 16,3 4 1-16,4 5-1 16,-6 0 1-16,-3 7 3 15,12 17 1-15,7 9-6 0,-10 1 0 16,-2 2 0-16,-11-5 1 15,-3 0 2-15,-14-3 0 16,-18-1-1-16,-4 9 1 16,-10-2-8-16,4 11 1 15,-7 3 15-15,0-1 0 16,0-3-9-16,-1-6 0 16,-6-5-11-16,-4-8 0 15,-2-4 18-15,0-5 1 16,-4-8-8-16,12-9 0 15,1-8 4-15,-1-6 0 16,5-3-3-16,-5-4 1 16,2-3-7-16,-8-6 1 15,-1 2 5-15,-5-7 1 16,-6-4-5-16,2 1 0 16,-5-2 3-16,0 1 1 15,2-4-1-15,5 1 0 16,5-2-13-16,-3 2 1 0,-4 2-59 15,7-4-4-15,-4 3 96 16</inkml:trace>
  <inkml:trace contextRef="#ctx0" brushRef="#br0" timeOffset="-196922.029">4023 9014 107 0,'5'-4'0'0,"8"-1"-3"16,-26 2 1-16,-9-4-31 15,1 5 0-15,-5 0 33 16,-4 2 0-16,0 0 8 0,-3 0 0 15,2 0 1-15,-2-1 0 16,3 1-6-16,0-4 1 16,-4 4 2-16,4-5 1 15,0 2-6-15,-3-9 1 16,-2-4 3-16,0-3 0 16,-6-5 4-16,2-2 1 15,-3-3-7-15,6 0 1 16,-1-5-4-16,6-4 0 15,1-5 0-15,6-2 0 16,3-1 2-16,3-2 1 16,4 0-4-16,2-7 1 15,0 0-1-15,7 0 1 16,5-1 5-16,5-8 0 16,4-8-6-16,-1 17 0 15,5 7 1-15,2 2 0 16,-1 1 2-16,11 2 0 0,1 2-1 15,5-2 1-15,6 4-1 16,6-9 1-16,13-4-1 16,-14 16 1-16,-4 9-2 15,4-1 0-15,-2 4 1 16,6 4 1-16,2-3-2 16,7 6 0-16,0 5-5 15,-4 0 0-15,-2 0 4 16,1 5 0-16,4 2 3 15,-5 2 0-15,2 3 0 16,-1 0 0-16,-3 0-2 0,21 8 1 16,13 4-5-16,-29-2 0 15,-10 1 3-15,-4 4 0 16,-3 4 0-16,3 5 1 16,1 4 0-16,-6 8 1 15,2 0 3-15,0 3 1 16,-6 1-6-16,1 2 1 15,0 3-3-15,-4-2 1 16,0 0 13-16,-5 2 0 16,-5-4-11-16,-2 2 0 15,-7 1 0-15,-2 3 0 16,-2-4 0-16,-6 1 0 16,-2 2-7-16,-11 4 0 15,-10 0 9-15,-13 14 0 16,-11 8-8-16,-1-9 1 15,-5 1 5-15,4-9 0 16,-4-7 13-16,-1-7 1 0,-1-4-10 16,-5-4 1-16,-5-5-6 15,0-4 0-15,4 0 0 16,8-5 1-16,2-6-1 16,5-2 0-16,7-10 1 15,-8-1 0-15,3-5-2 16,-4 0 0-16,4-2 1 15,3-1 1-15,6-6 0 0,0 2 0 16,3-2 4-16,5 2 1 16,9 2-16-16,0-1 0 15,0 5 10-15,7-5 1 16,2 6-15-16,7-12 1 16,5-2-30-1,9-3 0-15,-4-1 27 0</inkml:trace>
  <inkml:trace contextRef="#ctx0" brushRef="#br0" timeOffset="-196649.567">6723 8641 1 0,'0'7'0'0</inkml:trace>
  <inkml:trace contextRef="#ctx0" brushRef="#br0" timeOffset="-195639.411">6604 8957 98 0,'-17'2'0'16,"-8"1"-3"-16,-1 1 0 15,-3 1 2-15,-3-2 1 16,-1-3 0-16,-2 0 0 16,-3-7 7-16,-4-1 1 15,-2-4-6-15,-1-4 1 16,-2-1 9-16,0-4 1 16,0-1-15-16,3 2 1 15,-1-1 0-15,1 2 1 16,1-5 0-16,1 2 0 15,-2-1 0-15,-3 1 0 16,2-7 0-16,1-2 1 0,-3-3 4 16,9 1 0-16,-1-3-6 15,10-3 0-15,-1-1 6 16,4-1 1-16,5 0-3 16,0 0 1-16,4-8-3 15,1 1 0-15,7-3 6 16,4 5 1-16,1-2-8 15,4 1 1-15,7 3-1 16,-1-1 1-16,2-1-2 0,6-2 0 16,7-4-3-16,4 4 1 15,1-2-3-15,3 9 0 16,10 2 6-16,-1 3 0 16,4 0-2-16,14-1 0 15,8 0 5-15,-17 11 0 16,-5 7-7-16,-3 0 0 15,1 6 4-15,5-1 0 16,6 5-2-16,1 4 1 16,0-2 1-16,-1 5 0 15,-1 4-1-15,-2 2 0 16,-7 1 16-16,3 2 0 16,1 5-16-16,-1-2 0 15,0 7 2-15,1-1 1 16,-5 4 1-16,-2 4 0 15,-1 4-2-15,-7-1 1 16,-4 2-5-16,0 6 0 16,0 1 5-16,-2 3 0 15,-3 1-3-15,-3-1 0 0,-4-3-2 16,2 4 0-16,-8-4 3 16,1 3 0-16,0-3 1 15,-9 7 0-15,-4 2-3 16,-1 6 1-16,-7 4 1 15,-2 2 1-15,-2 1-1 16,-7 11 1-16,-4 10-1 16,-5-9 1-16,-6 2-4 0,-1-5 0 15,1-2 3-15,-4-6 0 16,-1-8 1-16,-3 2 1 16,3-3 1-16,-1-2 1 15,2-2-2-15,7-10 0 16,7-8-2-16,-1 1 0 15,1-5 0-15,-5-2 0 16,-2-1 0-16,5-6 1 16,1 1 0-16,-5-4 0 15,3-3-1-15,7-6 0 16,6 2-4-16,-3-1 1 16,-1 1 2-16,6-2 0 15,2-3-11-15,-2 0 0 16,8-5-63-16,-6-7-5 15,-2 0 103-15</inkml:trace>
  <inkml:trace contextRef="#ctx0" brushRef="#br0" timeOffset="-165024.061">1896 15183 1 0,'0'6'0'16,"0"0"0"-16,0-2 0 16,0-4 0-16,0 0 0 15,0 0 20-15,0 0-5 16,0-4-13-16,0 4 0 16,0-5 1-16,0 5 0 0,0-5-3 15,0 5 0-15,0-5 1 16,0 5 0-16,0-4 0 15,0 4 1-15,0-5-2 16,0 5 0-16,0-3-1 16,3 1 1-16,6 0 2 15,-4-1 0-15,7 0-1 16,4-4 0-16,10-2 0 0,0 1 0 16,4-1 0-16,8 0 0 15,4-1-4-15,-10 3 1 16,1 2 3-16,2 0 1 15,-2 2-3-15,-2-1 0 16,2 1 1-16,-7 1 0 16,4 0-1-16,0 1 1 15,3-3 1-15,-2 2 0 16,-1 2 0-16,3 2 1 16,5 2-2-16,-3-1 0 15,-2 0 1-15,-6 1 1 16,-1-2-1-16,0-1 0 15,-2 1-1-15,2 0 0 16,-5 1 5-16,5 2 0 16,4 0-5-16,0-1 0 15,-4-2 0-15,7 1 1 16,5-1-2-16,1 1 1 16,-1 1 1-16,1 1 1 15,1 2-1-15,-2-4 0 0,0-3-2 16,4-2 1-16,-3-1 1 15,6-1 1-15,-1 1-1 16,-1-2 0-16,2 0-1 16,3-6 0-16,-5-1 0 15,4 4 0-15,-1 1 1 16,-3 4 1 0,4 1-3-16,0-2 1 0,0 1 0 15,1 0 1-15,2-1-1 0,-3 1 0 16,0 1 2-1,-3 2 0-15,1 0-3 0,-1 0 1 16,-2 2 1-16,1-1 1 16,4 5-2-16,0-6 1 15,1 0 1-15,6 0 0 16,1 0-1-16,1-4 1 16,-2 1-2-16,4 1 0 15,1 0 0-15,16 1 1 16,11 1-1-16,-13 0 0 15,-5 0 0-15,5 0 0 16,-1-4 0-16,-3 2 1 16,3-1 0-16,-4 3 0 15,0 2 0-15,0-2 0 16,2 0-1-16,5 1 1 16,1 1 0-16,-6 2 0 15,-2-4 0-15,-12 0 0 16,-11 0 0-16,8 1 0 15,-3-1 0-15,6 2 0 16,0 1 0-16,8 3 0 0,11-6 0 16,-17 1 1-16,-8-1-2 15,4 2 1-15,-7-2-1 16,6 3 0-16,-3 4 0 16,1-3 0-16,-7-1 0 0,-3 1 1 15,-6 1-1-15,4 0 0 16,-1 0 0-16,0-2 1 15,1-1-1-15,-6 0 0 16,-5 0 0-16,5 1 0 16,-3 2 0-16,-4 2 0 15,-2-5 0-15,-3 1 1 16,-3-1-1-16,-6 0 0 16,-2-2 1-16,2 0 0 15,-3 0-8-15,-2 0 0 16,-2 0-47-16,-5 0-4 15,0 0 75-15</inkml:trace>
  <inkml:trace contextRef="#ctx0" brushRef="#br0" timeOffset="-163417.288">1695 16824 1 0,'0'0'0'0,"0"0"0"15,-5-3 0-15,5 3 0 16,0 0 6-16,5 0-5 16,-1 0 4-16,8 0 1 15,7-2 23-15,-3 0 0 16,1 0-31-16,1 2 1 15,-1 0 3-15,4 0 0 0,-4 0-2 16,8 0 1-16,1 0 2 16,4 0 0-16,3-1-3 15,-2-1 0-15,-1 0 0 16,3 1 0-16,5-1 0 16,1 2 1-16,1 2 0 15,-2-1 1-15,-1-1 1 16,3 0 0-16,2 0-1 0,0-1 0 15,5-1-2 1,0-2 0-16,0-1 0 16,3-2 0-16,-3-1 0 0,4 1 0 15,-4-2 3-15,0 6 0 16,2-4-1-16,5 2 0 16,-2 2-1-16,8-3 0 15,-1 1-1-15,-3 2 1 16,-2-1-1-16,16 1 0 15,6 0 0-15,1 1 0 16,-4 0 0-16,2 2 1 16,-5 2-1-16,2 0 0 15,-4-2 0-15,0 1 0 16,5 1 0-16,-2-2 1 16,-1 0-1-16,-11-2 1 15,-8 1-1-15,17-3 0 16,14-1 2-16,2 2 0 15,1 1-1-15,-8 2 0 16,0 3 0-16,-1 1 0 16,3 1-1-16,1-2 0 0,0-1 0 15,-7 0 1-15,-3-1-1 16,5 1 1-16,-2 0-1 16,-1-2 0-16,5 0 0 15,-4 0 0-15,-3 2 0 16,5-2 0-16,1 0 0 15,1-2 0-15,2-2 0 0,-8 3 0 16,-6-1 0-16,3 0 0 16,3 2 2-16,-19-1 0 15,-6-1-2-15,6 0 0 16,-1 0 2-16,1 2 1 16,2 2-4-16,14 0 1 15,9 0-1-15,-4-1 1 16,4 1-1-16,-21 3 1 15,-15 0 1-15,-2 2 1 16,-4 2-2-16,-6-2 0 16,-6-1 1-16,-2 0 0 15,-4-1-2-15,-4-2 0 16,-5-1 1-16,-1 0 0 16,-5-1-3-16,-2-1 0 15,3 2-58-15,-3-2-5 16,0 0 85-16</inkml:trace>
  <inkml:trace contextRef="#ctx0" brushRef="#br0" timeOffset="-151570.871">4177 4744 35 0,'0'8'0'15,"0"8"-7"-15,0-16 1 16,-4-4 4-16,4 2 0 15,0-4 1-15,0 2 0 16,0 1 0-16,0 3 0 16,0-2 1-16,0 2 0 15,0 2 6-15,-3 5 1 16,1 5-9-16,-2 7 1 16,-1 5 3-16,-2 5 0 15,2 7 1-15,0 7 0 16,1 8 2-16,-4 4 0 15,1 9-1-15,1 3 0 16,1 5 4-16,-2 19 1 0,5 13-8 16,-1-6 1-16,3 2 6 15,-4-6 0-15,-1-5-4 16,2 2 0-16,3 0-3 16,-4-7 1-16,4-1 1 15,-2-4 1-15,-1-4-1 16,-2-6 0-16,1-7-2 15,4-9 1-15,0-7 1 16,0-17 0-16,4-15-1 16,-4 0 0-16,0-7 0 15,0 1 1-15,0-4 4 0,-4 1 1 16,4-2-8-16,0 1 0 16,0-1 0-16,0-3 1 15,0 0-1-15,0 0 0 16,0 0 1-16,-3-3 0 15,1-4 5-15,-5-7 1 16,-2-10-6-16,1-3 0 16,-6-8-4-16,-2-1 0 15,-5 0 3-15,-2-3 0 16,-1 3 0-16,1 0 0 16,-1 3 2-16,6 5 0 15,4 4-11-15,2 6 1 16,4 6 8-16,1 0 1 15,1 3-2-15,1 6 0 16,2-1 3-16,3-1 1 16,-4 3-6-16,4 2 0 15,0 0 1-15,4 12 0 16,4 11 6-16,-2 4 1 0,6 9-5 16,0 7 1-16,2 5-4 15,2 0 1-15,5 0 0 16,-2-5 1-16,5-3 5 15,-3-11 0-15,-3-5-6 16,-5-5 1-16,0-7 7 16,2-7 1-16,3-5-6 0,3-12 0 15,1-9 10-15,12-11 0 16,4-11-13-16,6-9 1 16,3-8-3-16,15-15 1 15,12-13 3-15,-19 9 0 16,-7 4-3-16,-10 11 0 15,-8 9 8-15,-13 23 0 16,-8 9-12-16,-1 6 1 16,-1 2 6-16,-1 3 0 15,-3 5-20-15,-3 2 0 16,4 1-6-16,-4 4 0 16,0 0-17-16</inkml:trace>
  <inkml:trace contextRef="#ctx0" brushRef="#br0" timeOffset="-149327.331">6569 4565 58 0,'-3'4'0'15,"-1"-1"-9"-15,4-6 0 16,0-4 11-16,0 2 0 0,0 1-4 16,0-3 1-16,0 6 1 15,0-3 0-15,0 1 0 16,0 3 1-16,0-4 17 15,0 4 1-15,0 0-20 16,0 0 1-16,0 0-3 16,0 0 0-16,0 0 4 15,0 0 1-15,0 0-2 16,-1 4 0-16,1 3 1 0,-4 1 1 16,1 8-1-16,1 1 1 15,-2 5-1-15,1 2 1 16,1 4-2-16,2 4 1 15,0 8 2-15,-3-1 0 16,3 6-1-16,-7 4 0 16,1 8 1-16,-2 0 0 15,2 5-2-15,-2 16 0 16,-4 15 2-16,3-10 0 16,2-5 0-16,2 0 0 15,-1-3-3-15,3-1 1 16,3-5 0-16,-5 1 0 15,1-3 1-15,1 7 1 16,3 1 2-16,-6 2 0 16,-2 1-4-16,1-4 0 15,2-9-2-15,-4 0 1 16,5-3 4-16,-1-12 0 16,5-13-4-16,0 1 0 0,-3-5-1 15,3-1 1-15,-4 3-1 16,2-11 0-16,2-4 6 15,0-1 0-15,0-3-3 16,0-4 1-16,0 0-8 16,0-4 0-16,-3-3 8 15,3 2 1-15,0-3-4 0,-4-1 0 16,4 2 8 0,0-5 1-16,0 0-9 15,0 0 0-15,-1-5-9 0,-8-9 1 16,2-8 10-16,-7-9 0 15,-3-8 2-15,-3-1 1 16,3-5-5-16,-6 3 0 16,-1-3 0-16,1 7 0 15,2 2-4-15,4 7 1 16,5 3 8-16,-1 9 0 16,5 2-5-16,2 3 0 15,3 3 0-15,-2 2 1 16,5 2-11-16,-4 2 0 15,4-3 11-15,0 3 0 16,4 3 0-16,4 2 0 16,6 5 1-16,-1 5 1 15,-1 8-2-15,5 8 1 16,6 8-10-16,-6 1 0 16,-1 8 13-16,2-5 0 15,2 2-8-15,-6-5 0 0,2-10 13 16,2-3 0-16,2-3-10 15,-2-6 0-15,-1-3 0 16,-1-3 0-16,-2-2-2 16,0-2 0-16,5-5 10 15,2 0 1-15,2-4-9 16,6-4 0-16,5-8-2 0,0-8 1 16,5-8 1-16,-4-11 0 15,0-5 2-15,-2 0 1 16,0-7-7-16,-4 3 0 15,-2 4 0-15,-6 12 1 16,-4 5 4-16,-5 7 0 16,-3 7-17-16,0 2 1 15,-4 3-27-15,-2 5 1 16,1-2 13-16</inkml:trace>
  <inkml:trace contextRef="#ctx0" brushRef="#br0" timeOffset="-146357.505">2928 9479 1 0,'4'-5'0'16,"-1"-11"0"-16,-3 9 6 15,5 2 16-15,0-10 1 16,8-3-10-16,-5 3 1 15,5-4-14-15,4-8 1 0,7-9 3 16,-1-4 0-16,7-4 3 16,-1-11 0-16,5-4-6 15,0 1 0-15,1 0 0 16,19-18 1-16,7-11-1 16,-1 8 1-16,2-6-2 15,0 15 1-15,-3 7-1 16,-9 3 1-16,-6 5 0 15,-6 3 0-15,1 4 1 0,-1 2 0 16,0 1 1-16,-8 9 0 16,-9 9-3-16,2 3 0 15,-2 0 2-15,-4 5 0 16,-1 3-2 0,-8 4 0-16,1 4 0 0,0 2 0 15,-6-2 6-15,3 3 0 16,1 3-3-16,-6-1 1 15,-1-3-8-15,0 6 1 16,4-3 1-16,-4 3 1 16,0 0 5-16,-4 2 0 15,-1-1-4-15,-7 5 0 16,-2-3 3-16,-5 9 0 16,-4 4-6-16,-1 1 0 15,-2 3 2-15,-4 3 0 16,4 1 2-16,1-6 0 15,8 0-4-15,-1-3 1 0,1 1 3 16,3-4 0-16,5-4-2 16,-1 1 1-16,5-2-1 15,-4-2 1-15,4 2 0 16,-2-4 0-16,5 0-2 16,-2 3 1-16,1-6 1 15,3 0 0-15,-4 0-4 16,4 0 1-16,0 0-10 15,0 0 1-15,4-4 3 16,-4-1 1-16,3-2 7 0,-3-1 0 16,6-4-22-16,-3-7 1 15,6-2 21-15,0-3 0 16,-1 0 3-16,5 2 0 16,-5-2-2-16,4 7 0 15,-3-2-11-15,3 3 1 16,2 4 13-16,-1 4 1 15,-1-1-3-15,-2 0 1 16,-1 6-2-16,-2 0 0 16,2 3 3-16,-6 0 0 15,2 0 17-15,1 0 0 16,-3 3-20-16,2-1 0 16,2-1 9-16,-1 1 0 15,0 2-9-15,0 1 1 16,2 2 2-16,1 5 1 15,0 7-2-15,3 5 0 16,0 3 0-16,6 6 1 0,3-2-2 16,0 1 1-16,-2 2-1 15,2 1 1-15,-4-1 0 16,-1-6 1-16,-7-10 0 16,-4 0 0-16,2-10 0 15,-5 2 0-15,1-1-2 16,0-4 1-16,-3 2-2 15,0-5 1-15,0 1-5 16,0-3 1-16,0 0-58 0,0 7 1 16,-3-3 69-16</inkml:trace>
  <inkml:trace contextRef="#ctx0" brushRef="#br0" timeOffset="-143130.274">5581 9561 69 0,'8'-3'0'0,"10"-4"-1"0,-15 5 1 16,-6 4-9 0,3-2 0-16,3 0-6 0,2-2 0 15,4 2 13-15,3-10 1 16,4-4 1-16,-2-1 0 15,-2-9 26-15,0-4 0 16,-3-8-25-16,3-9 0 16,2-1 8-16,4-14 0 15,-1-12-6-15,13-19 0 16,6-15 0-16,5-13 0 16,-3-11-1-16,4 6 0 15,-4 4-2-15,4 7 0 16,5 8 0-16,-9 11 0 15,-3 11 0-15,-3 18 0 16,-3 10 0-16,-8 12 1 16,-5 11-1-16,-7 11 1 15,-4 6 0-15,2 3 0 16,-2 1 0-16,-1 3 0 0,-4 3-1 16,0-2 1-16,0 2 0 15,0 5 0-15,0-4 1 16,0 4 0-1,0 0-1-15,-4 4 0 0,-1-1-1 16,-7 9 0-16,-4 9 1 16,-7-3 1-16,-3 8-2 15,-4-2 0-15,-3 0 0 16,0 4 0-16,2 3 0 16,-4-4 0-16,5 1 0 0,1-1 0 15,4-1 1-15,-1-2 0 16,5-2-1-16,0-3 0 15,4-2 0-15,3-1 0 16,2-8 0-16,5 1 1 16,1-2-1-16,3-4 0 15,1 0 0-15,2-3 0 16,-3 6 0-16,3-6 0 16,0 0-1-16,3-6 1 15,-3 0 0-15,5-10 0 16,1-4 0-16,6-4 0 15,5-4-2-15,2-3 1 16,4-1 0-16,3-3 0 16,2-3-2-16,4 2 1 15,-3 2 1-15,4-2 1 16,2-3-1-16,-2 6 1 16,2 2-1-16,-9 7 0 15,-5 9 1-15,-3-3 0 0,-3 5-1 16,-1 4 1-16,-5 2 0 15,-4 6 0-15,2 4 0 16,-3-1 0-16,1 1 0 16,-1 1 1-16,-4-1 0 15,1 0 1-15,3 3 0 16,1 6 0-16,4 3-2 16,-2 9 0-16,-4 7 0 15,2 5 0-15,4 0 1 0,0 5 0 16,-4 2-1-16,2 2 1 15,-3 1-1-15,1-3 0 16,4-7 3-16,-6 0 1 16,6-5 0-16,-8-4 0 15,3-6-5-15,-1 0 1 16,1-6-1-16,-4 1 1 16,2-3 0-16,-2 1 1 15,0 0-2-15,0-2 1 16,0-2-2-16,0-1 0 15,0-6-34-15,0 2 1 16,0 2 3-16</inkml:trace>
  <inkml:trace contextRef="#ctx0" brushRef="#br0" timeOffset="-121134.219">23150 10598 100 0,'4'3'0'16,"3"2"0"-16,2-7 0 16,3-10 0-16,0 6 0 15,2-3 0-15,7 2 0 16,7-1 0-16,-4 2 0 15,1 3 0-15,-6 3 0 16,-5 0 1-16,1 0 0 16,1 0 0-16,-5 3 1 15,-1 3 0-15,-1 2 0 16,-1 2 1-16,-4 2 1 0,-1 0-3 16,-1 4 1-1,-4-1-1-15,1 3 1 0,-3-3-1 16,2 2 1-16,-1-1-1 15,6 2 1-15,3 7-1 16,2-8 0-16,3 2 0 16,3-7 1-16,5 0-1 15,4-6 1-15,3-2-2 16,-5-2 1-16,-2-2-1 0,-3-2 1 16,-4 0-1-16,-2-1 0 15,-3-2 0-15,-3-1 0 16,-4 3 0-16,-11-4 0 15,-8 0 0-15,-7 6 0 16,-7-3 0-16,0 8 0 16,-2 4 0-16,-4 8 0 15,1 4 0-15,1 4 0 16,4 5 0-16,9 2 0 16,3 2 0-16,7 1 0 15,7 1 0-15,2 4 0 16,5 0 0-16,0 3 1 15,0 1 1-15,0-1 0 16,0 0 1-16,-4-5 0 16,-1-4-2-16,-4-2 1 15,-1-2 1-15,-4-1 0 16,-3-10-2-16,-8 3 1 16,-3-9-2-16,-5 0 1 15,-11-3-1-15,4-6 0 0,0-8-1 16,-2-2 0-16,4-10-21 15,3-2 0-15,-3-3-56 16</inkml:trace>
  <inkml:trace contextRef="#ctx0" brushRef="#br0" timeOffset="-119649.117">22538 7057 105 0,'0'0'0'0,"0"0"0"16,0 0 0-16,0 0 0 16,-5-3 0-16,2-3 0 15,-8-6 0-15,-5 0 0 16,-10-6 0-16,-9-3 0 0,0-3 0 15,-1 0 1-15,-1 2 0 16,2-6 0-16,-3 8 0 16,0-3 0-1,-4 3 0-15,0 3-1 0,4-2 1 16,-1 7-1-16,8 0 1 16,-2 5-1-16,6 5 1 15,7-1-1-15,2 3 0 16,4 0 0-16,2 3 1 15,3-1-1-15,-1 5 0 16,5-2 0-16,-1 14 1 16,1 8-1-16,-2 6 1 15,2 10-1-15,-6 8 1 16,3 13-1-16,-3 23 0 16,-6 25 0-16,1 1 1 15,-1 11-1-15,4-1 1 0,6 8 0 16,-5 4 0-16,0 8 0 15,-5 2 1-15,-3 6 0 16,3 2 0 0,0 2-1-16,4-4 0 15,6-4 0-15,2-18 1 0,3-12 0 16,2-14 0-16,2-16 0 16,2-1 0-16,-1-10-1 15,2-4 0-15,2-4 0 0,-7 3 1 16,-3-3-2-1,-2 1 1-15,-4 0-1 0,5-4 0 16,-3-3 0-16,6-11 1 16,-3-10-1-16,2-15 0 15,2-16 0-15,7 6 0 16,6-1 0-16,6-1 0 16,9 0 0-16,3 1 1 15,6 1 0-15,5-1 1 16,3 2-1-16,7 2 0 15,4-5-1-15,-2 1 1 16,2 1 0-16,-6-6 0 16,-1-5-1-16,-2 0 1 15,-3-3-1-15,1 3 1 16,-3-5 0-16,-5 4 1 16,-6-4-2-16,-1 1 0 15,-2-1-7-15,-2-1 1 16,-3-8-20-16,-6-7 0 0,0 1-38 15</inkml:trace>
  <inkml:trace contextRef="#ctx0" brushRef="#br0" timeOffset="-68477.163">23609 7874 13 0,'0'0'0'16,"0"0"-1"-16,26 0 1 15,16 3-1-15,3 3 1 16,8-3 0-16,2-3 0 15,3 0 0-15,8-7 0 0,8 2 3 16,20-7 0-16,17-2 9 16,-3 4 1-16,2 0-7 15,9 1 0-15,6 2-3 16,6 5 1-16,7-1-1 16,2 3 1-16,4-3-2 15,8 1 1-15,5-2-2 16,5 1 1-16,4-7-1 15,8 5 1-15,8-1 1 0,-3 3 1 16,3 3-2-16,6 2 1 16,5 5-1-1,3-2 0-15,4 2-1 0,-3 1 1 16,-1 2-1-16,9-1 0 16,7 0 0-16,4 1 0 15,3 0 0-15,-1 1 0 16,2-3 0-16,9 2 0 15,4 2 0-15,-1 2 0 16,0 5 0-16,0-7 0 16,-2 4 0-16,4-4 0 15,0-4-1-15,5 1 1 16,3-1-1-16,-12 3 1 16,-8-5 0-16,-10 5 0 15,-7 1-1-15,-10 0 1 16,-10 0 0-16,-11 1 0 0,-10 1-1 15,-21 5 1 1,-16 3-1-16,-10-4 0 16,-12-3 0-16,-11-3 0 0,-12 0 0 15,-16-3 1-15,-12-1-1 16,-17-1 0-16,-14-3 0 16,-8-4 0-16,-6 1 0 15,-2-1 0-15,-7 0 0 16,0 0 0-16,0 2-1 15,0-2 1-15,0 0-8 0,0-2 0 16,-12-3-3-16,-18-2 0 16,0 2-44-16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E4F4CE-CE46-445F-A251-9AF83032361A}" type="datetimeFigureOut">
              <a:rPr lang="zh-TW" altLang="en-US" smtClean="0"/>
              <a:t>2022/3/22</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FE3BF2-8D7D-46B9-8831-AF250AE76201}" type="slidenum">
              <a:rPr lang="zh-TW" altLang="en-US" smtClean="0"/>
              <a:t>‹#›</a:t>
            </a:fld>
            <a:endParaRPr lang="zh-TW" altLang="en-US"/>
          </a:p>
        </p:txBody>
      </p:sp>
    </p:spTree>
    <p:extLst>
      <p:ext uri="{BB962C8B-B14F-4D97-AF65-F5344CB8AC3E}">
        <p14:creationId xmlns:p14="http://schemas.microsoft.com/office/powerpoint/2010/main" val="39698191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14EC4932-58D8-432C-823F-68279B46EA3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Rectangle 3">
            <a:extLst>
              <a:ext uri="{FF2B5EF4-FFF2-40B4-BE49-F238E27FC236}">
                <a16:creationId xmlns:a16="http://schemas.microsoft.com/office/drawing/2014/main" id="{8E83FA2B-CDF5-48BB-B729-142BE0B2DC5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TW" altLang="zh-TW">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B4AD8958-63AB-463F-BA7D-E9821852AE3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8050">
              <a:defRPr kumimoji="1">
                <a:solidFill>
                  <a:schemeClr val="tx1"/>
                </a:solidFill>
                <a:latin typeface="Arial" panose="020B0604020202020204" pitchFamily="34" charset="0"/>
                <a:ea typeface="新細明體" panose="02020500000000000000" pitchFamily="18" charset="-120"/>
              </a:defRPr>
            </a:lvl1pPr>
            <a:lvl2pPr marL="742950" indent="-285750" defTabSz="908050">
              <a:defRPr kumimoji="1">
                <a:solidFill>
                  <a:schemeClr val="tx1"/>
                </a:solidFill>
                <a:latin typeface="Arial" panose="020B0604020202020204" pitchFamily="34" charset="0"/>
                <a:ea typeface="新細明體" panose="02020500000000000000" pitchFamily="18" charset="-120"/>
              </a:defRPr>
            </a:lvl2pPr>
            <a:lvl3pPr marL="1143000" indent="-228600" defTabSz="908050">
              <a:defRPr kumimoji="1">
                <a:solidFill>
                  <a:schemeClr val="tx1"/>
                </a:solidFill>
                <a:latin typeface="Arial" panose="020B0604020202020204" pitchFamily="34" charset="0"/>
                <a:ea typeface="新細明體" panose="02020500000000000000" pitchFamily="18" charset="-120"/>
              </a:defRPr>
            </a:lvl3pPr>
            <a:lvl4pPr marL="1600200" indent="-228600" defTabSz="908050">
              <a:defRPr kumimoji="1">
                <a:solidFill>
                  <a:schemeClr val="tx1"/>
                </a:solidFill>
                <a:latin typeface="Arial" panose="020B0604020202020204" pitchFamily="34" charset="0"/>
                <a:ea typeface="新細明體" panose="02020500000000000000" pitchFamily="18" charset="-120"/>
              </a:defRPr>
            </a:lvl4pPr>
            <a:lvl5pPr marL="2057400" indent="-228600" defTabSz="908050">
              <a:defRPr kumimoji="1">
                <a:solidFill>
                  <a:schemeClr val="tx1"/>
                </a:solidFill>
                <a:latin typeface="Arial" panose="020B0604020202020204" pitchFamily="34" charset="0"/>
                <a:ea typeface="新細明體" panose="02020500000000000000" pitchFamily="18" charset="-120"/>
              </a:defRPr>
            </a:lvl5pPr>
            <a:lvl6pPr marL="2514600" indent="-228600" defTabSz="90805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defTabSz="90805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defTabSz="90805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defTabSz="90805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995DF730-193E-4CC0-A9C1-7D831E47232B}" type="slidenum">
              <a:rPr lang="en-US" altLang="zh-TW">
                <a:latin typeface="Helvetica" panose="020B0604020202020204" pitchFamily="34" charset="0"/>
                <a:ea typeface="MS PGothic" panose="020B0600070205080204" pitchFamily="34" charset="-128"/>
              </a:rPr>
              <a:pPr/>
              <a:t>89</a:t>
            </a:fld>
            <a:endParaRPr lang="en-US" altLang="zh-TW">
              <a:latin typeface="Helvetica" panose="020B0604020202020204" pitchFamily="34" charset="0"/>
              <a:ea typeface="MS PGothic" panose="020B0600070205080204" pitchFamily="34" charset="-128"/>
            </a:endParaRPr>
          </a:p>
        </p:txBody>
      </p:sp>
      <p:sp>
        <p:nvSpPr>
          <p:cNvPr id="40963" name="Rectangle 2">
            <a:extLst>
              <a:ext uri="{FF2B5EF4-FFF2-40B4-BE49-F238E27FC236}">
                <a16:creationId xmlns:a16="http://schemas.microsoft.com/office/drawing/2014/main" id="{F4309344-6F98-43D3-BACB-C4CE002936B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4" name="Rectangle 3">
            <a:extLst>
              <a:ext uri="{FF2B5EF4-FFF2-40B4-BE49-F238E27FC236}">
                <a16:creationId xmlns:a16="http://schemas.microsoft.com/office/drawing/2014/main" id="{C18F6665-7A8D-404B-A269-A36611022E7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zh-TW">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9574363C-2735-4D4C-88DE-02D82D9B650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spcBef>
                <a:spcPct val="30000"/>
              </a:spcBef>
              <a:defRPr sz="1200">
                <a:solidFill>
                  <a:schemeClr val="tx1"/>
                </a:solidFill>
                <a:latin typeface="Calibri" panose="020F0502020204030204" pitchFamily="34" charset="0"/>
              </a:defRPr>
            </a:lvl1pPr>
            <a:lvl2pPr marL="733425" indent="-282575" defTabSz="896938">
              <a:spcBef>
                <a:spcPct val="30000"/>
              </a:spcBef>
              <a:defRPr sz="1200">
                <a:solidFill>
                  <a:schemeClr val="tx1"/>
                </a:solidFill>
                <a:latin typeface="Calibri" panose="020F0502020204030204" pitchFamily="34" charset="0"/>
              </a:defRPr>
            </a:lvl2pPr>
            <a:lvl3pPr marL="1130300" indent="-225425" defTabSz="896938">
              <a:spcBef>
                <a:spcPct val="30000"/>
              </a:spcBef>
              <a:defRPr sz="1200">
                <a:solidFill>
                  <a:schemeClr val="tx1"/>
                </a:solidFill>
                <a:latin typeface="Calibri" panose="020F0502020204030204" pitchFamily="34" charset="0"/>
              </a:defRPr>
            </a:lvl3pPr>
            <a:lvl4pPr marL="1582738" indent="-225425" defTabSz="896938">
              <a:spcBef>
                <a:spcPct val="30000"/>
              </a:spcBef>
              <a:defRPr sz="1200">
                <a:solidFill>
                  <a:schemeClr val="tx1"/>
                </a:solidFill>
                <a:latin typeface="Calibri" panose="020F0502020204030204" pitchFamily="34" charset="0"/>
              </a:defRPr>
            </a:lvl4pPr>
            <a:lvl5pPr marL="2033588" indent="-225425" defTabSz="896938">
              <a:spcBef>
                <a:spcPct val="30000"/>
              </a:spcBef>
              <a:defRPr sz="1200">
                <a:solidFill>
                  <a:schemeClr val="tx1"/>
                </a:solidFill>
                <a:latin typeface="Calibri" panose="020F0502020204030204" pitchFamily="34" charset="0"/>
              </a:defRPr>
            </a:lvl5pPr>
            <a:lvl6pPr marL="2490788" indent="-225425" defTabSz="896938" eaLnBrk="0" fontAlgn="base" hangingPunct="0">
              <a:spcBef>
                <a:spcPct val="30000"/>
              </a:spcBef>
              <a:spcAft>
                <a:spcPct val="0"/>
              </a:spcAft>
              <a:defRPr sz="1200">
                <a:solidFill>
                  <a:schemeClr val="tx1"/>
                </a:solidFill>
                <a:latin typeface="Calibri" panose="020F0502020204030204" pitchFamily="34" charset="0"/>
              </a:defRPr>
            </a:lvl6pPr>
            <a:lvl7pPr marL="2947988" indent="-225425" defTabSz="896938" eaLnBrk="0" fontAlgn="base" hangingPunct="0">
              <a:spcBef>
                <a:spcPct val="30000"/>
              </a:spcBef>
              <a:spcAft>
                <a:spcPct val="0"/>
              </a:spcAft>
              <a:defRPr sz="1200">
                <a:solidFill>
                  <a:schemeClr val="tx1"/>
                </a:solidFill>
                <a:latin typeface="Calibri" panose="020F0502020204030204" pitchFamily="34" charset="0"/>
              </a:defRPr>
            </a:lvl7pPr>
            <a:lvl8pPr marL="3405188" indent="-225425" defTabSz="896938" eaLnBrk="0" fontAlgn="base" hangingPunct="0">
              <a:spcBef>
                <a:spcPct val="30000"/>
              </a:spcBef>
              <a:spcAft>
                <a:spcPct val="0"/>
              </a:spcAft>
              <a:defRPr sz="1200">
                <a:solidFill>
                  <a:schemeClr val="tx1"/>
                </a:solidFill>
                <a:latin typeface="Calibri" panose="020F0502020204030204" pitchFamily="34" charset="0"/>
              </a:defRPr>
            </a:lvl8pPr>
            <a:lvl9pPr marL="3862388" indent="-225425" defTabSz="896938"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5AFDE00-BFEE-4BF4-A4BA-CDF4C9242C3F}" type="slidenum">
              <a:rPr lang="en-US" altLang="zh-TW">
                <a:latin typeface="Helvetica" panose="020B0604020202020204" pitchFamily="34" charset="0"/>
                <a:ea typeface="MS PGothic" panose="020B0600070205080204" pitchFamily="34" charset="-128"/>
              </a:rPr>
              <a:pPr>
                <a:spcBef>
                  <a:spcPct val="0"/>
                </a:spcBef>
              </a:pPr>
              <a:t>7</a:t>
            </a:fld>
            <a:endParaRPr lang="en-US" altLang="zh-TW">
              <a:latin typeface="Helvetica" panose="020B0604020202020204" pitchFamily="34" charset="0"/>
              <a:ea typeface="MS PGothic" panose="020B0600070205080204" pitchFamily="34" charset="-128"/>
            </a:endParaRPr>
          </a:p>
        </p:txBody>
      </p:sp>
      <p:sp>
        <p:nvSpPr>
          <p:cNvPr id="18435" name="Rectangle 2">
            <a:extLst>
              <a:ext uri="{FF2B5EF4-FFF2-40B4-BE49-F238E27FC236}">
                <a16:creationId xmlns:a16="http://schemas.microsoft.com/office/drawing/2014/main" id="{3EF655C5-621C-4A5C-A0DF-0F326824C9E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6" name="Rectangle 3">
            <a:extLst>
              <a:ext uri="{FF2B5EF4-FFF2-40B4-BE49-F238E27FC236}">
                <a16:creationId xmlns:a16="http://schemas.microsoft.com/office/drawing/2014/main" id="{63099B74-1C7F-458D-BA83-805B4E4A3C4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TW" altLang="zh-TW">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EB696F8B-6FC1-444E-B388-E9E7342572C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97E8049-12FA-4D36-8888-468E932D94E6}" type="slidenum">
              <a:rPr lang="zh-TW" altLang="en-US" smtClean="0">
                <a:latin typeface="Arial" panose="020B0604020202020204" pitchFamily="34" charset="0"/>
              </a:rPr>
              <a:pPr>
                <a:spcBef>
                  <a:spcPct val="0"/>
                </a:spcBef>
              </a:pPr>
              <a:t>40</a:t>
            </a:fld>
            <a:endParaRPr lang="en-US" altLang="zh-TW">
              <a:latin typeface="Arial" panose="020B0604020202020204" pitchFamily="34" charset="0"/>
            </a:endParaRPr>
          </a:p>
        </p:txBody>
      </p:sp>
      <p:sp>
        <p:nvSpPr>
          <p:cNvPr id="10243" name="Rectangle 2">
            <a:extLst>
              <a:ext uri="{FF2B5EF4-FFF2-40B4-BE49-F238E27FC236}">
                <a16:creationId xmlns:a16="http://schemas.microsoft.com/office/drawing/2014/main" id="{6DA17E75-2A8E-4593-A5BC-4372E6FC312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4" name="Rectangle 3">
            <a:extLst>
              <a:ext uri="{FF2B5EF4-FFF2-40B4-BE49-F238E27FC236}">
                <a16:creationId xmlns:a16="http://schemas.microsoft.com/office/drawing/2014/main" id="{0C862BE9-A93E-45BD-B78D-CC4E0BB2B93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TW"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D5F3868F-5B1F-4A76-988E-AF4D07067B5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FD23C1A-CF7A-41C9-BA38-24A6A6700A7D}" type="slidenum">
              <a:rPr lang="zh-TW" altLang="en-US" smtClean="0">
                <a:latin typeface="Arial" panose="020B0604020202020204" pitchFamily="34" charset="0"/>
              </a:rPr>
              <a:pPr>
                <a:spcBef>
                  <a:spcPct val="0"/>
                </a:spcBef>
              </a:pPr>
              <a:t>41</a:t>
            </a:fld>
            <a:endParaRPr lang="en-US" altLang="zh-TW">
              <a:latin typeface="Arial" panose="020B0604020202020204" pitchFamily="34" charset="0"/>
            </a:endParaRPr>
          </a:p>
        </p:txBody>
      </p:sp>
      <p:sp>
        <p:nvSpPr>
          <p:cNvPr id="12291" name="Rectangle 2">
            <a:extLst>
              <a:ext uri="{FF2B5EF4-FFF2-40B4-BE49-F238E27FC236}">
                <a16:creationId xmlns:a16="http://schemas.microsoft.com/office/drawing/2014/main" id="{49C8F7B5-14C3-4B6F-AC12-8D48DBA1C3F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2" name="Rectangle 3">
            <a:extLst>
              <a:ext uri="{FF2B5EF4-FFF2-40B4-BE49-F238E27FC236}">
                <a16:creationId xmlns:a16="http://schemas.microsoft.com/office/drawing/2014/main" id="{006A6F3F-10C3-459D-9229-94319619A41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TW"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F3406307-D21F-40A9-AF33-825A727A7FC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51EEC1D-6BA9-4FFC-A16A-CF228C3A44B5}" type="slidenum">
              <a:rPr lang="zh-TW" altLang="en-US" smtClean="0">
                <a:latin typeface="Arial" panose="020B0604020202020204" pitchFamily="34" charset="0"/>
              </a:rPr>
              <a:pPr>
                <a:spcBef>
                  <a:spcPct val="0"/>
                </a:spcBef>
              </a:pPr>
              <a:t>42</a:t>
            </a:fld>
            <a:endParaRPr lang="en-US" altLang="zh-TW">
              <a:latin typeface="Arial" panose="020B0604020202020204" pitchFamily="34" charset="0"/>
            </a:endParaRPr>
          </a:p>
        </p:txBody>
      </p:sp>
      <p:sp>
        <p:nvSpPr>
          <p:cNvPr id="14339" name="Rectangle 2">
            <a:extLst>
              <a:ext uri="{FF2B5EF4-FFF2-40B4-BE49-F238E27FC236}">
                <a16:creationId xmlns:a16="http://schemas.microsoft.com/office/drawing/2014/main" id="{34498A4C-54F0-4DE3-AF3D-EB8445F9BE1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40" name="Rectangle 3">
            <a:extLst>
              <a:ext uri="{FF2B5EF4-FFF2-40B4-BE49-F238E27FC236}">
                <a16:creationId xmlns:a16="http://schemas.microsoft.com/office/drawing/2014/main" id="{F7F6C81B-D9DC-4B5B-BE12-35FDA657494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TW"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22FF2598-B26D-4CBF-898B-B168C7FACBA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01675" indent="-269875">
              <a:spcBef>
                <a:spcPct val="30000"/>
              </a:spcBef>
              <a:defRPr sz="1200">
                <a:solidFill>
                  <a:schemeClr val="tx1"/>
                </a:solidFill>
                <a:latin typeface="Calibri" panose="020F0502020204030204" pitchFamily="34" charset="0"/>
              </a:defRPr>
            </a:lvl2pPr>
            <a:lvl3pPr marL="1081088" indent="-215900">
              <a:spcBef>
                <a:spcPct val="30000"/>
              </a:spcBef>
              <a:defRPr sz="1200">
                <a:solidFill>
                  <a:schemeClr val="tx1"/>
                </a:solidFill>
                <a:latin typeface="Calibri" panose="020F0502020204030204" pitchFamily="34" charset="0"/>
              </a:defRPr>
            </a:lvl3pPr>
            <a:lvl4pPr marL="1512888" indent="-215900">
              <a:spcBef>
                <a:spcPct val="30000"/>
              </a:spcBef>
              <a:defRPr sz="1200">
                <a:solidFill>
                  <a:schemeClr val="tx1"/>
                </a:solidFill>
                <a:latin typeface="Calibri" panose="020F0502020204030204" pitchFamily="34" charset="0"/>
              </a:defRPr>
            </a:lvl4pPr>
            <a:lvl5pPr marL="1944688" indent="-215900">
              <a:spcBef>
                <a:spcPct val="30000"/>
              </a:spcBef>
              <a:defRPr sz="1200">
                <a:solidFill>
                  <a:schemeClr val="tx1"/>
                </a:solidFill>
                <a:latin typeface="Calibri" panose="020F0502020204030204" pitchFamily="34" charset="0"/>
              </a:defRPr>
            </a:lvl5pPr>
            <a:lvl6pPr marL="2401888" indent="-215900" eaLnBrk="0" fontAlgn="base" hangingPunct="0">
              <a:spcBef>
                <a:spcPct val="30000"/>
              </a:spcBef>
              <a:spcAft>
                <a:spcPct val="0"/>
              </a:spcAft>
              <a:defRPr sz="1200">
                <a:solidFill>
                  <a:schemeClr val="tx1"/>
                </a:solidFill>
                <a:latin typeface="Calibri" panose="020F0502020204030204" pitchFamily="34" charset="0"/>
              </a:defRPr>
            </a:lvl6pPr>
            <a:lvl7pPr marL="2859088" indent="-215900" eaLnBrk="0" fontAlgn="base" hangingPunct="0">
              <a:spcBef>
                <a:spcPct val="30000"/>
              </a:spcBef>
              <a:spcAft>
                <a:spcPct val="0"/>
              </a:spcAft>
              <a:defRPr sz="1200">
                <a:solidFill>
                  <a:schemeClr val="tx1"/>
                </a:solidFill>
                <a:latin typeface="Calibri" panose="020F0502020204030204" pitchFamily="34" charset="0"/>
              </a:defRPr>
            </a:lvl7pPr>
            <a:lvl8pPr marL="3316288" indent="-215900" eaLnBrk="0" fontAlgn="base" hangingPunct="0">
              <a:spcBef>
                <a:spcPct val="30000"/>
              </a:spcBef>
              <a:spcAft>
                <a:spcPct val="0"/>
              </a:spcAft>
              <a:defRPr sz="1200">
                <a:solidFill>
                  <a:schemeClr val="tx1"/>
                </a:solidFill>
                <a:latin typeface="Calibri" panose="020F0502020204030204" pitchFamily="34" charset="0"/>
              </a:defRPr>
            </a:lvl8pPr>
            <a:lvl9pPr marL="3773488" indent="-2159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D285032-78BB-4FD8-BF58-74AE887233FC}" type="slidenum">
              <a:rPr lang="en-US" altLang="zh-TW" smtClean="0">
                <a:latin typeface="Times New Roman" panose="02020603050405020304" pitchFamily="18" charset="0"/>
                <a:ea typeface="MS PGothic" panose="020B0600070205080204" pitchFamily="34" charset="-128"/>
              </a:rPr>
              <a:pPr>
                <a:spcBef>
                  <a:spcPct val="0"/>
                </a:spcBef>
              </a:pPr>
              <a:t>47</a:t>
            </a:fld>
            <a:endParaRPr lang="en-US" altLang="zh-TW">
              <a:latin typeface="Times New Roman" panose="02020603050405020304" pitchFamily="18" charset="0"/>
              <a:ea typeface="MS PGothic" panose="020B0600070205080204" pitchFamily="34" charset="-128"/>
            </a:endParaRPr>
          </a:p>
        </p:txBody>
      </p:sp>
      <p:sp>
        <p:nvSpPr>
          <p:cNvPr id="33795" name="Rectangle 2">
            <a:extLst>
              <a:ext uri="{FF2B5EF4-FFF2-40B4-BE49-F238E27FC236}">
                <a16:creationId xmlns:a16="http://schemas.microsoft.com/office/drawing/2014/main" id="{8D09B8E9-9A22-43D9-88EA-99C747FDEC5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6" name="Rectangle 3">
            <a:extLst>
              <a:ext uri="{FF2B5EF4-FFF2-40B4-BE49-F238E27FC236}">
                <a16:creationId xmlns:a16="http://schemas.microsoft.com/office/drawing/2014/main" id="{BFAA6AF5-788C-4269-8849-96196774B72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zh-TW">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36E23F6-26A2-4BAC-9EE2-5CB1B91A29A2}" type="slidenum">
              <a:rPr lang="zh-TW" altLang="en-US" smtClean="0"/>
              <a:t>70</a:t>
            </a:fld>
            <a:endParaRPr lang="zh-TW" altLang="en-US"/>
          </a:p>
        </p:txBody>
      </p:sp>
    </p:spTree>
    <p:extLst>
      <p:ext uri="{BB962C8B-B14F-4D97-AF65-F5344CB8AC3E}">
        <p14:creationId xmlns:p14="http://schemas.microsoft.com/office/powerpoint/2010/main" val="30332687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如果我們現在有兩個執行緒，分別負責一份工作的前半段與後半段，也就是說第一個執行緒會把它處理好的資料，發包給第二個執行緒繼續處理，而兩個執行緒的處理速度有可能不同，這種狀況我們就可以使用旗標（</a:t>
            </a:r>
            <a:r>
              <a:rPr lang="en-US" altLang="zh-TW" sz="1200" b="0" i="0" kern="1200" dirty="0">
                <a:solidFill>
                  <a:schemeClr val="tx1"/>
                </a:solidFill>
                <a:effectLst/>
                <a:latin typeface="+mn-lt"/>
                <a:ea typeface="+mn-ea"/>
                <a:cs typeface="+mn-cs"/>
              </a:rPr>
              <a:t>Semaphore</a:t>
            </a:r>
            <a:r>
              <a:rPr lang="zh-TW" altLang="en-US" sz="1200" b="0" i="0" kern="1200" dirty="0">
                <a:solidFill>
                  <a:schemeClr val="tx1"/>
                </a:solidFill>
                <a:effectLst/>
                <a:latin typeface="+mn-lt"/>
                <a:ea typeface="+mn-ea"/>
                <a:cs typeface="+mn-cs"/>
              </a:rPr>
              <a:t>）的方式來串接。</a:t>
            </a:r>
          </a:p>
          <a:p>
            <a:r>
              <a:rPr lang="zh-TW" altLang="en-US" sz="1200" b="0" i="0" kern="1200" dirty="0">
                <a:solidFill>
                  <a:schemeClr val="tx1"/>
                </a:solidFill>
                <a:effectLst/>
                <a:latin typeface="+mn-lt"/>
                <a:ea typeface="+mn-ea"/>
                <a:cs typeface="+mn-cs"/>
              </a:rPr>
              <a:t>旗標本身就是一個計數器，也就是紀錄目前尚未處理的工作數量，我們可以使用 </a:t>
            </a:r>
            <a:r>
              <a:rPr lang="en-US" altLang="zh-TW" sz="1200" b="0" i="0" kern="1200" dirty="0" err="1">
                <a:solidFill>
                  <a:schemeClr val="tx1"/>
                </a:solidFill>
                <a:effectLst/>
                <a:latin typeface="+mn-lt"/>
                <a:ea typeface="+mn-ea"/>
                <a:cs typeface="+mn-cs"/>
              </a:rPr>
              <a:t>sem_wait</a:t>
            </a:r>
            <a:r>
              <a:rPr lang="en-US" altLang="zh-TW" sz="1200" b="0" i="0" kern="1200" dirty="0">
                <a:solidFill>
                  <a:schemeClr val="tx1"/>
                </a:solidFill>
                <a:effectLst/>
                <a:latin typeface="+mn-lt"/>
                <a:ea typeface="+mn-ea"/>
                <a:cs typeface="+mn-cs"/>
              </a:rPr>
              <a:t> </a:t>
            </a:r>
            <a:r>
              <a:rPr lang="zh-TW" altLang="en-US" sz="1200" b="0" i="0" kern="1200" dirty="0">
                <a:solidFill>
                  <a:schemeClr val="tx1"/>
                </a:solidFill>
                <a:effectLst/>
                <a:latin typeface="+mn-lt"/>
                <a:ea typeface="+mn-ea"/>
                <a:cs typeface="+mn-cs"/>
              </a:rPr>
              <a:t>來判斷是否有尚未處理的工作，當工作數量大於 </a:t>
            </a:r>
            <a:r>
              <a:rPr lang="en-US" altLang="zh-TW" sz="1200" b="0" i="0" kern="1200" dirty="0">
                <a:solidFill>
                  <a:schemeClr val="tx1"/>
                </a:solidFill>
                <a:effectLst/>
                <a:latin typeface="+mn-lt"/>
                <a:ea typeface="+mn-ea"/>
                <a:cs typeface="+mn-cs"/>
              </a:rPr>
              <a:t>0 </a:t>
            </a:r>
            <a:r>
              <a:rPr lang="zh-TW" altLang="en-US" sz="1200" b="0" i="0" kern="1200" dirty="0">
                <a:solidFill>
                  <a:schemeClr val="tx1"/>
                </a:solidFill>
                <a:effectLst/>
                <a:latin typeface="+mn-lt"/>
                <a:ea typeface="+mn-ea"/>
                <a:cs typeface="+mn-cs"/>
              </a:rPr>
              <a:t>時，</a:t>
            </a:r>
            <a:r>
              <a:rPr lang="en-US" altLang="zh-TW" sz="1200" b="0" i="0" kern="1200" dirty="0" err="1">
                <a:solidFill>
                  <a:schemeClr val="tx1"/>
                </a:solidFill>
                <a:effectLst/>
                <a:latin typeface="+mn-lt"/>
                <a:ea typeface="+mn-ea"/>
                <a:cs typeface="+mn-cs"/>
              </a:rPr>
              <a:t>sem_wait</a:t>
            </a:r>
            <a:r>
              <a:rPr lang="en-US" altLang="zh-TW" sz="1200" b="0" i="0" kern="1200" dirty="0">
                <a:solidFill>
                  <a:schemeClr val="tx1"/>
                </a:solidFill>
                <a:effectLst/>
                <a:latin typeface="+mn-lt"/>
                <a:ea typeface="+mn-ea"/>
                <a:cs typeface="+mn-cs"/>
              </a:rPr>
              <a:t> </a:t>
            </a:r>
            <a:r>
              <a:rPr lang="zh-TW" altLang="en-US" sz="1200" b="0" i="0" kern="1200" dirty="0">
                <a:solidFill>
                  <a:schemeClr val="tx1"/>
                </a:solidFill>
                <a:effectLst/>
                <a:latin typeface="+mn-lt"/>
                <a:ea typeface="+mn-ea"/>
                <a:cs typeface="+mn-cs"/>
              </a:rPr>
              <a:t>就會讓執行緒進入處理，並且把工作數量遞減 </a:t>
            </a:r>
            <a:r>
              <a:rPr lang="en-US" altLang="zh-TW" sz="1200" b="0" i="0" kern="1200" dirty="0">
                <a:solidFill>
                  <a:schemeClr val="tx1"/>
                </a:solidFill>
                <a:effectLst/>
                <a:latin typeface="+mn-lt"/>
                <a:ea typeface="+mn-ea"/>
                <a:cs typeface="+mn-cs"/>
              </a:rPr>
              <a:t>1</a:t>
            </a:r>
            <a:r>
              <a:rPr lang="zh-TW" altLang="en-US" sz="1200" b="0" i="0" kern="1200" dirty="0">
                <a:solidFill>
                  <a:schemeClr val="tx1"/>
                </a:solidFill>
                <a:effectLst/>
                <a:latin typeface="+mn-lt"/>
                <a:ea typeface="+mn-ea"/>
                <a:cs typeface="+mn-cs"/>
              </a:rPr>
              <a:t>，而如果工作數量為 </a:t>
            </a:r>
            <a:r>
              <a:rPr lang="en-US" altLang="zh-TW" sz="1200" b="0" i="0" kern="1200" dirty="0">
                <a:solidFill>
                  <a:schemeClr val="tx1"/>
                </a:solidFill>
                <a:effectLst/>
                <a:latin typeface="+mn-lt"/>
                <a:ea typeface="+mn-ea"/>
                <a:cs typeface="+mn-cs"/>
              </a:rPr>
              <a:t>0 </a:t>
            </a:r>
            <a:r>
              <a:rPr lang="zh-TW" altLang="en-US" sz="1200" b="0" i="0" kern="1200" dirty="0">
                <a:solidFill>
                  <a:schemeClr val="tx1"/>
                </a:solidFill>
                <a:effectLst/>
                <a:latin typeface="+mn-lt"/>
                <a:ea typeface="+mn-ea"/>
                <a:cs typeface="+mn-cs"/>
              </a:rPr>
              <a:t>的時候，則會讓執行緒等待，直到有新的工作來臨時，才讓執行緒進入。</a:t>
            </a:r>
            <a:endParaRPr lang="en-US" altLang="zh-TW" sz="1200" b="0" i="0" kern="1200" dirty="0">
              <a:solidFill>
                <a:schemeClr val="tx1"/>
              </a:solidFill>
              <a:effectLst/>
              <a:latin typeface="+mn-lt"/>
              <a:ea typeface="+mn-ea"/>
              <a:cs typeface="+mn-cs"/>
            </a:endParaRPr>
          </a:p>
          <a:p>
            <a:r>
              <a:rPr lang="zh-TW" altLang="en-US" sz="1200" b="0" i="0" kern="1200" dirty="0">
                <a:solidFill>
                  <a:schemeClr val="tx1"/>
                </a:solidFill>
                <a:effectLst/>
                <a:latin typeface="+mn-lt"/>
                <a:ea typeface="+mn-ea"/>
                <a:cs typeface="+mn-cs"/>
              </a:rPr>
              <a:t>另外在產生工作的執行緒中，可以使用 </a:t>
            </a:r>
            <a:r>
              <a:rPr lang="en-US" altLang="zh-TW" dirty="0" err="1"/>
              <a:t>sem_post</a:t>
            </a:r>
            <a:r>
              <a:rPr lang="zh-TW" altLang="en-US" sz="1200" b="0" i="0" kern="1200" dirty="0">
                <a:solidFill>
                  <a:schemeClr val="tx1"/>
                </a:solidFill>
                <a:effectLst/>
                <a:latin typeface="+mn-lt"/>
                <a:ea typeface="+mn-ea"/>
                <a:cs typeface="+mn-cs"/>
              </a:rPr>
              <a:t> 放入新的工作（也就讓將計數器遞增 </a:t>
            </a:r>
            <a:r>
              <a:rPr lang="en-US" altLang="zh-TW" dirty="0"/>
              <a:t>1</a:t>
            </a:r>
            <a:r>
              <a:rPr lang="zh-TW" altLang="en-US" sz="1200" b="0" i="0" kern="1200" dirty="0">
                <a:solidFill>
                  <a:schemeClr val="tx1"/>
                </a:solidFill>
                <a:effectLst/>
                <a:latin typeface="+mn-lt"/>
                <a:ea typeface="+mn-ea"/>
                <a:cs typeface="+mn-cs"/>
              </a:rPr>
              <a:t>），這樣就可以將多個執行緒串接起來處理大型的工作流程。</a:t>
            </a:r>
            <a:endParaRPr lang="en-US" altLang="zh-TW" sz="1200" b="0" i="0" kern="1200" dirty="0">
              <a:solidFill>
                <a:schemeClr val="tx1"/>
              </a:solidFill>
              <a:effectLst/>
              <a:latin typeface="+mn-lt"/>
              <a:ea typeface="+mn-ea"/>
              <a:cs typeface="+mn-cs"/>
            </a:endParaRPr>
          </a:p>
          <a:p>
            <a:r>
              <a:rPr lang="zh-TW" altLang="en-US" sz="1200" b="0" i="0" kern="1200" dirty="0">
                <a:solidFill>
                  <a:schemeClr val="tx1"/>
                </a:solidFill>
                <a:effectLst/>
                <a:latin typeface="+mn-lt"/>
                <a:ea typeface="+mn-ea"/>
                <a:cs typeface="+mn-cs"/>
              </a:rPr>
              <a:t>在這個程式中，主執行緒負責派送工作，工作有時候多、有時候少，而子執行緒則是以每秒處理一個工作的速度，消化接收到的工作。</a:t>
            </a:r>
          </a:p>
          <a:p>
            <a:r>
              <a:rPr lang="zh-TW" altLang="en-US" sz="1200" b="0" i="0" kern="1200" dirty="0">
                <a:solidFill>
                  <a:schemeClr val="tx1"/>
                </a:solidFill>
                <a:effectLst/>
                <a:latin typeface="+mn-lt"/>
                <a:ea typeface="+mn-ea"/>
                <a:cs typeface="+mn-cs"/>
              </a:rPr>
              <a:t>旗標在使用前要先以 </a:t>
            </a:r>
            <a:r>
              <a:rPr lang="en-US" altLang="zh-TW" sz="1200" b="0" i="0" kern="1200" dirty="0" err="1">
                <a:solidFill>
                  <a:schemeClr val="tx1"/>
                </a:solidFill>
                <a:effectLst/>
                <a:latin typeface="+mn-lt"/>
                <a:ea typeface="+mn-ea"/>
                <a:cs typeface="+mn-cs"/>
              </a:rPr>
              <a:t>sem_init</a:t>
            </a:r>
            <a:r>
              <a:rPr lang="en-US" altLang="zh-TW" sz="1200" b="0" i="0" kern="1200" dirty="0">
                <a:solidFill>
                  <a:schemeClr val="tx1"/>
                </a:solidFill>
                <a:effectLst/>
                <a:latin typeface="+mn-lt"/>
                <a:ea typeface="+mn-ea"/>
                <a:cs typeface="+mn-cs"/>
              </a:rPr>
              <a:t> </a:t>
            </a:r>
            <a:r>
              <a:rPr lang="zh-TW" altLang="en-US" sz="1200" b="0" i="0" kern="1200" dirty="0">
                <a:solidFill>
                  <a:schemeClr val="tx1"/>
                </a:solidFill>
                <a:effectLst/>
                <a:latin typeface="+mn-lt"/>
                <a:ea typeface="+mn-ea"/>
                <a:cs typeface="+mn-cs"/>
              </a:rPr>
              <a:t>初始化，其第二個參數是指定是否要讓其他的行程（</a:t>
            </a:r>
            <a:r>
              <a:rPr lang="en-US" altLang="zh-TW" sz="1200" b="0" i="0" kern="1200" dirty="0">
                <a:solidFill>
                  <a:schemeClr val="tx1"/>
                </a:solidFill>
                <a:effectLst/>
                <a:latin typeface="+mn-lt"/>
                <a:ea typeface="+mn-ea"/>
                <a:cs typeface="+mn-cs"/>
              </a:rPr>
              <a:t>process</a:t>
            </a:r>
            <a:r>
              <a:rPr lang="zh-TW" altLang="en-US" sz="1200" b="0" i="0" kern="1200" dirty="0">
                <a:solidFill>
                  <a:schemeClr val="tx1"/>
                </a:solidFill>
                <a:effectLst/>
                <a:latin typeface="+mn-lt"/>
                <a:ea typeface="+mn-ea"/>
                <a:cs typeface="+mn-cs"/>
              </a:rPr>
              <a:t>）共用旗標，這裡我們是單一行程、多執行緒的程式，所以第二個參數設定為 </a:t>
            </a:r>
            <a:r>
              <a:rPr lang="en-US" altLang="zh-TW" sz="1200" b="0" i="0" kern="1200" dirty="0">
                <a:solidFill>
                  <a:schemeClr val="tx1"/>
                </a:solidFill>
                <a:effectLst/>
                <a:latin typeface="+mn-lt"/>
                <a:ea typeface="+mn-ea"/>
                <a:cs typeface="+mn-cs"/>
              </a:rPr>
              <a:t>0 </a:t>
            </a:r>
            <a:r>
              <a:rPr lang="zh-TW" altLang="en-US" sz="1200" b="0" i="0" kern="1200" dirty="0">
                <a:solidFill>
                  <a:schemeClr val="tx1"/>
                </a:solidFill>
                <a:effectLst/>
                <a:latin typeface="+mn-lt"/>
                <a:ea typeface="+mn-ea"/>
                <a:cs typeface="+mn-cs"/>
              </a:rPr>
              <a:t>即可；第三個參數則是設定旗標的初始值。</a:t>
            </a:r>
          </a:p>
          <a:p>
            <a:r>
              <a:rPr lang="zh-TW" altLang="en-US" sz="1200" b="0" i="0" kern="1200" dirty="0">
                <a:solidFill>
                  <a:schemeClr val="tx1"/>
                </a:solidFill>
                <a:effectLst/>
                <a:latin typeface="+mn-lt"/>
                <a:ea typeface="+mn-ea"/>
                <a:cs typeface="+mn-cs"/>
              </a:rPr>
              <a:t>旗標本身只是紀錄工作的數量，並且控制執行緒的執行，並沒有負責資料的配送，通常我們可以自己實做一個資料佇列（</a:t>
            </a:r>
            <a:r>
              <a:rPr lang="en-US" altLang="zh-TW" sz="1200" b="0" i="0" kern="1200" dirty="0">
                <a:solidFill>
                  <a:schemeClr val="tx1"/>
                </a:solidFill>
                <a:effectLst/>
                <a:latin typeface="+mn-lt"/>
                <a:ea typeface="+mn-ea"/>
                <a:cs typeface="+mn-cs"/>
              </a:rPr>
              <a:t>queue</a:t>
            </a:r>
            <a:r>
              <a:rPr lang="zh-TW" altLang="en-US" sz="1200" b="0" i="0" kern="1200" dirty="0">
                <a:solidFill>
                  <a:schemeClr val="tx1"/>
                </a:solidFill>
                <a:effectLst/>
                <a:latin typeface="+mn-lt"/>
                <a:ea typeface="+mn-ea"/>
                <a:cs typeface="+mn-cs"/>
              </a:rPr>
              <a:t>），配合旗標來計算索引，讓子執行緒從佇列中取得資料進行處理。</a:t>
            </a:r>
          </a:p>
          <a:p>
            <a:endParaRPr lang="zh-TW" altLang="en-US" sz="1200" b="0" i="0" kern="1200" dirty="0">
              <a:solidFill>
                <a:schemeClr val="tx1"/>
              </a:solidFill>
              <a:effectLst/>
              <a:latin typeface="+mn-lt"/>
              <a:ea typeface="+mn-ea"/>
              <a:cs typeface="+mn-cs"/>
            </a:endParaRPr>
          </a:p>
          <a:p>
            <a:endParaRPr lang="zh-TW" altLang="en-US" dirty="0"/>
          </a:p>
          <a:p>
            <a:endParaRPr lang="zh-TW" altLang="en-US" dirty="0"/>
          </a:p>
        </p:txBody>
      </p:sp>
      <p:sp>
        <p:nvSpPr>
          <p:cNvPr id="4" name="投影片編號版面配置區 3"/>
          <p:cNvSpPr>
            <a:spLocks noGrp="1"/>
          </p:cNvSpPr>
          <p:nvPr>
            <p:ph type="sldNum" sz="quarter" idx="10"/>
          </p:nvPr>
        </p:nvSpPr>
        <p:spPr/>
        <p:txBody>
          <a:bodyPr/>
          <a:lstStyle/>
          <a:p>
            <a:fld id="{F36E23F6-26A2-4BAC-9EE2-5CB1B91A29A2}" type="slidenum">
              <a:rPr lang="zh-TW" altLang="en-US" smtClean="0"/>
              <a:t>71</a:t>
            </a:fld>
            <a:endParaRPr lang="zh-TW" altLang="en-US"/>
          </a:p>
        </p:txBody>
      </p:sp>
    </p:spTree>
    <p:extLst>
      <p:ext uri="{BB962C8B-B14F-4D97-AF65-F5344CB8AC3E}">
        <p14:creationId xmlns:p14="http://schemas.microsoft.com/office/powerpoint/2010/main" val="11223718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條件變量是利用線程間共享的全局變量進行同步的一種機制，主要包括兩個動作：一個線程等待</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條件變量的條件成立</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而掛起；另一個線程使</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條件成立</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（給出條件成立信號）。為了防止競爭，條件變量的使用總是和一個互斥鎖結合在一起。</a:t>
            </a:r>
            <a:endParaRPr lang="zh-TW" altLang="en-US" dirty="0"/>
          </a:p>
        </p:txBody>
      </p:sp>
      <p:sp>
        <p:nvSpPr>
          <p:cNvPr id="4" name="投影片編號版面配置區 3"/>
          <p:cNvSpPr>
            <a:spLocks noGrp="1"/>
          </p:cNvSpPr>
          <p:nvPr>
            <p:ph type="sldNum" sz="quarter" idx="10"/>
          </p:nvPr>
        </p:nvSpPr>
        <p:spPr/>
        <p:txBody>
          <a:bodyPr/>
          <a:lstStyle/>
          <a:p>
            <a:fld id="{F36E23F6-26A2-4BAC-9EE2-5CB1B91A29A2}" type="slidenum">
              <a:rPr lang="zh-TW" altLang="en-US" smtClean="0"/>
              <a:t>74</a:t>
            </a:fld>
            <a:endParaRPr lang="zh-TW" altLang="en-US"/>
          </a:p>
        </p:txBody>
      </p:sp>
    </p:spTree>
    <p:extLst>
      <p:ext uri="{BB962C8B-B14F-4D97-AF65-F5344CB8AC3E}">
        <p14:creationId xmlns:p14="http://schemas.microsoft.com/office/powerpoint/2010/main" val="4171131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3/22/2022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980769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4509A250-FF31-4206-8172-F9D3106AACB1}" type="datetimeFigureOut">
              <a:rPr lang="en-US" smtClean="0"/>
              <a:t>3/22/2022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6783741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4509A250-FF31-4206-8172-F9D3106AACB1}" type="datetimeFigureOut">
              <a:rPr lang="en-US" smtClean="0"/>
              <a:t>3/22/2022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5912666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4509A250-FF31-4206-8172-F9D3106AACB1}" type="datetimeFigureOut">
              <a:rPr lang="en-US" smtClean="0"/>
              <a:t>3/22/2022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634346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4509A250-FF31-4206-8172-F9D3106AACB1}" type="datetimeFigureOut">
              <a:rPr lang="en-US" smtClean="0"/>
              <a:t>3/22/2022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7504221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4509A250-FF31-4206-8172-F9D3106AACB1}" type="datetimeFigureOut">
              <a:rPr lang="en-US" smtClean="0"/>
              <a:t>3/22/2022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1688030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853979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98290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9838266" cy="1320800"/>
          </a:xfrm>
        </p:spPr>
        <p:txBody>
          <a:bodyPr>
            <a:normAutofit/>
          </a:bodyPr>
          <a:lstStyle>
            <a:lvl1pPr>
              <a:defRPr sz="3600"/>
            </a:lvl1pPr>
          </a:lstStyle>
          <a:p>
            <a:r>
              <a:rPr lang="zh-TW" altLang="en-US"/>
              <a:t>按一下以編輯母片標題樣式</a:t>
            </a:r>
            <a:endParaRPr lang="en-US" dirty="0"/>
          </a:p>
        </p:txBody>
      </p:sp>
      <p:sp>
        <p:nvSpPr>
          <p:cNvPr id="3" name="Content Placeholder 2"/>
          <p:cNvSpPr>
            <a:spLocks noGrp="1"/>
          </p:cNvSpPr>
          <p:nvPr>
            <p:ph idx="1"/>
          </p:nvPr>
        </p:nvSpPr>
        <p:spPr>
          <a:xfrm>
            <a:off x="677334" y="1474789"/>
            <a:ext cx="9838266" cy="5017451"/>
          </a:xfrm>
        </p:spPr>
        <p:txBody>
          <a:bodyPr/>
          <a:lstStyle>
            <a:lvl1pPr>
              <a:defRPr sz="2400">
                <a:latin typeface="Times New Roman" panose="02020603050405020304" pitchFamily="18" charset="0"/>
                <a:cs typeface="Times New Roman" panose="02020603050405020304" pitchFamily="18" charset="0"/>
              </a:defRPr>
            </a:lvl1pPr>
            <a:lvl2pPr>
              <a:defRPr sz="20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2000">
                <a:latin typeface="Times New Roman" panose="02020603050405020304" pitchFamily="18" charset="0"/>
                <a:cs typeface="Times New Roman" panose="02020603050405020304" pitchFamily="18" charset="0"/>
              </a:defRPr>
            </a:lvl4pPr>
            <a:lvl5pPr>
              <a:defRPr sz="2000">
                <a:latin typeface="Times New Roman" panose="02020603050405020304" pitchFamily="18" charset="0"/>
                <a:cs typeface="Times New Roman" panose="02020603050405020304" pitchFamily="18" charset="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Tree>
    <p:extLst>
      <p:ext uri="{BB962C8B-B14F-4D97-AF65-F5344CB8AC3E}">
        <p14:creationId xmlns:p14="http://schemas.microsoft.com/office/powerpoint/2010/main" val="2046702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4509A250-FF31-4206-8172-F9D3106AACB1}" type="datetimeFigureOut">
              <a:rPr lang="en-US" smtClean="0"/>
              <a:t>3/22/2022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877308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smtClean="0"/>
              <a:t>3/22/2022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20683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smtClean="0"/>
              <a:t>3/22/2022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462908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3/22/2022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547102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3/22/2022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356764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TW" altLang="en-US"/>
              <a:t>按一下以編輯母片標題樣式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4509A250-FF31-4206-8172-F9D3106AACB1}" type="datetimeFigureOut">
              <a:rPr lang="en-US" smtClean="0"/>
              <a:t>3/22/2022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97782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4509A250-FF31-4206-8172-F9D3106AACB1}" type="datetimeFigureOut">
              <a:rPr lang="en-US" smtClean="0"/>
              <a:t>3/22/2022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70710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509A250-FF31-4206-8172-F9D3106AACB1}" type="datetimeFigureOut">
              <a:rPr lang="en-US" smtClean="0"/>
              <a:t>3/22/2022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4135470205"/>
      </p:ext>
    </p:extLst>
  </p:cSld>
  <p:clrMap bg1="dk1" tx1="lt1" bg2="dk2" tx2="lt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 id="2147483771" r:id="rId13"/>
    <p:sldLayoutId id="2147483772" r:id="rId14"/>
    <p:sldLayoutId id="2147483773" r:id="rId15"/>
    <p:sldLayoutId id="2147483774"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slideLayout" Target="../slideLayouts/slideLayout2.xml"/><Relationship Id="rId4" Type="http://schemas.openxmlformats.org/officeDocument/2006/relationships/image" Target="../media/image15.wmf"/></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154955" y="1447800"/>
            <a:ext cx="10477602" cy="3329581"/>
          </a:xfrm>
        </p:spPr>
        <p:txBody>
          <a:bodyPr/>
          <a:lstStyle/>
          <a:p>
            <a:pPr algn="l"/>
            <a:r>
              <a:rPr lang="en-US" altLang="zh-TW" sz="4400" dirty="0"/>
              <a:t>Parallel Computing (III) </a:t>
            </a:r>
            <a:br>
              <a:rPr lang="en-US" altLang="zh-TW" sz="4400" dirty="0"/>
            </a:br>
            <a:r>
              <a:rPr lang="en-US" altLang="en-US" sz="4400" dirty="0">
                <a:ea typeface="標楷體" pitchFamily="65" charset="-120"/>
              </a:rPr>
              <a:t>多</a:t>
            </a:r>
            <a:r>
              <a:rPr lang="zh-TW" altLang="en-US" sz="4400" dirty="0">
                <a:ea typeface="標楷體" pitchFamily="65" charset="-120"/>
              </a:rPr>
              <a:t>執行緒</a:t>
            </a:r>
            <a:r>
              <a:rPr lang="en-US" altLang="en-US" sz="4400" dirty="0">
                <a:ea typeface="標楷體" pitchFamily="65" charset="-120"/>
              </a:rPr>
              <a:t> </a:t>
            </a:r>
            <a:r>
              <a:rPr lang="en-US" altLang="zh-TW" sz="4400" dirty="0">
                <a:ea typeface="標楷體" pitchFamily="65" charset="-120"/>
              </a:rPr>
              <a:t>(Multithreaded Programming)</a:t>
            </a:r>
            <a:br>
              <a:rPr lang="en-US" altLang="zh-TW" sz="4400" dirty="0"/>
            </a:br>
            <a:endParaRPr lang="zh-TW" altLang="en-US" sz="4400" dirty="0"/>
          </a:p>
        </p:txBody>
      </p:sp>
      <p:sp>
        <p:nvSpPr>
          <p:cNvPr id="3" name="副標題 2"/>
          <p:cNvSpPr>
            <a:spLocks noGrp="1"/>
          </p:cNvSpPr>
          <p:nvPr>
            <p:ph type="subTitle" idx="1"/>
          </p:nvPr>
        </p:nvSpPr>
        <p:spPr>
          <a:xfrm>
            <a:off x="1280932" y="4687677"/>
            <a:ext cx="9144000" cy="1655762"/>
          </a:xfrm>
        </p:spPr>
        <p:txBody>
          <a:bodyPr>
            <a:normAutofit/>
          </a:bodyPr>
          <a:lstStyle/>
          <a:p>
            <a:pPr algn="l"/>
            <a:r>
              <a:rPr lang="en-US" altLang="zh-TW" sz="3200" dirty="0"/>
              <a:t>Cheng-Hung Lin</a:t>
            </a:r>
            <a:endParaRPr lang="zh-TW" altLang="en-US" sz="3200" dirty="0"/>
          </a:p>
        </p:txBody>
      </p:sp>
    </p:spTree>
    <p:extLst>
      <p:ext uri="{BB962C8B-B14F-4D97-AF65-F5344CB8AC3E}">
        <p14:creationId xmlns:p14="http://schemas.microsoft.com/office/powerpoint/2010/main" val="27126740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28C615D-9E87-44F7-8F8D-9FAEF6E110B3}"/>
              </a:ext>
            </a:extLst>
          </p:cNvPr>
          <p:cNvSpPr>
            <a:spLocks noGrp="1"/>
          </p:cNvSpPr>
          <p:nvPr>
            <p:ph type="title"/>
          </p:nvPr>
        </p:nvSpPr>
        <p:spPr/>
        <p:txBody>
          <a:bodyPr/>
          <a:lstStyle/>
          <a:p>
            <a:r>
              <a:rPr lang="zh-TW" altLang="en-US" dirty="0">
                <a:solidFill>
                  <a:schemeClr val="tx2"/>
                </a:solidFill>
                <a:latin typeface="標楷體" panose="03000509000000000000" pitchFamily="65" charset="-120"/>
                <a:ea typeface="標楷體" panose="03000509000000000000" pitchFamily="65" charset="-120"/>
              </a:rPr>
              <a:t>多對多模式</a:t>
            </a:r>
            <a:r>
              <a:rPr lang="en-US" altLang="zh-TW" dirty="0">
                <a:solidFill>
                  <a:schemeClr val="tx2"/>
                </a:solidFill>
                <a:ea typeface="標楷體" panose="03000509000000000000" pitchFamily="65" charset="-120"/>
              </a:rPr>
              <a:t>(Many-to-Many)</a:t>
            </a:r>
            <a:br>
              <a:rPr lang="en-US" altLang="zh-TW" dirty="0">
                <a:solidFill>
                  <a:schemeClr val="tx2"/>
                </a:solidFill>
                <a:ea typeface="標楷體" panose="03000509000000000000" pitchFamily="65" charset="-120"/>
              </a:rPr>
            </a:br>
            <a:endParaRPr lang="zh-TW" altLang="en-US" dirty="0"/>
          </a:p>
        </p:txBody>
      </p:sp>
      <p:sp>
        <p:nvSpPr>
          <p:cNvPr id="17410" name="Rectangle 3">
            <a:extLst>
              <a:ext uri="{FF2B5EF4-FFF2-40B4-BE49-F238E27FC236}">
                <a16:creationId xmlns:a16="http://schemas.microsoft.com/office/drawing/2014/main" id="{BC34A871-BEF0-48D3-8A92-EB647700942E}"/>
              </a:ext>
            </a:extLst>
          </p:cNvPr>
          <p:cNvSpPr>
            <a:spLocks noGrp="1" noChangeArrowheads="1"/>
          </p:cNvSpPr>
          <p:nvPr>
            <p:ph idx="1"/>
          </p:nvPr>
        </p:nvSpPr>
        <p:spPr/>
        <p:txBody>
          <a:bodyPr/>
          <a:lstStyle/>
          <a:p>
            <a:pPr>
              <a:defRPr/>
            </a:pPr>
            <a:r>
              <a:rPr lang="en-US" altLang="zh-TW" dirty="0">
                <a:solidFill>
                  <a:srgbClr val="FFFF00"/>
                </a:solidFill>
              </a:rPr>
              <a:t>Multiplexes</a:t>
            </a:r>
            <a:r>
              <a:rPr lang="en-US" altLang="zh-TW" dirty="0"/>
              <a:t> many user-level threads to a smaller of equal number of kernel threads</a:t>
            </a:r>
          </a:p>
          <a:p>
            <a:pPr>
              <a:defRPr/>
            </a:pPr>
            <a:r>
              <a:rPr lang="en-US" altLang="zh-TW" dirty="0"/>
              <a:t>The number of kernel threads may be specific to a particular application or a particular machine.</a:t>
            </a:r>
          </a:p>
          <a:p>
            <a:pPr>
              <a:defRPr/>
            </a:pPr>
            <a:r>
              <a:rPr lang="en-US" altLang="zh-TW" dirty="0"/>
              <a:t>Solaris prior to version 9</a:t>
            </a:r>
          </a:p>
          <a:p>
            <a:pPr>
              <a:defRPr/>
            </a:pPr>
            <a:r>
              <a:rPr lang="en-US" altLang="zh-TW" dirty="0"/>
              <a:t>Windows NT/2000 with the </a:t>
            </a:r>
            <a:r>
              <a:rPr lang="en-US" altLang="zh-TW" i="1" dirty="0" err="1"/>
              <a:t>ThreadFiber</a:t>
            </a:r>
            <a:r>
              <a:rPr lang="en-US" altLang="zh-TW" dirty="0"/>
              <a:t> package</a:t>
            </a:r>
          </a:p>
          <a:p>
            <a:pPr eaLnBrk="1" hangingPunct="1">
              <a:defRPr/>
            </a:pPr>
            <a:endParaRPr lang="en-US" altLang="zh-TW" sz="2100" dirty="0">
              <a:solidFill>
                <a:srgbClr val="000000"/>
              </a:solidFill>
              <a:latin typeface="標楷體" panose="03000509000000000000" pitchFamily="65" charset="-120"/>
              <a:ea typeface="標楷體" panose="03000509000000000000" pitchFamily="65" charset="-120"/>
            </a:endParaRPr>
          </a:p>
        </p:txBody>
      </p:sp>
      <p:pic>
        <p:nvPicPr>
          <p:cNvPr id="21507" name="Picture 6">
            <a:extLst>
              <a:ext uri="{FF2B5EF4-FFF2-40B4-BE49-F238E27FC236}">
                <a16:creationId xmlns:a16="http://schemas.microsoft.com/office/drawing/2014/main" id="{5B0E1267-89D0-4FA2-85EE-5CB790E6A0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6117" y="3641116"/>
            <a:ext cx="299085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C746AD0-43D3-45D5-B9F8-310B5542CA15}"/>
              </a:ext>
            </a:extLst>
          </p:cNvPr>
          <p:cNvSpPr>
            <a:spLocks noGrp="1"/>
          </p:cNvSpPr>
          <p:nvPr>
            <p:ph type="title"/>
          </p:nvPr>
        </p:nvSpPr>
        <p:spPr/>
        <p:txBody>
          <a:bodyPr/>
          <a:lstStyle/>
          <a:p>
            <a:r>
              <a:rPr lang="en-US" altLang="zh-TW" dirty="0">
                <a:solidFill>
                  <a:schemeClr val="tx2"/>
                </a:solidFill>
                <a:ea typeface="標楷體" pitchFamily="65" charset="-120"/>
              </a:rPr>
              <a:t>Two-level Model</a:t>
            </a:r>
            <a:br>
              <a:rPr lang="en-US" altLang="zh-TW" dirty="0">
                <a:solidFill>
                  <a:schemeClr val="tx2"/>
                </a:solidFill>
                <a:ea typeface="標楷體" pitchFamily="65" charset="-120"/>
              </a:rPr>
            </a:br>
            <a:endParaRPr lang="zh-TW" altLang="en-US" dirty="0"/>
          </a:p>
        </p:txBody>
      </p:sp>
      <p:sp>
        <p:nvSpPr>
          <p:cNvPr id="22530" name="Rectangle 3">
            <a:extLst>
              <a:ext uri="{FF2B5EF4-FFF2-40B4-BE49-F238E27FC236}">
                <a16:creationId xmlns:a16="http://schemas.microsoft.com/office/drawing/2014/main" id="{80E86026-E002-4536-9ED4-FDEEB1399AE1}"/>
              </a:ext>
            </a:extLst>
          </p:cNvPr>
          <p:cNvSpPr>
            <a:spLocks noGrp="1" noChangeArrowheads="1"/>
          </p:cNvSpPr>
          <p:nvPr>
            <p:ph idx="1"/>
          </p:nvPr>
        </p:nvSpPr>
        <p:spPr/>
        <p:txBody>
          <a:bodyPr/>
          <a:lstStyle/>
          <a:p>
            <a:pPr marL="0" indent="0"/>
            <a:r>
              <a:rPr lang="en-US" altLang="zh-TW" sz="2800" dirty="0">
                <a:ea typeface="標楷體" pitchFamily="65" charset="-120"/>
              </a:rPr>
              <a:t>Similar to M:M, except that it allows a user thread to be </a:t>
            </a:r>
            <a:r>
              <a:rPr lang="en-US" altLang="zh-TW" sz="2800" b="1" dirty="0">
                <a:ea typeface="標楷體" pitchFamily="65" charset="-120"/>
              </a:rPr>
              <a:t>bound</a:t>
            </a:r>
            <a:r>
              <a:rPr lang="en-US" altLang="zh-TW" sz="2800" dirty="0">
                <a:ea typeface="標楷體" pitchFamily="65" charset="-120"/>
              </a:rPr>
              <a:t> to a kernel thread</a:t>
            </a:r>
          </a:p>
          <a:p>
            <a:pPr marL="0" indent="0"/>
            <a:endParaRPr lang="en-US" altLang="zh-TW" sz="2800" dirty="0">
              <a:ea typeface="標楷體" pitchFamily="65" charset="-120"/>
            </a:endParaRPr>
          </a:p>
          <a:p>
            <a:pPr marL="0" indent="0"/>
            <a:r>
              <a:rPr lang="en-US" altLang="zh-TW" sz="2800" dirty="0">
                <a:ea typeface="標楷體" pitchFamily="65" charset="-120"/>
              </a:rPr>
              <a:t>Examples</a:t>
            </a:r>
          </a:p>
          <a:p>
            <a:pPr lvl="1"/>
            <a:r>
              <a:rPr lang="en-US" altLang="zh-TW" sz="2400" dirty="0">
                <a:ea typeface="標楷體" pitchFamily="65" charset="-120"/>
              </a:rPr>
              <a:t>IRIX</a:t>
            </a:r>
          </a:p>
          <a:p>
            <a:pPr lvl="1"/>
            <a:r>
              <a:rPr lang="en-US" altLang="zh-TW" sz="2400" dirty="0">
                <a:ea typeface="標楷體" pitchFamily="65" charset="-120"/>
              </a:rPr>
              <a:t>HP-UX</a:t>
            </a:r>
          </a:p>
          <a:p>
            <a:pPr lvl="1"/>
            <a:r>
              <a:rPr lang="en-US" altLang="zh-TW" sz="2400" dirty="0">
                <a:ea typeface="標楷體" pitchFamily="65" charset="-120"/>
              </a:rPr>
              <a:t>Tru64 UNIX</a:t>
            </a:r>
          </a:p>
          <a:p>
            <a:pPr lvl="1"/>
            <a:r>
              <a:rPr lang="en-US" altLang="zh-TW" sz="2400" dirty="0">
                <a:ea typeface="標楷體" pitchFamily="65" charset="-120"/>
              </a:rPr>
              <a:t>Solaris 8 and earlier</a:t>
            </a:r>
          </a:p>
          <a:p>
            <a:pPr marL="0" indent="0"/>
            <a:endParaRPr lang="en-US" altLang="zh-TW" sz="2100" dirty="0">
              <a:solidFill>
                <a:srgbClr val="000000"/>
              </a:solidFill>
              <a:ea typeface="標楷體" pitchFamily="65" charset="-120"/>
            </a:endParaRPr>
          </a:p>
          <a:p>
            <a:pPr marL="0" indent="0"/>
            <a:endParaRPr lang="en-US" altLang="zh-TW" sz="2100" dirty="0">
              <a:solidFill>
                <a:srgbClr val="000000"/>
              </a:solidFill>
              <a:ea typeface="標楷體" pitchFamily="65" charset="-120"/>
            </a:endParaRPr>
          </a:p>
        </p:txBody>
      </p:sp>
      <p:pic>
        <p:nvPicPr>
          <p:cNvPr id="22531" name="Picture 7">
            <a:extLst>
              <a:ext uri="{FF2B5EF4-FFF2-40B4-BE49-F238E27FC236}">
                <a16:creationId xmlns:a16="http://schemas.microsoft.com/office/drawing/2014/main" id="{7E7569ED-B381-4612-A6B1-ACAEC6B90C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0739" y="2565401"/>
            <a:ext cx="4543425" cy="368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D01D5BEE-639C-431B-B4FA-4EBA8C7D3A85}"/>
              </a:ext>
            </a:extLst>
          </p:cNvPr>
          <p:cNvSpPr>
            <a:spLocks noGrp="1" noChangeArrowheads="1"/>
          </p:cNvSpPr>
          <p:nvPr>
            <p:ph type="title"/>
          </p:nvPr>
        </p:nvSpPr>
        <p:spPr/>
        <p:txBody>
          <a:bodyPr/>
          <a:lstStyle/>
          <a:p>
            <a:pPr eaLnBrk="1" hangingPunct="1"/>
            <a:r>
              <a:rPr lang="en-US" altLang="zh-TW" dirty="0" err="1">
                <a:latin typeface="Times New Roman" panose="02020603050405020304" pitchFamily="18" charset="0"/>
                <a:ea typeface="標楷體" pitchFamily="65" charset="-120"/>
                <a:cs typeface="Times New Roman" panose="02020603050405020304" pitchFamily="18" charset="0"/>
              </a:rPr>
              <a:t>執行緒的</a:t>
            </a:r>
            <a:r>
              <a:rPr lang="zh-TW" altLang="en-US" dirty="0">
                <a:latin typeface="Times New Roman" panose="02020603050405020304" pitchFamily="18" charset="0"/>
                <a:ea typeface="標楷體" pitchFamily="65" charset="-120"/>
                <a:cs typeface="Times New Roman" panose="02020603050405020304" pitchFamily="18" charset="0"/>
              </a:rPr>
              <a:t>函式庫</a:t>
            </a:r>
          </a:p>
        </p:txBody>
      </p:sp>
      <p:sp>
        <p:nvSpPr>
          <p:cNvPr id="23555" name="Rectangle 3">
            <a:extLst>
              <a:ext uri="{FF2B5EF4-FFF2-40B4-BE49-F238E27FC236}">
                <a16:creationId xmlns:a16="http://schemas.microsoft.com/office/drawing/2014/main" id="{178874E1-CC80-4FFF-BCD2-D8E362C3FB92}"/>
              </a:ext>
            </a:extLst>
          </p:cNvPr>
          <p:cNvSpPr>
            <a:spLocks noGrp="1" noChangeArrowheads="1"/>
          </p:cNvSpPr>
          <p:nvPr>
            <p:ph idx="1"/>
          </p:nvPr>
        </p:nvSpPr>
        <p:spPr/>
        <p:txBody>
          <a:bodyPr/>
          <a:lstStyle/>
          <a:p>
            <a:pPr>
              <a:buFont typeface="Wingdings" panose="05000000000000000000" pitchFamily="2" charset="2"/>
              <a:buChar char="u"/>
            </a:pPr>
            <a:r>
              <a:rPr lang="en-US" altLang="zh-TW" sz="2800" b="1" dirty="0">
                <a:solidFill>
                  <a:srgbClr val="FFFF00"/>
                </a:solidFill>
              </a:rPr>
              <a:t>Thread library</a:t>
            </a:r>
            <a:r>
              <a:rPr lang="en-US" altLang="zh-TW" sz="2800" dirty="0">
                <a:solidFill>
                  <a:srgbClr val="FFFF00"/>
                </a:solidFill>
              </a:rPr>
              <a:t> </a:t>
            </a:r>
            <a:r>
              <a:rPr lang="en-US" altLang="zh-TW" sz="2800" dirty="0"/>
              <a:t>provides programmer with API for creating and managing threads</a:t>
            </a:r>
          </a:p>
          <a:p>
            <a:pPr>
              <a:buFont typeface="Wingdings" panose="05000000000000000000" pitchFamily="2" charset="2"/>
              <a:buChar char="u"/>
            </a:pPr>
            <a:endParaRPr lang="en-US" altLang="zh-TW" sz="2800" dirty="0"/>
          </a:p>
          <a:p>
            <a:pPr>
              <a:buFont typeface="Wingdings" panose="05000000000000000000" pitchFamily="2" charset="2"/>
              <a:buChar char="u"/>
            </a:pPr>
            <a:r>
              <a:rPr lang="en-US" altLang="zh-TW" sz="2800" dirty="0"/>
              <a:t>Two primary ways of implementing</a:t>
            </a:r>
          </a:p>
          <a:p>
            <a:pPr lvl="1">
              <a:buFont typeface="Wingdings" panose="05000000000000000000" pitchFamily="2" charset="2"/>
              <a:buChar char="u"/>
            </a:pPr>
            <a:r>
              <a:rPr lang="en-US" altLang="zh-TW" sz="2800" dirty="0"/>
              <a:t>Library entirely in </a:t>
            </a:r>
            <a:r>
              <a:rPr lang="en-US" altLang="zh-TW" sz="2800" dirty="0">
                <a:solidFill>
                  <a:srgbClr val="FFFF00"/>
                </a:solidFill>
              </a:rPr>
              <a:t>user space </a:t>
            </a:r>
            <a:r>
              <a:rPr lang="en-US" altLang="zh-TW" sz="2800" dirty="0"/>
              <a:t>with no kernel support</a:t>
            </a:r>
          </a:p>
          <a:p>
            <a:pPr lvl="1">
              <a:buFont typeface="Wingdings" panose="05000000000000000000" pitchFamily="2" charset="2"/>
              <a:buChar char="u"/>
            </a:pPr>
            <a:r>
              <a:rPr lang="en-US" altLang="zh-TW" sz="2800" dirty="0">
                <a:solidFill>
                  <a:srgbClr val="FFFF00"/>
                </a:solidFill>
              </a:rPr>
              <a:t>Kernel-level library </a:t>
            </a:r>
            <a:r>
              <a:rPr lang="en-US" altLang="zh-TW" sz="2800" dirty="0"/>
              <a:t>supported by the OS</a:t>
            </a:r>
          </a:p>
          <a:p>
            <a:pPr eaLnBrk="1" hangingPunct="1"/>
            <a:endParaRPr lang="en-US" altLang="zh-TW" sz="2000" dirty="0">
              <a:solidFill>
                <a:srgbClr val="000000"/>
              </a:solidFill>
              <a:ea typeface="標楷體" pitchFamily="65" charset="-12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9661A946-5140-4256-84B4-4F93B93DF04D}"/>
              </a:ext>
            </a:extLst>
          </p:cNvPr>
          <p:cNvSpPr>
            <a:spLocks noGrp="1" noChangeArrowheads="1"/>
          </p:cNvSpPr>
          <p:nvPr>
            <p:ph type="title"/>
          </p:nvPr>
        </p:nvSpPr>
        <p:spPr/>
        <p:txBody>
          <a:bodyPr/>
          <a:lstStyle/>
          <a:p>
            <a:pPr eaLnBrk="1" hangingPunct="1"/>
            <a:r>
              <a:rPr lang="en-US" altLang="zh-TW" dirty="0" err="1">
                <a:latin typeface="Times New Roman" panose="02020603050405020304" pitchFamily="18" charset="0"/>
                <a:ea typeface="標楷體" pitchFamily="65" charset="-120"/>
                <a:cs typeface="Times New Roman" panose="02020603050405020304" pitchFamily="18" charset="0"/>
              </a:rPr>
              <a:t>執行緒程式庫</a:t>
            </a:r>
            <a:r>
              <a:rPr lang="en-US" altLang="zh-TW" dirty="0">
                <a:latin typeface="Times New Roman" panose="02020603050405020304" pitchFamily="18" charset="0"/>
                <a:ea typeface="標楷體" pitchFamily="65" charset="-120"/>
                <a:cs typeface="Times New Roman" panose="02020603050405020304" pitchFamily="18" charset="0"/>
              </a:rPr>
              <a:t>(Thread Libraries)</a:t>
            </a:r>
            <a:endParaRPr lang="zh-TW" altLang="en-US" dirty="0">
              <a:latin typeface="Times New Roman" panose="02020603050405020304" pitchFamily="18" charset="0"/>
              <a:ea typeface="標楷體" pitchFamily="65" charset="-120"/>
              <a:cs typeface="Times New Roman" panose="02020603050405020304" pitchFamily="18" charset="0"/>
            </a:endParaRPr>
          </a:p>
        </p:txBody>
      </p:sp>
      <p:sp>
        <p:nvSpPr>
          <p:cNvPr id="24579" name="Rectangle 3">
            <a:extLst>
              <a:ext uri="{FF2B5EF4-FFF2-40B4-BE49-F238E27FC236}">
                <a16:creationId xmlns:a16="http://schemas.microsoft.com/office/drawing/2014/main" id="{734114B4-8F61-404C-B0F1-AAC4E63687ED}"/>
              </a:ext>
            </a:extLst>
          </p:cNvPr>
          <p:cNvSpPr>
            <a:spLocks noGrp="1" noChangeArrowheads="1"/>
          </p:cNvSpPr>
          <p:nvPr>
            <p:ph idx="1"/>
          </p:nvPr>
        </p:nvSpPr>
        <p:spPr/>
        <p:txBody>
          <a:bodyPr>
            <a:normAutofit lnSpcReduction="10000"/>
          </a:bodyPr>
          <a:lstStyle/>
          <a:p>
            <a:pPr eaLnBrk="1" hangingPunct="1"/>
            <a:r>
              <a:rPr lang="en-US" altLang="zh-TW" sz="2000" dirty="0">
                <a:solidFill>
                  <a:schemeClr val="tx1"/>
                </a:solidFill>
                <a:ea typeface="標楷體" pitchFamily="65" charset="-120"/>
              </a:rPr>
              <a:t>4.3.1 </a:t>
            </a:r>
            <a:r>
              <a:rPr lang="en-US" altLang="zh-TW" sz="2000" dirty="0" err="1">
                <a:solidFill>
                  <a:schemeClr val="tx1"/>
                </a:solidFill>
                <a:ea typeface="標楷體" pitchFamily="65" charset="-120"/>
              </a:rPr>
              <a:t>Pthreads</a:t>
            </a:r>
            <a:endParaRPr lang="en-US" altLang="zh-TW" sz="2000" dirty="0">
              <a:solidFill>
                <a:schemeClr val="tx1"/>
              </a:solidFill>
              <a:ea typeface="標楷體" pitchFamily="65" charset="-120"/>
            </a:endParaRPr>
          </a:p>
          <a:p>
            <a:pPr lvl="1" eaLnBrk="1" hangingPunct="1"/>
            <a:r>
              <a:rPr lang="en-US" altLang="zh-TW" dirty="0" err="1">
                <a:solidFill>
                  <a:schemeClr val="tx1"/>
                </a:solidFill>
                <a:ea typeface="標楷體" pitchFamily="65" charset="-120"/>
              </a:rPr>
              <a:t>Pthreads</a:t>
            </a:r>
            <a:r>
              <a:rPr lang="zh-TW" altLang="en-US" dirty="0">
                <a:solidFill>
                  <a:schemeClr val="tx1"/>
                </a:solidFill>
                <a:ea typeface="標楷體" pitchFamily="65" charset="-120"/>
              </a:rPr>
              <a:t>依據</a:t>
            </a:r>
            <a:r>
              <a:rPr lang="en-US" altLang="zh-TW" dirty="0">
                <a:solidFill>
                  <a:schemeClr val="tx1"/>
                </a:solidFill>
                <a:ea typeface="標楷體" pitchFamily="65" charset="-120"/>
              </a:rPr>
              <a:t>POSIX</a:t>
            </a:r>
            <a:r>
              <a:rPr lang="zh-TW" altLang="en-US" dirty="0">
                <a:solidFill>
                  <a:schemeClr val="tx1"/>
                </a:solidFill>
                <a:ea typeface="標楷體" pitchFamily="65" charset="-120"/>
              </a:rPr>
              <a:t>以 </a:t>
            </a:r>
            <a:r>
              <a:rPr lang="en-US" altLang="zh-TW" dirty="0">
                <a:solidFill>
                  <a:schemeClr val="tx1"/>
                </a:solidFill>
                <a:ea typeface="標楷體" pitchFamily="65" charset="-120"/>
              </a:rPr>
              <a:t>(IEEE1003.1c)</a:t>
            </a:r>
            <a:r>
              <a:rPr lang="zh-TW" altLang="en-US" dirty="0">
                <a:solidFill>
                  <a:schemeClr val="tx1"/>
                </a:solidFill>
                <a:ea typeface="標楷體" pitchFamily="65" charset="-120"/>
              </a:rPr>
              <a:t>標準定義執行緒產生和同步的</a:t>
            </a:r>
            <a:r>
              <a:rPr lang="en-US" altLang="zh-TW" dirty="0">
                <a:solidFill>
                  <a:schemeClr val="tx1"/>
                </a:solidFill>
                <a:ea typeface="標楷體" pitchFamily="65" charset="-120"/>
              </a:rPr>
              <a:t>API</a:t>
            </a:r>
            <a:r>
              <a:rPr lang="zh-TW" altLang="en-US" dirty="0">
                <a:solidFill>
                  <a:schemeClr val="tx1"/>
                </a:solidFill>
                <a:ea typeface="標楷體" pitchFamily="65" charset="-120"/>
              </a:rPr>
              <a:t>。</a:t>
            </a:r>
          </a:p>
          <a:p>
            <a:pPr lvl="1" eaLnBrk="1" hangingPunct="1"/>
            <a:r>
              <a:rPr lang="en-US" altLang="zh-TW" dirty="0" err="1">
                <a:solidFill>
                  <a:schemeClr val="tx1"/>
                </a:solidFill>
                <a:ea typeface="標楷體" pitchFamily="65" charset="-120"/>
              </a:rPr>
              <a:t>Pthreads</a:t>
            </a:r>
            <a:r>
              <a:rPr lang="zh-TW" altLang="en-US" dirty="0">
                <a:solidFill>
                  <a:schemeClr val="tx1"/>
                </a:solidFill>
                <a:ea typeface="標楷體" pitchFamily="65" charset="-120"/>
              </a:rPr>
              <a:t>是執行緒行為的</a:t>
            </a:r>
            <a:r>
              <a:rPr lang="zh-TW" altLang="en-US" b="1" dirty="0">
                <a:solidFill>
                  <a:schemeClr val="tx1"/>
                </a:solidFill>
                <a:ea typeface="標楷體" pitchFamily="65" charset="-120"/>
              </a:rPr>
              <a:t>規格</a:t>
            </a:r>
            <a:r>
              <a:rPr lang="zh-TW" altLang="en-US" dirty="0">
                <a:solidFill>
                  <a:schemeClr val="tx1"/>
                </a:solidFill>
                <a:ea typeface="標楷體" pitchFamily="65" charset="-120"/>
              </a:rPr>
              <a:t>，而非製作。作業系統設計者可以用任何他們期望的方式製作此規格。</a:t>
            </a:r>
            <a:endParaRPr lang="en-US" altLang="zh-TW" dirty="0">
              <a:solidFill>
                <a:schemeClr val="tx1"/>
              </a:solidFill>
              <a:ea typeface="標楷體" pitchFamily="65" charset="-120"/>
            </a:endParaRPr>
          </a:p>
          <a:p>
            <a:pPr lvl="1" eaLnBrk="1" hangingPunct="1"/>
            <a:endParaRPr lang="en-US" altLang="zh-TW" dirty="0">
              <a:solidFill>
                <a:schemeClr val="tx1"/>
              </a:solidFill>
              <a:ea typeface="標楷體" pitchFamily="65" charset="-120"/>
            </a:endParaRPr>
          </a:p>
          <a:p>
            <a:pPr eaLnBrk="1" hangingPunct="1"/>
            <a:r>
              <a:rPr lang="en-US" altLang="zh-TW" sz="2000" dirty="0">
                <a:solidFill>
                  <a:schemeClr val="tx1"/>
                </a:solidFill>
                <a:ea typeface="標楷體" pitchFamily="65" charset="-120"/>
              </a:rPr>
              <a:t>4.3.2 Win32</a:t>
            </a:r>
            <a:r>
              <a:rPr lang="zh-TW" altLang="en-US" sz="2000" dirty="0">
                <a:solidFill>
                  <a:schemeClr val="tx1"/>
                </a:solidFill>
                <a:ea typeface="標楷體" pitchFamily="65" charset="-120"/>
              </a:rPr>
              <a:t>執行緒</a:t>
            </a:r>
          </a:p>
          <a:p>
            <a:pPr lvl="1" eaLnBrk="1" hangingPunct="1"/>
            <a:r>
              <a:rPr lang="zh-TW" altLang="en-US" dirty="0">
                <a:solidFill>
                  <a:schemeClr val="tx1"/>
                </a:solidFill>
                <a:ea typeface="標楷體" pitchFamily="65" charset="-120"/>
              </a:rPr>
              <a:t>使用</a:t>
            </a:r>
            <a:r>
              <a:rPr lang="en-US" altLang="zh-TW" dirty="0">
                <a:solidFill>
                  <a:schemeClr val="tx1"/>
                </a:solidFill>
                <a:ea typeface="標楷體" pitchFamily="65" charset="-120"/>
              </a:rPr>
              <a:t>Win32</a:t>
            </a:r>
            <a:r>
              <a:rPr lang="zh-TW" altLang="en-US" dirty="0">
                <a:solidFill>
                  <a:schemeClr val="tx1"/>
                </a:solidFill>
                <a:ea typeface="標楷體" pitchFamily="65" charset="-120"/>
              </a:rPr>
              <a:t>執行緒程式庫產生執行的技巧與</a:t>
            </a:r>
            <a:r>
              <a:rPr lang="en-US" altLang="zh-TW" dirty="0" err="1">
                <a:solidFill>
                  <a:schemeClr val="tx1"/>
                </a:solidFill>
                <a:ea typeface="標楷體" pitchFamily="65" charset="-120"/>
              </a:rPr>
              <a:t>Pthreads</a:t>
            </a:r>
            <a:r>
              <a:rPr lang="zh-TW" altLang="en-US" dirty="0">
                <a:solidFill>
                  <a:schemeClr val="tx1"/>
                </a:solidFill>
                <a:ea typeface="標楷體" pitchFamily="65" charset="-120"/>
              </a:rPr>
              <a:t>技巧，在許多方面很相似。當使用</a:t>
            </a:r>
            <a:r>
              <a:rPr lang="en-US" altLang="zh-TW" dirty="0">
                <a:solidFill>
                  <a:schemeClr val="tx1"/>
                </a:solidFill>
                <a:ea typeface="標楷體" pitchFamily="65" charset="-120"/>
              </a:rPr>
              <a:t>Win32API</a:t>
            </a:r>
            <a:r>
              <a:rPr lang="zh-TW" altLang="en-US" dirty="0">
                <a:solidFill>
                  <a:schemeClr val="tx1"/>
                </a:solidFill>
                <a:ea typeface="標楷體" pitchFamily="65" charset="-120"/>
              </a:rPr>
              <a:t>時，必須含有</a:t>
            </a:r>
            <a:r>
              <a:rPr lang="en-US" altLang="zh-TW" dirty="0" err="1">
                <a:solidFill>
                  <a:schemeClr val="tx1"/>
                </a:solidFill>
                <a:ea typeface="標楷體" pitchFamily="65" charset="-120"/>
              </a:rPr>
              <a:t>windows.h</a:t>
            </a:r>
            <a:r>
              <a:rPr lang="zh-TW" altLang="en-US" dirty="0">
                <a:solidFill>
                  <a:schemeClr val="tx1"/>
                </a:solidFill>
                <a:ea typeface="標楷體" pitchFamily="65" charset="-120"/>
              </a:rPr>
              <a:t>的標題檔。</a:t>
            </a:r>
            <a:endParaRPr lang="en-US" altLang="zh-TW" dirty="0">
              <a:solidFill>
                <a:schemeClr val="tx1"/>
              </a:solidFill>
              <a:ea typeface="標楷體" pitchFamily="65" charset="-120"/>
            </a:endParaRPr>
          </a:p>
          <a:p>
            <a:pPr lvl="1" eaLnBrk="1" hangingPunct="1"/>
            <a:endParaRPr lang="zh-TW" altLang="en-US" dirty="0">
              <a:solidFill>
                <a:schemeClr val="tx1"/>
              </a:solidFill>
              <a:ea typeface="標楷體" pitchFamily="65" charset="-120"/>
            </a:endParaRPr>
          </a:p>
          <a:p>
            <a:pPr eaLnBrk="1" hangingPunct="1"/>
            <a:r>
              <a:rPr lang="en-US" altLang="zh-TW" sz="2000" dirty="0">
                <a:solidFill>
                  <a:schemeClr val="tx1"/>
                </a:solidFill>
                <a:ea typeface="標楷體" pitchFamily="65" charset="-120"/>
              </a:rPr>
              <a:t>4.3.3 Java</a:t>
            </a:r>
            <a:r>
              <a:rPr lang="zh-TW" altLang="en-US" sz="2000" dirty="0">
                <a:solidFill>
                  <a:schemeClr val="tx1"/>
                </a:solidFill>
                <a:ea typeface="標楷體" pitchFamily="65" charset="-120"/>
              </a:rPr>
              <a:t>執行緒</a:t>
            </a:r>
          </a:p>
          <a:p>
            <a:pPr lvl="1" eaLnBrk="1" hangingPunct="1"/>
            <a:r>
              <a:rPr lang="zh-TW" altLang="en-US" dirty="0">
                <a:solidFill>
                  <a:schemeClr val="tx1"/>
                </a:solidFill>
                <a:ea typeface="標楷體" pitchFamily="65" charset="-120"/>
              </a:rPr>
              <a:t>執行緒是在</a:t>
            </a:r>
            <a:r>
              <a:rPr lang="en-US" altLang="zh-TW" dirty="0">
                <a:solidFill>
                  <a:schemeClr val="tx1"/>
                </a:solidFill>
                <a:ea typeface="標楷體" pitchFamily="65" charset="-120"/>
              </a:rPr>
              <a:t>Java</a:t>
            </a:r>
            <a:r>
              <a:rPr lang="zh-TW" altLang="en-US" dirty="0">
                <a:solidFill>
                  <a:schemeClr val="tx1"/>
                </a:solidFill>
                <a:ea typeface="標楷體" pitchFamily="65" charset="-120"/>
              </a:rPr>
              <a:t>程式、</a:t>
            </a:r>
            <a:r>
              <a:rPr lang="en-US" altLang="zh-TW" dirty="0">
                <a:solidFill>
                  <a:schemeClr val="tx1"/>
                </a:solidFill>
                <a:ea typeface="標楷體" pitchFamily="65" charset="-120"/>
              </a:rPr>
              <a:t>Java</a:t>
            </a:r>
            <a:r>
              <a:rPr lang="zh-TW" altLang="en-US" dirty="0">
                <a:solidFill>
                  <a:schemeClr val="tx1"/>
                </a:solidFill>
                <a:ea typeface="標楷體" pitchFamily="65" charset="-120"/>
              </a:rPr>
              <a:t>語言和</a:t>
            </a:r>
            <a:r>
              <a:rPr lang="en-US" altLang="zh-TW" dirty="0" err="1">
                <a:solidFill>
                  <a:schemeClr val="tx1"/>
                </a:solidFill>
                <a:ea typeface="標楷體" pitchFamily="65" charset="-120"/>
              </a:rPr>
              <a:t>JavaAPI</a:t>
            </a:r>
            <a:r>
              <a:rPr lang="zh-TW" altLang="en-US" dirty="0">
                <a:solidFill>
                  <a:schemeClr val="tx1"/>
                </a:solidFill>
                <a:ea typeface="標楷體" pitchFamily="65" charset="-120"/>
              </a:rPr>
              <a:t>中程式執行的基本模式，</a:t>
            </a:r>
            <a:r>
              <a:rPr lang="en-US" altLang="zh-TW" dirty="0">
                <a:solidFill>
                  <a:schemeClr val="tx1"/>
                </a:solidFill>
                <a:ea typeface="標楷體" pitchFamily="65" charset="-120"/>
              </a:rPr>
              <a:t>Java</a:t>
            </a:r>
            <a:r>
              <a:rPr lang="zh-TW" altLang="en-US" dirty="0">
                <a:solidFill>
                  <a:schemeClr val="tx1"/>
                </a:solidFill>
                <a:ea typeface="標楷體" pitchFamily="65" charset="-120"/>
              </a:rPr>
              <a:t>的</a:t>
            </a:r>
            <a:r>
              <a:rPr lang="en-US" altLang="zh-TW" dirty="0">
                <a:solidFill>
                  <a:schemeClr val="tx1"/>
                </a:solidFill>
                <a:ea typeface="標楷體" pitchFamily="65" charset="-120"/>
              </a:rPr>
              <a:t>API</a:t>
            </a:r>
            <a:r>
              <a:rPr lang="zh-TW" altLang="en-US" dirty="0">
                <a:solidFill>
                  <a:schemeClr val="tx1"/>
                </a:solidFill>
                <a:ea typeface="標楷體" pitchFamily="65" charset="-120"/>
              </a:rPr>
              <a:t>提供執行緒的產生與管理一組豈富的特性。所有</a:t>
            </a:r>
            <a:r>
              <a:rPr lang="en-US" altLang="zh-TW" dirty="0">
                <a:solidFill>
                  <a:schemeClr val="tx1"/>
                </a:solidFill>
                <a:ea typeface="標楷體" pitchFamily="65" charset="-120"/>
              </a:rPr>
              <a:t>Java</a:t>
            </a:r>
            <a:r>
              <a:rPr lang="zh-TW" altLang="en-US" dirty="0">
                <a:solidFill>
                  <a:schemeClr val="tx1"/>
                </a:solidFill>
                <a:ea typeface="標楷體" pitchFamily="65" charset="-120"/>
              </a:rPr>
              <a:t>程式至少包含一個單一執行緒控制，即使只包含一個</a:t>
            </a:r>
            <a:r>
              <a:rPr lang="en-US" altLang="zh-TW" dirty="0">
                <a:solidFill>
                  <a:schemeClr val="tx1"/>
                </a:solidFill>
                <a:ea typeface="標楷體" pitchFamily="65" charset="-120"/>
              </a:rPr>
              <a:t>main()</a:t>
            </a:r>
            <a:r>
              <a:rPr lang="zh-TW" altLang="en-US" dirty="0">
                <a:solidFill>
                  <a:schemeClr val="tx1"/>
                </a:solidFill>
                <a:ea typeface="標楷體" pitchFamily="65" charset="-120"/>
              </a:rPr>
              <a:t>方法的</a:t>
            </a:r>
            <a:r>
              <a:rPr lang="en-US" altLang="zh-TW" dirty="0">
                <a:solidFill>
                  <a:schemeClr val="tx1"/>
                </a:solidFill>
                <a:ea typeface="標楷體" pitchFamily="65" charset="-120"/>
              </a:rPr>
              <a:t>Java</a:t>
            </a:r>
            <a:r>
              <a:rPr lang="zh-TW" altLang="en-US" dirty="0">
                <a:solidFill>
                  <a:schemeClr val="tx1"/>
                </a:solidFill>
                <a:ea typeface="標楷體" pitchFamily="65" charset="-120"/>
              </a:rPr>
              <a:t>程式也是以一個單一執行緒在</a:t>
            </a:r>
            <a:r>
              <a:rPr lang="en-US" altLang="zh-TW" dirty="0">
                <a:solidFill>
                  <a:schemeClr val="tx1"/>
                </a:solidFill>
                <a:ea typeface="標楷體" pitchFamily="65" charset="-120"/>
              </a:rPr>
              <a:t>JVM</a:t>
            </a:r>
            <a:r>
              <a:rPr lang="zh-TW" altLang="en-US" dirty="0">
                <a:solidFill>
                  <a:schemeClr val="tx1"/>
                </a:solidFill>
                <a:ea typeface="標楷體" pitchFamily="65" charset="-120"/>
              </a:rPr>
              <a:t>下執行。</a:t>
            </a:r>
            <a:endParaRPr lang="en-US" altLang="zh-TW" dirty="0">
              <a:solidFill>
                <a:schemeClr val="tx1"/>
              </a:solidFill>
              <a:ea typeface="標楷體" pitchFamily="65" charset="-12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標題 1">
            <a:extLst>
              <a:ext uri="{FF2B5EF4-FFF2-40B4-BE49-F238E27FC236}">
                <a16:creationId xmlns:a16="http://schemas.microsoft.com/office/drawing/2014/main" id="{8EC0E876-35BF-4F66-9086-B0CF4D6EFFE7}"/>
              </a:ext>
            </a:extLst>
          </p:cNvPr>
          <p:cNvSpPr>
            <a:spLocks noGrp="1"/>
          </p:cNvSpPr>
          <p:nvPr>
            <p:ph type="title"/>
          </p:nvPr>
        </p:nvSpPr>
        <p:spPr/>
        <p:txBody>
          <a:bodyPr/>
          <a:lstStyle/>
          <a:p>
            <a:r>
              <a:rPr lang="en-US" altLang="zh-TW">
                <a:latin typeface="Times New Roman" panose="02020603050405020304" pitchFamily="18" charset="0"/>
                <a:cs typeface="Times New Roman" panose="02020603050405020304" pitchFamily="18" charset="0"/>
              </a:rPr>
              <a:t>Pthreads</a:t>
            </a:r>
            <a:endParaRPr lang="zh-TW" altLang="en-US">
              <a:latin typeface="Times New Roman" panose="02020603050405020304" pitchFamily="18" charset="0"/>
              <a:cs typeface="Times New Roman" panose="02020603050405020304" pitchFamily="18" charset="0"/>
            </a:endParaRPr>
          </a:p>
        </p:txBody>
      </p:sp>
      <p:sp>
        <p:nvSpPr>
          <p:cNvPr id="25603" name="內容版面配置區 2">
            <a:extLst>
              <a:ext uri="{FF2B5EF4-FFF2-40B4-BE49-F238E27FC236}">
                <a16:creationId xmlns:a16="http://schemas.microsoft.com/office/drawing/2014/main" id="{03833BCF-CAB7-4454-9B4A-E36DE26E4583}"/>
              </a:ext>
            </a:extLst>
          </p:cNvPr>
          <p:cNvSpPr>
            <a:spLocks noGrp="1"/>
          </p:cNvSpPr>
          <p:nvPr>
            <p:ph idx="1"/>
          </p:nvPr>
        </p:nvSpPr>
        <p:spPr/>
        <p:txBody>
          <a:bodyPr>
            <a:normAutofit lnSpcReduction="10000"/>
          </a:bodyPr>
          <a:lstStyle/>
          <a:p>
            <a:pPr>
              <a:buFont typeface="Wingdings" panose="05000000000000000000" pitchFamily="2" charset="2"/>
              <a:buChar char="u"/>
            </a:pPr>
            <a:r>
              <a:rPr lang="en-US" altLang="zh-TW"/>
              <a:t>May be provided either as </a:t>
            </a:r>
            <a:r>
              <a:rPr lang="en-US" altLang="zh-TW">
                <a:solidFill>
                  <a:srgbClr val="FF0000"/>
                </a:solidFill>
              </a:rPr>
              <a:t>user-level </a:t>
            </a:r>
            <a:r>
              <a:rPr lang="en-US" altLang="zh-TW"/>
              <a:t>or </a:t>
            </a:r>
            <a:r>
              <a:rPr lang="en-US" altLang="zh-TW">
                <a:solidFill>
                  <a:srgbClr val="FF0000"/>
                </a:solidFill>
              </a:rPr>
              <a:t>kernel-level</a:t>
            </a:r>
          </a:p>
          <a:p>
            <a:pPr>
              <a:buFont typeface="Wingdings" panose="05000000000000000000" pitchFamily="2" charset="2"/>
              <a:buChar char="u"/>
            </a:pPr>
            <a:endParaRPr lang="en-US" altLang="zh-TW"/>
          </a:p>
          <a:p>
            <a:pPr>
              <a:buFont typeface="Wingdings" panose="05000000000000000000" pitchFamily="2" charset="2"/>
              <a:buChar char="u"/>
            </a:pPr>
            <a:r>
              <a:rPr lang="en-US" altLang="zh-TW"/>
              <a:t>A POSIX standard (IEEE 1003.1c) API for thread creation and synchronization</a:t>
            </a:r>
          </a:p>
          <a:p>
            <a:pPr>
              <a:buFont typeface="Wingdings" panose="05000000000000000000" pitchFamily="2" charset="2"/>
              <a:buChar char="u"/>
            </a:pPr>
            <a:endParaRPr lang="en-US" altLang="zh-TW"/>
          </a:p>
          <a:p>
            <a:pPr>
              <a:buFont typeface="Wingdings" panose="05000000000000000000" pitchFamily="2" charset="2"/>
              <a:buChar char="u"/>
            </a:pPr>
            <a:r>
              <a:rPr lang="en-US" altLang="zh-TW" b="1" i="1"/>
              <a:t>Specification</a:t>
            </a:r>
            <a:r>
              <a:rPr lang="en-US" altLang="zh-TW"/>
              <a:t>, not </a:t>
            </a:r>
            <a:r>
              <a:rPr lang="en-US" altLang="zh-TW" b="1" i="1"/>
              <a:t>implementation</a:t>
            </a:r>
          </a:p>
          <a:p>
            <a:pPr>
              <a:buFont typeface="Wingdings" panose="05000000000000000000" pitchFamily="2" charset="2"/>
              <a:buChar char="u"/>
            </a:pPr>
            <a:endParaRPr lang="en-US" altLang="zh-TW"/>
          </a:p>
          <a:p>
            <a:pPr>
              <a:buFont typeface="Wingdings" panose="05000000000000000000" pitchFamily="2" charset="2"/>
              <a:buChar char="u"/>
            </a:pPr>
            <a:r>
              <a:rPr lang="en-US" altLang="zh-TW"/>
              <a:t>API specifies behavior of the thread library, implementation is up to development of the library</a:t>
            </a:r>
          </a:p>
          <a:p>
            <a:pPr>
              <a:buFont typeface="Wingdings" panose="05000000000000000000" pitchFamily="2" charset="2"/>
              <a:buChar char="u"/>
            </a:pPr>
            <a:endParaRPr lang="en-US" altLang="zh-TW"/>
          </a:p>
          <a:p>
            <a:pPr>
              <a:buFont typeface="Wingdings" panose="05000000000000000000" pitchFamily="2" charset="2"/>
              <a:buChar char="u"/>
            </a:pPr>
            <a:r>
              <a:rPr lang="en-US" altLang="zh-TW"/>
              <a:t>Common in UNIX operating systems (Solaris, Linux, Mac OS X)</a:t>
            </a:r>
          </a:p>
          <a:p>
            <a:endParaRPr lang="zh-TW"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zh-TW"/>
              <a:t>Preliminaries</a:t>
            </a:r>
          </a:p>
        </p:txBody>
      </p:sp>
      <p:sp>
        <p:nvSpPr>
          <p:cNvPr id="8195" name="Rectangle 3"/>
          <p:cNvSpPr>
            <a:spLocks noGrp="1" noChangeArrowheads="1"/>
          </p:cNvSpPr>
          <p:nvPr>
            <p:ph idx="1"/>
          </p:nvPr>
        </p:nvSpPr>
        <p:spPr/>
        <p:txBody>
          <a:bodyPr>
            <a:normAutofit/>
          </a:bodyPr>
          <a:lstStyle/>
          <a:p>
            <a:r>
              <a:rPr lang="en-US" altLang="zh-TW" dirty="0"/>
              <a:t>Include </a:t>
            </a:r>
            <a:r>
              <a:rPr lang="en-US" altLang="zh-TW" dirty="0" err="1">
                <a:latin typeface="Courier New" panose="02070309020205020404" pitchFamily="49" charset="0"/>
              </a:rPr>
              <a:t>pthread.h</a:t>
            </a:r>
            <a:r>
              <a:rPr lang="en-US" altLang="zh-TW" dirty="0"/>
              <a:t> in the main file</a:t>
            </a:r>
          </a:p>
          <a:p>
            <a:r>
              <a:rPr lang="en-US" altLang="zh-TW" dirty="0"/>
              <a:t>Compile program with </a:t>
            </a:r>
            <a:r>
              <a:rPr lang="en-US" altLang="zh-TW" dirty="0">
                <a:latin typeface="Courier New" panose="02070309020205020404" pitchFamily="49" charset="0"/>
              </a:rPr>
              <a:t>–</a:t>
            </a:r>
            <a:r>
              <a:rPr lang="en-US" altLang="zh-TW" dirty="0" err="1">
                <a:latin typeface="Courier New" panose="02070309020205020404" pitchFamily="49" charset="0"/>
              </a:rPr>
              <a:t>lpthread</a:t>
            </a:r>
            <a:endParaRPr lang="en-US" altLang="zh-TW" dirty="0">
              <a:latin typeface="Courier New" panose="02070309020205020404" pitchFamily="49" charset="0"/>
            </a:endParaRPr>
          </a:p>
          <a:p>
            <a:pPr lvl="1"/>
            <a:r>
              <a:rPr lang="en-US" altLang="zh-TW" sz="2100" dirty="0" err="1">
                <a:latin typeface="Courier New" panose="02070309020205020404" pitchFamily="49" charset="0"/>
              </a:rPr>
              <a:t>gcc</a:t>
            </a:r>
            <a:r>
              <a:rPr lang="en-US" altLang="zh-TW" sz="2100" dirty="0">
                <a:latin typeface="Courier New" panose="02070309020205020404" pitchFamily="49" charset="0"/>
              </a:rPr>
              <a:t> –o test </a:t>
            </a:r>
            <a:r>
              <a:rPr lang="en-US" altLang="zh-TW" sz="2100" dirty="0" err="1">
                <a:latin typeface="Courier New" panose="02070309020205020404" pitchFamily="49" charset="0"/>
              </a:rPr>
              <a:t>test.c</a:t>
            </a:r>
            <a:r>
              <a:rPr lang="en-US" altLang="zh-TW" sz="2100" dirty="0">
                <a:latin typeface="Courier New" panose="02070309020205020404" pitchFamily="49" charset="0"/>
              </a:rPr>
              <a:t> –</a:t>
            </a:r>
            <a:r>
              <a:rPr lang="en-US" altLang="zh-TW" sz="2100" dirty="0" err="1">
                <a:latin typeface="Courier New" panose="02070309020205020404" pitchFamily="49" charset="0"/>
              </a:rPr>
              <a:t>lpthread</a:t>
            </a:r>
            <a:endParaRPr lang="en-US" altLang="zh-TW" sz="2100" dirty="0">
              <a:latin typeface="Courier New" panose="02070309020205020404" pitchFamily="49" charset="0"/>
            </a:endParaRPr>
          </a:p>
          <a:p>
            <a:pPr lvl="1"/>
            <a:r>
              <a:rPr lang="en-US" altLang="zh-TW" sz="2100" dirty="0"/>
              <a:t>may not report compilation errors otherwise but calls will fail</a:t>
            </a:r>
          </a:p>
          <a:p>
            <a:r>
              <a:rPr lang="en-US" altLang="zh-TW" dirty="0"/>
              <a:t>Good idea to check return values on common functions</a:t>
            </a:r>
          </a:p>
        </p:txBody>
      </p:sp>
    </p:spTree>
    <p:extLst>
      <p:ext uri="{BB962C8B-B14F-4D97-AF65-F5344CB8AC3E}">
        <p14:creationId xmlns:p14="http://schemas.microsoft.com/office/powerpoint/2010/main" val="787257653"/>
      </p:ext>
    </p:extLst>
  </p:cSld>
  <p:clrMapOvr>
    <a:masterClrMapping/>
  </p:clrMapOvr>
  <p:transition spd="slow" advTm="3243"/>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標題 1">
            <a:extLst>
              <a:ext uri="{FF2B5EF4-FFF2-40B4-BE49-F238E27FC236}">
                <a16:creationId xmlns:a16="http://schemas.microsoft.com/office/drawing/2014/main" id="{CCABCD56-1C51-4739-A5F3-01C8F756DED6}"/>
              </a:ext>
            </a:extLst>
          </p:cNvPr>
          <p:cNvSpPr>
            <a:spLocks noGrp="1"/>
          </p:cNvSpPr>
          <p:nvPr>
            <p:ph type="title"/>
          </p:nvPr>
        </p:nvSpPr>
        <p:spPr/>
        <p:txBody>
          <a:bodyPr/>
          <a:lstStyle/>
          <a:p>
            <a:r>
              <a:rPr lang="en-US" altLang="zh-TW">
                <a:latin typeface="Times New Roman" panose="02020603050405020304" pitchFamily="18" charset="0"/>
                <a:cs typeface="Times New Roman" panose="02020603050405020304" pitchFamily="18" charset="0"/>
              </a:rPr>
              <a:t>pthread_attr_init</a:t>
            </a:r>
            <a:endParaRPr lang="zh-TW" altLang="en-US">
              <a:latin typeface="Times New Roman" panose="02020603050405020304" pitchFamily="18" charset="0"/>
              <a:cs typeface="Times New Roman" panose="02020603050405020304" pitchFamily="18" charset="0"/>
            </a:endParaRPr>
          </a:p>
        </p:txBody>
      </p:sp>
      <p:sp>
        <p:nvSpPr>
          <p:cNvPr id="3" name="內容版面配置區 2">
            <a:extLst>
              <a:ext uri="{FF2B5EF4-FFF2-40B4-BE49-F238E27FC236}">
                <a16:creationId xmlns:a16="http://schemas.microsoft.com/office/drawing/2014/main" id="{16408A0C-C01A-4429-BAE5-179C671E56E5}"/>
              </a:ext>
            </a:extLst>
          </p:cNvPr>
          <p:cNvSpPr>
            <a:spLocks noGrp="1"/>
          </p:cNvSpPr>
          <p:nvPr>
            <p:ph idx="1"/>
          </p:nvPr>
        </p:nvSpPr>
        <p:spPr/>
        <p:txBody>
          <a:bodyPr/>
          <a:lstStyle/>
          <a:p>
            <a:r>
              <a:rPr lang="en-US" altLang="zh-TW" sz="2800">
                <a:ea typeface="標楷體" pitchFamily="65" charset="-120"/>
              </a:rPr>
              <a:t>#include &lt;pthread.h&gt;</a:t>
            </a:r>
          </a:p>
          <a:p>
            <a:pPr>
              <a:buFont typeface="Wingdings" panose="05000000000000000000" pitchFamily="2" charset="2"/>
              <a:buNone/>
            </a:pPr>
            <a:r>
              <a:rPr lang="zh-TW" altLang="en-US" sz="2800">
                <a:ea typeface="標楷體" pitchFamily="65" charset="-120"/>
              </a:rPr>
              <a:t>    </a:t>
            </a:r>
            <a:r>
              <a:rPr lang="en-US" altLang="zh-TW" sz="2800">
                <a:ea typeface="標楷體" pitchFamily="65" charset="-120"/>
              </a:rPr>
              <a:t>int pthread_attr_init(pthread_attr_t *attr);</a:t>
            </a:r>
          </a:p>
          <a:p>
            <a:r>
              <a:rPr lang="zh-TW" altLang="en-US" sz="2800">
                <a:ea typeface="標楷體" pitchFamily="65" charset="-120"/>
              </a:rPr>
              <a:t>以內定</a:t>
            </a:r>
            <a:r>
              <a:rPr lang="en-US" altLang="zh-TW" sz="2800">
                <a:ea typeface="標楷體" pitchFamily="65" charset="-120"/>
              </a:rPr>
              <a:t>(default)</a:t>
            </a:r>
            <a:r>
              <a:rPr lang="zh-TW" altLang="en-US" sz="2800">
                <a:ea typeface="標楷體" pitchFamily="65" charset="-120"/>
              </a:rPr>
              <a:t>的屬性初始化執行緒的屬性</a:t>
            </a:r>
            <a:endParaRPr lang="en-US" altLang="zh-TW" sz="2800">
              <a:ea typeface="標楷體" pitchFamily="65" charset="-120"/>
            </a:endParaRPr>
          </a:p>
          <a:p>
            <a:r>
              <a:rPr lang="zh-TW" altLang="en-US" sz="2800">
                <a:ea typeface="標楷體" pitchFamily="65" charset="-120"/>
              </a:rPr>
              <a:t>若成功返回</a:t>
            </a:r>
            <a:r>
              <a:rPr lang="en-US" altLang="zh-TW" sz="2800">
                <a:ea typeface="標楷體" pitchFamily="65" charset="-120"/>
              </a:rPr>
              <a:t>0</a:t>
            </a:r>
            <a:r>
              <a:rPr lang="zh-TW" altLang="en-US" sz="2800">
                <a:ea typeface="標楷體" pitchFamily="65" charset="-120"/>
              </a:rPr>
              <a:t>，若失敗返回</a:t>
            </a:r>
            <a:r>
              <a:rPr lang="en-US" altLang="zh-TW" sz="2800">
                <a:ea typeface="標楷體" pitchFamily="65" charset="-120"/>
              </a:rPr>
              <a:t>-1</a:t>
            </a:r>
            <a:r>
              <a:rPr lang="zh-TW" altLang="en-US" sz="2800">
                <a:ea typeface="標楷體" pitchFamily="65" charset="-120"/>
              </a:rPr>
              <a:t>。</a:t>
            </a:r>
            <a:endParaRPr lang="en-US" altLang="zh-TW" sz="2800">
              <a:ea typeface="標楷體" pitchFamily="65" charset="-120"/>
            </a:endParaRPr>
          </a:p>
          <a:p>
            <a:r>
              <a:rPr lang="zh-TW" altLang="en-US" sz="2800">
                <a:ea typeface="標楷體" pitchFamily="65" charset="-120"/>
              </a:rPr>
              <a:t>用</a:t>
            </a:r>
            <a:r>
              <a:rPr lang="en-US" altLang="zh-TW" sz="2800">
                <a:ea typeface="標楷體" pitchFamily="65" charset="-120"/>
              </a:rPr>
              <a:t>pthread_attr_destroy</a:t>
            </a:r>
            <a:r>
              <a:rPr lang="zh-TW" altLang="en-US" sz="2800">
                <a:ea typeface="標楷體" pitchFamily="65" charset="-120"/>
              </a:rPr>
              <a:t>對其去除初始化</a:t>
            </a:r>
            <a:br>
              <a:rPr lang="en-US" altLang="zh-TW" sz="2800">
                <a:ea typeface="標楷體" pitchFamily="65" charset="-120"/>
              </a:rPr>
            </a:br>
            <a:r>
              <a:rPr lang="en-US" altLang="zh-TW" sz="2800">
                <a:ea typeface="標楷體" pitchFamily="65" charset="-120"/>
              </a:rPr>
              <a:t>int pthread_attr_destroy(pthread_attr_t*attr);</a:t>
            </a:r>
            <a:endParaRPr lang="zh-TW" altLang="en-US" sz="2800">
              <a:ea typeface="標楷體" pitchFamily="65" charset="-12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標題 1">
            <a:extLst>
              <a:ext uri="{FF2B5EF4-FFF2-40B4-BE49-F238E27FC236}">
                <a16:creationId xmlns:a16="http://schemas.microsoft.com/office/drawing/2014/main" id="{E2DE8338-5ACB-4A2D-B262-01C9E65366B1}"/>
              </a:ext>
            </a:extLst>
          </p:cNvPr>
          <p:cNvSpPr>
            <a:spLocks noGrp="1"/>
          </p:cNvSpPr>
          <p:nvPr>
            <p:ph type="title"/>
          </p:nvPr>
        </p:nvSpPr>
        <p:spPr/>
        <p:txBody>
          <a:bodyPr/>
          <a:lstStyle/>
          <a:p>
            <a:r>
              <a:rPr lang="zh-TW" altLang="en-US">
                <a:latin typeface="Times New Roman" panose="02020603050405020304" pitchFamily="18" charset="0"/>
                <a:ea typeface="標楷體" pitchFamily="65" charset="-120"/>
                <a:cs typeface="Times New Roman" panose="02020603050405020304" pitchFamily="18" charset="0"/>
              </a:rPr>
              <a:t>執行緒屬性</a:t>
            </a:r>
          </a:p>
        </p:txBody>
      </p:sp>
      <p:sp>
        <p:nvSpPr>
          <p:cNvPr id="27651" name="內容版面配置區 2">
            <a:extLst>
              <a:ext uri="{FF2B5EF4-FFF2-40B4-BE49-F238E27FC236}">
                <a16:creationId xmlns:a16="http://schemas.microsoft.com/office/drawing/2014/main" id="{7C05E88D-FE66-4ED4-A191-2B6E74467A61}"/>
              </a:ext>
            </a:extLst>
          </p:cNvPr>
          <p:cNvSpPr>
            <a:spLocks noGrp="1"/>
          </p:cNvSpPr>
          <p:nvPr>
            <p:ph idx="1"/>
          </p:nvPr>
        </p:nvSpPr>
        <p:spPr/>
        <p:txBody>
          <a:bodyPr/>
          <a:lstStyle/>
          <a:p>
            <a:r>
              <a:rPr lang="en-US" altLang="zh-TW" dirty="0">
                <a:ea typeface="標楷體" pitchFamily="65" charset="-120"/>
              </a:rPr>
              <a:t>POSIX</a:t>
            </a:r>
            <a:r>
              <a:rPr lang="zh-TW" altLang="en-US" dirty="0">
                <a:ea typeface="標楷體" pitchFamily="65" charset="-120"/>
              </a:rPr>
              <a:t>定義的執行緒屬性有：可分離狀態</a:t>
            </a:r>
            <a:r>
              <a:rPr lang="en-US" altLang="zh-TW" dirty="0">
                <a:ea typeface="標楷體" pitchFamily="65" charset="-120"/>
              </a:rPr>
              <a:t>(</a:t>
            </a:r>
            <a:r>
              <a:rPr lang="en-US" altLang="zh-TW" dirty="0" err="1">
                <a:ea typeface="標楷體" pitchFamily="65" charset="-120"/>
              </a:rPr>
              <a:t>detachstate</a:t>
            </a:r>
            <a:r>
              <a:rPr lang="en-US" altLang="zh-TW" dirty="0">
                <a:ea typeface="標楷體" pitchFamily="65" charset="-120"/>
              </a:rPr>
              <a:t>)</a:t>
            </a:r>
            <a:r>
              <a:rPr lang="zh-TW" altLang="en-US" dirty="0">
                <a:ea typeface="標楷體" pitchFamily="65" charset="-120"/>
              </a:rPr>
              <a:t>、</a:t>
            </a:r>
            <a:r>
              <a:rPr lang="en-US" altLang="zh-TW" dirty="0">
                <a:ea typeface="標楷體" pitchFamily="65" charset="-120"/>
              </a:rPr>
              <a:t> </a:t>
            </a:r>
            <a:r>
              <a:rPr lang="zh-TW" altLang="en-US" dirty="0">
                <a:ea typeface="標楷體" pitchFamily="65" charset="-120"/>
              </a:rPr>
              <a:t>執行緒堆疊大小</a:t>
            </a:r>
            <a:r>
              <a:rPr lang="en-US" altLang="zh-TW" dirty="0">
                <a:ea typeface="標楷體" pitchFamily="65" charset="-120"/>
              </a:rPr>
              <a:t>(</a:t>
            </a:r>
            <a:r>
              <a:rPr lang="en-US" altLang="zh-TW" dirty="0" err="1">
                <a:ea typeface="標楷體" pitchFamily="65" charset="-120"/>
              </a:rPr>
              <a:t>stacksize</a:t>
            </a:r>
            <a:r>
              <a:rPr lang="en-US" altLang="zh-TW" dirty="0">
                <a:ea typeface="標楷體" pitchFamily="65" charset="-120"/>
              </a:rPr>
              <a:t>)</a:t>
            </a:r>
            <a:r>
              <a:rPr lang="zh-TW" altLang="en-US" dirty="0">
                <a:ea typeface="標楷體" pitchFamily="65" charset="-120"/>
              </a:rPr>
              <a:t>、執行緒堆疊地址</a:t>
            </a:r>
            <a:r>
              <a:rPr lang="en-US" altLang="zh-TW" dirty="0">
                <a:ea typeface="標楷體" pitchFamily="65" charset="-120"/>
              </a:rPr>
              <a:t>(</a:t>
            </a:r>
            <a:r>
              <a:rPr lang="en-US" altLang="zh-TW" dirty="0" err="1">
                <a:ea typeface="標楷體" pitchFamily="65" charset="-120"/>
              </a:rPr>
              <a:t>stackaddr</a:t>
            </a:r>
            <a:r>
              <a:rPr lang="en-US" altLang="zh-TW" dirty="0">
                <a:ea typeface="標楷體" pitchFamily="65" charset="-120"/>
              </a:rPr>
              <a:t>)</a:t>
            </a:r>
            <a:r>
              <a:rPr lang="zh-TW" altLang="en-US" dirty="0">
                <a:ea typeface="標楷體" pitchFamily="65" charset="-120"/>
              </a:rPr>
              <a:t>、作用域（</a:t>
            </a:r>
            <a:r>
              <a:rPr lang="en-US" altLang="zh-TW" dirty="0">
                <a:ea typeface="標楷體" pitchFamily="65" charset="-120"/>
              </a:rPr>
              <a:t>scope</a:t>
            </a:r>
            <a:r>
              <a:rPr lang="zh-TW" altLang="en-US" dirty="0">
                <a:ea typeface="標楷體" pitchFamily="65" charset="-120"/>
              </a:rPr>
              <a:t>）、繼承排程</a:t>
            </a:r>
            <a:r>
              <a:rPr lang="en-US" altLang="zh-TW" dirty="0">
                <a:ea typeface="標楷體" pitchFamily="65" charset="-120"/>
              </a:rPr>
              <a:t>(</a:t>
            </a:r>
            <a:r>
              <a:rPr lang="en-US" altLang="zh-TW" dirty="0" err="1">
                <a:ea typeface="標楷體" pitchFamily="65" charset="-120"/>
              </a:rPr>
              <a:t>inheritsched</a:t>
            </a:r>
            <a:r>
              <a:rPr lang="en-US" altLang="zh-TW" dirty="0">
                <a:ea typeface="標楷體" pitchFamily="65" charset="-120"/>
              </a:rPr>
              <a:t>)</a:t>
            </a:r>
            <a:r>
              <a:rPr lang="zh-TW" altLang="en-US" dirty="0">
                <a:ea typeface="標楷體" pitchFamily="65" charset="-120"/>
              </a:rPr>
              <a:t>、</a:t>
            </a:r>
            <a:r>
              <a:rPr lang="en-US" altLang="zh-TW" dirty="0">
                <a:ea typeface="標楷體" pitchFamily="65" charset="-120"/>
              </a:rPr>
              <a:t> </a:t>
            </a:r>
            <a:r>
              <a:rPr lang="zh-TW" altLang="en-US" dirty="0">
                <a:ea typeface="標楷體" pitchFamily="65" charset="-120"/>
              </a:rPr>
              <a:t>排程策略</a:t>
            </a:r>
            <a:r>
              <a:rPr lang="en-US" altLang="zh-TW" dirty="0">
                <a:ea typeface="標楷體" pitchFamily="65" charset="-120"/>
              </a:rPr>
              <a:t>(</a:t>
            </a:r>
            <a:r>
              <a:rPr lang="en-US" altLang="zh-TW" dirty="0" err="1">
                <a:ea typeface="標楷體" pitchFamily="65" charset="-120"/>
              </a:rPr>
              <a:t>schedpolicy</a:t>
            </a:r>
            <a:r>
              <a:rPr lang="en-US" altLang="zh-TW" dirty="0">
                <a:ea typeface="標楷體" pitchFamily="65" charset="-120"/>
              </a:rPr>
              <a:t>)</a:t>
            </a:r>
            <a:r>
              <a:rPr lang="zh-TW" altLang="en-US" dirty="0">
                <a:ea typeface="標楷體" pitchFamily="65" charset="-120"/>
              </a:rPr>
              <a:t>和排程引數</a:t>
            </a:r>
            <a:r>
              <a:rPr lang="en-US" altLang="zh-TW" dirty="0">
                <a:ea typeface="標楷體" pitchFamily="65" charset="-120"/>
              </a:rPr>
              <a:t>(</a:t>
            </a:r>
            <a:r>
              <a:rPr lang="en-US" altLang="zh-TW" dirty="0" err="1">
                <a:ea typeface="標楷體" pitchFamily="65" charset="-120"/>
              </a:rPr>
              <a:t>schedparam</a:t>
            </a:r>
            <a:r>
              <a:rPr lang="en-US" altLang="zh-TW" dirty="0">
                <a:ea typeface="標楷體" pitchFamily="65" charset="-120"/>
              </a:rPr>
              <a:t>)</a:t>
            </a:r>
            <a:r>
              <a:rPr lang="zh-TW" altLang="en-US" dirty="0">
                <a:ea typeface="標楷體" pitchFamily="65" charset="-120"/>
              </a:rPr>
              <a:t>。 有些系統並不支援所有這些屬性，使用前注意檢視系統文件。</a:t>
            </a:r>
            <a:endParaRPr lang="en-US" altLang="zh-TW" dirty="0">
              <a:ea typeface="標楷體" pitchFamily="65" charset="-120"/>
            </a:endParaRPr>
          </a:p>
          <a:p>
            <a:r>
              <a:rPr lang="zh-TW" altLang="en-US" dirty="0">
                <a:ea typeface="標楷體" pitchFamily="65" charset="-120"/>
              </a:rPr>
              <a:t>但是所有</a:t>
            </a:r>
            <a:r>
              <a:rPr lang="en-US" altLang="zh-TW" dirty="0" err="1">
                <a:ea typeface="標楷體" pitchFamily="65" charset="-120"/>
              </a:rPr>
              <a:t>Pthread</a:t>
            </a:r>
            <a:r>
              <a:rPr lang="zh-TW" altLang="en-US" dirty="0">
                <a:ea typeface="標楷體" pitchFamily="65" charset="-120"/>
              </a:rPr>
              <a:t>系統都支援</a:t>
            </a:r>
            <a:r>
              <a:rPr lang="en-US" altLang="zh-TW" dirty="0" err="1">
                <a:ea typeface="標楷體" pitchFamily="65" charset="-120"/>
              </a:rPr>
              <a:t>detachstate</a:t>
            </a:r>
            <a:r>
              <a:rPr lang="zh-TW" altLang="en-US" dirty="0">
                <a:ea typeface="標楷體" pitchFamily="65" charset="-120"/>
              </a:rPr>
              <a:t>屬性，該屬性可以是</a:t>
            </a:r>
            <a:r>
              <a:rPr lang="en-US" altLang="zh-TW" dirty="0">
                <a:ea typeface="標楷體" pitchFamily="65" charset="-120"/>
              </a:rPr>
              <a:t>PTHREAD_CREATE_JOINABLE</a:t>
            </a:r>
            <a:r>
              <a:rPr lang="zh-TW" altLang="en-US" dirty="0">
                <a:ea typeface="標楷體" pitchFamily="65" charset="-120"/>
              </a:rPr>
              <a:t>或</a:t>
            </a:r>
            <a:r>
              <a:rPr lang="en-US" altLang="zh-TW" dirty="0">
                <a:ea typeface="標楷體" pitchFamily="65" charset="-120"/>
              </a:rPr>
              <a:t>PTHREAD_CREATE_DETACHED</a:t>
            </a:r>
            <a:r>
              <a:rPr lang="zh-TW" altLang="en-US" dirty="0">
                <a:ea typeface="標楷體" pitchFamily="65" charset="-120"/>
              </a:rPr>
              <a:t>，預設的是</a:t>
            </a:r>
            <a:r>
              <a:rPr lang="en-US" altLang="zh-TW" dirty="0">
                <a:ea typeface="標楷體" pitchFamily="65" charset="-120"/>
              </a:rPr>
              <a:t>joinable</a:t>
            </a:r>
            <a:r>
              <a:rPr lang="zh-TW" altLang="en-US" dirty="0">
                <a:ea typeface="標楷體" pitchFamily="65" charset="-120"/>
              </a:rPr>
              <a:t>的。擁有</a:t>
            </a:r>
            <a:r>
              <a:rPr lang="en-US" altLang="zh-TW" dirty="0">
                <a:ea typeface="標楷體" pitchFamily="65" charset="-120"/>
              </a:rPr>
              <a:t>joinable</a:t>
            </a:r>
            <a:r>
              <a:rPr lang="zh-TW" altLang="en-US" dirty="0">
                <a:ea typeface="標楷體" pitchFamily="65" charset="-120"/>
              </a:rPr>
              <a:t>屬性的執行緒可以被另外一個執行緒等待，同時還可以獲得執行緒的返回值，然後被回收。而</a:t>
            </a:r>
            <a:r>
              <a:rPr lang="en-US" altLang="zh-TW" dirty="0">
                <a:ea typeface="標楷體" pitchFamily="65" charset="-120"/>
              </a:rPr>
              <a:t>detached</a:t>
            </a:r>
            <a:r>
              <a:rPr lang="zh-TW" altLang="en-US" dirty="0">
                <a:ea typeface="標楷體" pitchFamily="65" charset="-120"/>
              </a:rPr>
              <a:t>的執行緒結束時，使用的資源立馬就會釋放，不用其他執行緒等待。</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標題 1">
            <a:extLst>
              <a:ext uri="{FF2B5EF4-FFF2-40B4-BE49-F238E27FC236}">
                <a16:creationId xmlns:a16="http://schemas.microsoft.com/office/drawing/2014/main" id="{456D922D-5658-4111-B27A-6A66FF8299AA}"/>
              </a:ext>
            </a:extLst>
          </p:cNvPr>
          <p:cNvSpPr>
            <a:spLocks noGrp="1"/>
          </p:cNvSpPr>
          <p:nvPr>
            <p:ph type="title"/>
          </p:nvPr>
        </p:nvSpPr>
        <p:spPr/>
        <p:txBody>
          <a:bodyPr/>
          <a:lstStyle/>
          <a:p>
            <a:r>
              <a:rPr lang="zh-TW" altLang="en-US">
                <a:latin typeface="Times New Roman" panose="02020603050405020304" pitchFamily="18" charset="0"/>
                <a:ea typeface="標楷體" pitchFamily="65" charset="-120"/>
                <a:cs typeface="Times New Roman" panose="02020603050405020304" pitchFamily="18" charset="0"/>
              </a:rPr>
              <a:t>執行緒的相關</a:t>
            </a:r>
            <a:r>
              <a:rPr lang="en-US" altLang="zh-TW">
                <a:latin typeface="Times New Roman" panose="02020603050405020304" pitchFamily="18" charset="0"/>
                <a:ea typeface="標楷體" pitchFamily="65" charset="-120"/>
                <a:cs typeface="Times New Roman" panose="02020603050405020304" pitchFamily="18" charset="0"/>
              </a:rPr>
              <a:t>API</a:t>
            </a:r>
            <a:endParaRPr lang="zh-TW" altLang="en-US">
              <a:latin typeface="Times New Roman" panose="02020603050405020304" pitchFamily="18" charset="0"/>
              <a:ea typeface="標楷體" pitchFamily="65" charset="-120"/>
              <a:cs typeface="Times New Roman" panose="02020603050405020304" pitchFamily="18" charset="0"/>
            </a:endParaRPr>
          </a:p>
        </p:txBody>
      </p:sp>
      <p:sp>
        <p:nvSpPr>
          <p:cNvPr id="28675" name="內容版面配置區 2">
            <a:extLst>
              <a:ext uri="{FF2B5EF4-FFF2-40B4-BE49-F238E27FC236}">
                <a16:creationId xmlns:a16="http://schemas.microsoft.com/office/drawing/2014/main" id="{7BB80860-58D0-4A7B-A0CD-B7002670EEF6}"/>
              </a:ext>
            </a:extLst>
          </p:cNvPr>
          <p:cNvSpPr>
            <a:spLocks noGrp="1"/>
          </p:cNvSpPr>
          <p:nvPr>
            <p:ph idx="1"/>
          </p:nvPr>
        </p:nvSpPr>
        <p:spPr/>
        <p:txBody>
          <a:bodyPr>
            <a:normAutofit/>
          </a:bodyPr>
          <a:lstStyle/>
          <a:p>
            <a:r>
              <a:rPr lang="en-US" altLang="zh-TW">
                <a:ea typeface="標楷體" pitchFamily="65" charset="-120"/>
              </a:rPr>
              <a:t>pthread_create()</a:t>
            </a:r>
            <a:r>
              <a:rPr lang="zh-TW" altLang="en-US">
                <a:ea typeface="標楷體" pitchFamily="65" charset="-120"/>
              </a:rPr>
              <a:t>：建立一個執行緒</a:t>
            </a:r>
          </a:p>
          <a:p>
            <a:r>
              <a:rPr lang="en-US" altLang="zh-TW">
                <a:ea typeface="標楷體" pitchFamily="65" charset="-120"/>
              </a:rPr>
              <a:t>pthread_exit()</a:t>
            </a:r>
            <a:r>
              <a:rPr lang="zh-TW" altLang="en-US">
                <a:ea typeface="標楷體" pitchFamily="65" charset="-120"/>
              </a:rPr>
              <a:t>：終止當前執行緒</a:t>
            </a:r>
          </a:p>
          <a:p>
            <a:r>
              <a:rPr lang="en-US" altLang="zh-TW">
                <a:ea typeface="標楷體" pitchFamily="65" charset="-120"/>
              </a:rPr>
              <a:t>pthread_cancel()</a:t>
            </a:r>
            <a:r>
              <a:rPr lang="zh-TW" altLang="en-US">
                <a:ea typeface="標楷體" pitchFamily="65" charset="-120"/>
              </a:rPr>
              <a:t>：中斷另外一個執行緒的執行</a:t>
            </a:r>
          </a:p>
          <a:p>
            <a:r>
              <a:rPr lang="en-US" altLang="zh-TW">
                <a:ea typeface="標楷體" pitchFamily="65" charset="-120"/>
              </a:rPr>
              <a:t>pthread_join()</a:t>
            </a:r>
            <a:r>
              <a:rPr lang="zh-TW" altLang="en-US">
                <a:ea typeface="標楷體" pitchFamily="65" charset="-120"/>
              </a:rPr>
              <a:t>：阻塞當前的執行緒，直到另外一個執行緒執行結束</a:t>
            </a:r>
          </a:p>
          <a:p>
            <a:r>
              <a:rPr lang="en-US" altLang="zh-TW">
                <a:ea typeface="標楷體" pitchFamily="65" charset="-120"/>
              </a:rPr>
              <a:t>pthread_attr_init()</a:t>
            </a:r>
            <a:r>
              <a:rPr lang="zh-TW" altLang="en-US">
                <a:ea typeface="標楷體" pitchFamily="65" charset="-120"/>
              </a:rPr>
              <a:t>：初始化執行緒的屬性</a:t>
            </a:r>
          </a:p>
          <a:p>
            <a:r>
              <a:rPr lang="en-US" altLang="zh-TW">
                <a:ea typeface="標楷體" pitchFamily="65" charset="-120"/>
              </a:rPr>
              <a:t>pthread_attr_setdetachstate()</a:t>
            </a:r>
            <a:r>
              <a:rPr lang="zh-TW" altLang="en-US">
                <a:ea typeface="標楷體" pitchFamily="65" charset="-120"/>
              </a:rPr>
              <a:t>：設定脫離狀態的屬性（決定這個執行緒在終止時是否可以被結合）</a:t>
            </a:r>
          </a:p>
          <a:p>
            <a:r>
              <a:rPr lang="en-US" altLang="zh-TW">
                <a:ea typeface="標楷體" pitchFamily="65" charset="-120"/>
              </a:rPr>
              <a:t>pthread_attr_getdetachstate()</a:t>
            </a:r>
            <a:r>
              <a:rPr lang="zh-TW" altLang="en-US">
                <a:ea typeface="標楷體" pitchFamily="65" charset="-120"/>
              </a:rPr>
              <a:t>：獲取脫離狀態的屬性</a:t>
            </a:r>
          </a:p>
          <a:p>
            <a:r>
              <a:rPr lang="en-US" altLang="zh-TW">
                <a:ea typeface="標楷體" pitchFamily="65" charset="-120"/>
              </a:rPr>
              <a:t>pthread_attr_destroy()</a:t>
            </a:r>
            <a:r>
              <a:rPr lang="zh-TW" altLang="en-US">
                <a:ea typeface="標楷體" pitchFamily="65" charset="-120"/>
              </a:rPr>
              <a:t>：刪除執行緒的屬性</a:t>
            </a:r>
          </a:p>
          <a:p>
            <a:r>
              <a:rPr lang="en-US" altLang="zh-TW">
                <a:ea typeface="標楷體" pitchFamily="65" charset="-120"/>
              </a:rPr>
              <a:t>pthread_kill()</a:t>
            </a:r>
            <a:r>
              <a:rPr lang="zh-TW" altLang="en-US">
                <a:ea typeface="標楷體" pitchFamily="65" charset="-120"/>
              </a:rPr>
              <a:t>：向執行緒傳送一個訊號</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標題 1">
            <a:extLst>
              <a:ext uri="{FF2B5EF4-FFF2-40B4-BE49-F238E27FC236}">
                <a16:creationId xmlns:a16="http://schemas.microsoft.com/office/drawing/2014/main" id="{829BF9BE-7932-44A9-B12C-6FD763FD28CB}"/>
              </a:ext>
            </a:extLst>
          </p:cNvPr>
          <p:cNvSpPr>
            <a:spLocks noGrp="1"/>
          </p:cNvSpPr>
          <p:nvPr>
            <p:ph type="title"/>
          </p:nvPr>
        </p:nvSpPr>
        <p:spPr/>
        <p:txBody>
          <a:bodyPr/>
          <a:lstStyle/>
          <a:p>
            <a:r>
              <a:rPr lang="en-US" altLang="zh-TW">
                <a:latin typeface="Times New Roman" panose="02020603050405020304" pitchFamily="18" charset="0"/>
                <a:cs typeface="Times New Roman" panose="02020603050405020304" pitchFamily="18" charset="0"/>
              </a:rPr>
              <a:t>Creating a thread: </a:t>
            </a:r>
            <a:r>
              <a:rPr lang="en-US" altLang="zh-TW" sz="4400">
                <a:latin typeface="Times New Roman" panose="02020603050405020304" pitchFamily="18" charset="0"/>
                <a:cs typeface="Times New Roman" panose="02020603050405020304" pitchFamily="18" charset="0"/>
              </a:rPr>
              <a:t>pthread_create</a:t>
            </a:r>
            <a:br>
              <a:rPr lang="en-US" altLang="zh-TW">
                <a:latin typeface="Times New Roman" panose="02020603050405020304" pitchFamily="18" charset="0"/>
                <a:cs typeface="Times New Roman" panose="02020603050405020304" pitchFamily="18" charset="0"/>
              </a:rPr>
            </a:br>
            <a:endParaRPr lang="zh-TW" altLang="en-US">
              <a:latin typeface="Times New Roman" panose="02020603050405020304" pitchFamily="18" charset="0"/>
              <a:cs typeface="Times New Roman" panose="02020603050405020304" pitchFamily="18" charset="0"/>
            </a:endParaRPr>
          </a:p>
        </p:txBody>
      </p:sp>
      <p:sp>
        <p:nvSpPr>
          <p:cNvPr id="29699" name="內容版面配置區 2">
            <a:extLst>
              <a:ext uri="{FF2B5EF4-FFF2-40B4-BE49-F238E27FC236}">
                <a16:creationId xmlns:a16="http://schemas.microsoft.com/office/drawing/2014/main" id="{FE4883F6-6245-4368-9874-89CA09A49A00}"/>
              </a:ext>
            </a:extLst>
          </p:cNvPr>
          <p:cNvSpPr>
            <a:spLocks noGrp="1"/>
          </p:cNvSpPr>
          <p:nvPr>
            <p:ph idx="1"/>
          </p:nvPr>
        </p:nvSpPr>
        <p:spPr/>
        <p:txBody>
          <a:bodyPr/>
          <a:lstStyle/>
          <a:p>
            <a:pPr eaLnBrk="1" hangingPunct="1"/>
            <a:r>
              <a:rPr lang="en-US" altLang="zh-TW"/>
              <a:t>int pthread_create( pthread_t *thread, pthread_attr_t *attr,       void *(*thread_function)(void *), void *arg );</a:t>
            </a:r>
          </a:p>
          <a:p>
            <a:pPr lvl="1" eaLnBrk="1" hangingPunct="1">
              <a:buFont typeface="Wingdings" panose="05000000000000000000" pitchFamily="2" charset="2"/>
              <a:buChar char="p"/>
            </a:pPr>
            <a:r>
              <a:rPr lang="en-US" altLang="zh-TW" sz="2400"/>
              <a:t>first argument – pointer to the identifier of the created thread</a:t>
            </a:r>
          </a:p>
          <a:p>
            <a:pPr lvl="1" eaLnBrk="1" hangingPunct="1">
              <a:buFont typeface="Wingdings" panose="05000000000000000000" pitchFamily="2" charset="2"/>
              <a:buChar char="p"/>
            </a:pPr>
            <a:r>
              <a:rPr lang="en-US" altLang="zh-TW" sz="2400"/>
              <a:t>second argument – thread attributes</a:t>
            </a:r>
          </a:p>
          <a:p>
            <a:pPr lvl="1" eaLnBrk="1" hangingPunct="1">
              <a:buFont typeface="Wingdings" panose="05000000000000000000" pitchFamily="2" charset="2"/>
              <a:buChar char="p"/>
            </a:pPr>
            <a:r>
              <a:rPr lang="en-US" altLang="zh-TW" sz="2400"/>
              <a:t>third argument – pointer to the function the thread will execute</a:t>
            </a:r>
          </a:p>
          <a:p>
            <a:pPr lvl="1" eaLnBrk="1" hangingPunct="1">
              <a:buFont typeface="Wingdings" panose="05000000000000000000" pitchFamily="2" charset="2"/>
              <a:buChar char="p"/>
            </a:pPr>
            <a:r>
              <a:rPr lang="en-US" altLang="zh-TW" sz="2400"/>
              <a:t>fourth argument – the argument of the executed function (usually a struct)</a:t>
            </a:r>
          </a:p>
          <a:p>
            <a:pPr lvl="1" eaLnBrk="1" hangingPunct="1">
              <a:buFont typeface="Wingdings" panose="05000000000000000000" pitchFamily="2" charset="2"/>
              <a:buChar char="p"/>
            </a:pPr>
            <a:r>
              <a:rPr lang="en-US" altLang="zh-TW" sz="2400"/>
              <a:t>returns 0 for success</a:t>
            </a:r>
          </a:p>
          <a:p>
            <a:endParaRPr lang="zh-TW" altLang="en-US" sz="3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EE6227DB-6B4E-4301-ACB2-ABEE8EA7D5D6}"/>
              </a:ext>
            </a:extLst>
          </p:cNvPr>
          <p:cNvSpPr>
            <a:spLocks noGrp="1"/>
          </p:cNvSpPr>
          <p:nvPr>
            <p:ph type="title"/>
          </p:nvPr>
        </p:nvSpPr>
        <p:spPr/>
        <p:txBody>
          <a:bodyPr/>
          <a:lstStyle/>
          <a:p>
            <a:pPr eaLnBrk="1" hangingPunct="1"/>
            <a:r>
              <a:rPr lang="en-US" altLang="zh-TW">
                <a:latin typeface="Times New Roman" panose="02020603050405020304" pitchFamily="18" charset="0"/>
                <a:cs typeface="Times New Roman" panose="02020603050405020304" pitchFamily="18" charset="0"/>
              </a:rPr>
              <a:t>Multicore Programming</a:t>
            </a:r>
          </a:p>
        </p:txBody>
      </p:sp>
      <p:sp>
        <p:nvSpPr>
          <p:cNvPr id="7171" name="Content Placeholder 2">
            <a:extLst>
              <a:ext uri="{FF2B5EF4-FFF2-40B4-BE49-F238E27FC236}">
                <a16:creationId xmlns:a16="http://schemas.microsoft.com/office/drawing/2014/main" id="{747E1976-6922-4BE0-9D65-31E4F543F5A0}"/>
              </a:ext>
            </a:extLst>
          </p:cNvPr>
          <p:cNvSpPr>
            <a:spLocks noGrp="1"/>
          </p:cNvSpPr>
          <p:nvPr>
            <p:ph idx="1"/>
          </p:nvPr>
        </p:nvSpPr>
        <p:spPr/>
        <p:txBody>
          <a:bodyPr>
            <a:normAutofit fontScale="92500"/>
          </a:bodyPr>
          <a:lstStyle/>
          <a:p>
            <a:r>
              <a:rPr lang="en-US" altLang="zh-TW" sz="1800" b="1" dirty="0">
                <a:solidFill>
                  <a:schemeClr val="tx1"/>
                </a:solidFill>
              </a:rPr>
              <a:t>Multicore</a:t>
            </a:r>
            <a:r>
              <a:rPr lang="en-US" altLang="zh-TW" sz="1800" dirty="0">
                <a:solidFill>
                  <a:schemeClr val="tx1"/>
                </a:solidFill>
              </a:rPr>
              <a:t> or </a:t>
            </a:r>
            <a:r>
              <a:rPr lang="en-US" altLang="zh-TW" sz="1800" b="1" dirty="0">
                <a:solidFill>
                  <a:schemeClr val="tx1"/>
                </a:solidFill>
              </a:rPr>
              <a:t>multiprocessor</a:t>
            </a:r>
            <a:r>
              <a:rPr lang="en-US" altLang="zh-TW" sz="1800" dirty="0">
                <a:solidFill>
                  <a:schemeClr val="tx1"/>
                </a:solidFill>
              </a:rPr>
              <a:t> systems putting pressure on programmers, challenges include:</a:t>
            </a:r>
          </a:p>
          <a:p>
            <a:pPr lvl="1"/>
            <a:r>
              <a:rPr lang="en-US" altLang="zh-TW" sz="1800" b="1" dirty="0">
                <a:solidFill>
                  <a:schemeClr val="tx1"/>
                </a:solidFill>
              </a:rPr>
              <a:t>Dividing activities</a:t>
            </a:r>
          </a:p>
          <a:p>
            <a:pPr lvl="1"/>
            <a:r>
              <a:rPr lang="en-US" altLang="zh-TW" sz="1800" b="1" dirty="0">
                <a:solidFill>
                  <a:schemeClr val="tx1"/>
                </a:solidFill>
              </a:rPr>
              <a:t>Balance</a:t>
            </a:r>
          </a:p>
          <a:p>
            <a:pPr lvl="1"/>
            <a:r>
              <a:rPr lang="en-US" altLang="zh-TW" sz="1800" b="1" dirty="0">
                <a:solidFill>
                  <a:schemeClr val="tx1"/>
                </a:solidFill>
              </a:rPr>
              <a:t>Data splitting</a:t>
            </a:r>
          </a:p>
          <a:p>
            <a:pPr lvl="1"/>
            <a:r>
              <a:rPr lang="en-US" altLang="zh-TW" sz="1800" b="1" dirty="0">
                <a:solidFill>
                  <a:schemeClr val="tx1"/>
                </a:solidFill>
              </a:rPr>
              <a:t>Data dependency</a:t>
            </a:r>
          </a:p>
          <a:p>
            <a:pPr lvl="1"/>
            <a:r>
              <a:rPr lang="en-US" altLang="zh-TW" sz="1800" b="1" dirty="0">
                <a:solidFill>
                  <a:schemeClr val="tx1"/>
                </a:solidFill>
              </a:rPr>
              <a:t>Testing and debugging</a:t>
            </a:r>
          </a:p>
          <a:p>
            <a:pPr lvl="1"/>
            <a:endParaRPr lang="en-US" altLang="zh-TW" sz="1800" b="1" dirty="0">
              <a:solidFill>
                <a:schemeClr val="tx1"/>
              </a:solidFill>
            </a:endParaRPr>
          </a:p>
          <a:p>
            <a:r>
              <a:rPr lang="en-US" altLang="zh-TW" sz="1800" b="1" i="1" dirty="0">
                <a:solidFill>
                  <a:schemeClr val="tx1"/>
                </a:solidFill>
              </a:rPr>
              <a:t>Parallelism</a:t>
            </a:r>
            <a:r>
              <a:rPr lang="en-US" altLang="zh-TW" sz="1800" dirty="0">
                <a:solidFill>
                  <a:schemeClr val="tx1"/>
                </a:solidFill>
              </a:rPr>
              <a:t> implies a system can perform more than one task simultaneously</a:t>
            </a:r>
          </a:p>
          <a:p>
            <a:r>
              <a:rPr lang="en-US" altLang="zh-TW" sz="1800" b="1" i="1" dirty="0">
                <a:solidFill>
                  <a:schemeClr val="tx1"/>
                </a:solidFill>
              </a:rPr>
              <a:t>Concurrency</a:t>
            </a:r>
            <a:r>
              <a:rPr lang="en-US" altLang="zh-TW" sz="1800" dirty="0">
                <a:solidFill>
                  <a:schemeClr val="tx1"/>
                </a:solidFill>
              </a:rPr>
              <a:t> supports more than one task making progress</a:t>
            </a:r>
          </a:p>
          <a:p>
            <a:pPr lvl="1"/>
            <a:r>
              <a:rPr lang="en-US" altLang="zh-TW" sz="1800" dirty="0">
                <a:solidFill>
                  <a:schemeClr val="tx1"/>
                </a:solidFill>
              </a:rPr>
              <a:t>Single processor / core, scheduler providing concurrency</a:t>
            </a:r>
          </a:p>
          <a:p>
            <a:r>
              <a:rPr lang="en-US" altLang="zh-TW" sz="1800" dirty="0">
                <a:solidFill>
                  <a:schemeClr val="tx1"/>
                </a:solidFill>
              </a:rPr>
              <a:t>Types of parallelism </a:t>
            </a:r>
          </a:p>
          <a:p>
            <a:pPr lvl="1"/>
            <a:r>
              <a:rPr lang="en-US" altLang="zh-TW" sz="1800" b="1" dirty="0">
                <a:solidFill>
                  <a:schemeClr val="tx1"/>
                </a:solidFill>
              </a:rPr>
              <a:t>Data parallelism</a:t>
            </a:r>
            <a:r>
              <a:rPr lang="en-US" altLang="zh-TW" sz="1800" dirty="0">
                <a:solidFill>
                  <a:schemeClr val="tx1"/>
                </a:solidFill>
              </a:rPr>
              <a:t> – distributes subsets of the same data across multiple cores, same operation on each</a:t>
            </a:r>
            <a:endParaRPr lang="en-US" altLang="zh-TW" sz="1800" b="1" dirty="0">
              <a:solidFill>
                <a:schemeClr val="tx1"/>
              </a:solidFill>
            </a:endParaRPr>
          </a:p>
          <a:p>
            <a:pPr lvl="1"/>
            <a:r>
              <a:rPr lang="en-US" altLang="zh-TW" sz="1800" b="1" dirty="0">
                <a:solidFill>
                  <a:schemeClr val="tx1"/>
                </a:solidFill>
              </a:rPr>
              <a:t>Task parallelism </a:t>
            </a:r>
            <a:r>
              <a:rPr lang="en-US" altLang="zh-TW" sz="1800" dirty="0">
                <a:solidFill>
                  <a:schemeClr val="tx1"/>
                </a:solidFill>
              </a:rPr>
              <a:t>– distributing threads across cores, each thread performing unique operation</a:t>
            </a:r>
          </a:p>
          <a:p>
            <a:pPr lvl="1">
              <a:buFont typeface="Monotype Sorts" pitchFamily="2" charset="2"/>
              <a:buNone/>
            </a:pPr>
            <a:endParaRPr lang="en-US" altLang="zh-TW" sz="1800" dirty="0">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標題 1">
            <a:extLst>
              <a:ext uri="{FF2B5EF4-FFF2-40B4-BE49-F238E27FC236}">
                <a16:creationId xmlns:a16="http://schemas.microsoft.com/office/drawing/2014/main" id="{6F9FEE16-B00B-40E7-A01E-7B792A92D469}"/>
              </a:ext>
            </a:extLst>
          </p:cNvPr>
          <p:cNvSpPr>
            <a:spLocks noGrp="1"/>
          </p:cNvSpPr>
          <p:nvPr>
            <p:ph type="title"/>
          </p:nvPr>
        </p:nvSpPr>
        <p:spPr/>
        <p:txBody>
          <a:bodyPr/>
          <a:lstStyle/>
          <a:p>
            <a:r>
              <a:rPr lang="en-US" altLang="zh-TW">
                <a:latin typeface="Times New Roman" panose="02020603050405020304" pitchFamily="18" charset="0"/>
                <a:cs typeface="Times New Roman" panose="02020603050405020304" pitchFamily="18" charset="0"/>
              </a:rPr>
              <a:t>Waiting for the threads to finish:</a:t>
            </a:r>
            <a:r>
              <a:rPr lang="en-US" altLang="zh-TW" sz="4400">
                <a:latin typeface="Times New Roman" panose="02020603050405020304" pitchFamily="18" charset="0"/>
                <a:cs typeface="Times New Roman" panose="02020603050405020304" pitchFamily="18" charset="0"/>
              </a:rPr>
              <a:t> pthread_join</a:t>
            </a:r>
            <a:br>
              <a:rPr lang="en-US" altLang="zh-TW">
                <a:latin typeface="Times New Roman" panose="02020603050405020304" pitchFamily="18" charset="0"/>
                <a:cs typeface="Times New Roman" panose="02020603050405020304" pitchFamily="18" charset="0"/>
              </a:rPr>
            </a:br>
            <a:endParaRPr lang="zh-TW" altLang="en-US">
              <a:latin typeface="Times New Roman" panose="02020603050405020304" pitchFamily="18" charset="0"/>
              <a:cs typeface="Times New Roman" panose="02020603050405020304" pitchFamily="18" charset="0"/>
            </a:endParaRPr>
          </a:p>
        </p:txBody>
      </p:sp>
      <p:sp>
        <p:nvSpPr>
          <p:cNvPr id="30723" name="內容版面配置區 2">
            <a:extLst>
              <a:ext uri="{FF2B5EF4-FFF2-40B4-BE49-F238E27FC236}">
                <a16:creationId xmlns:a16="http://schemas.microsoft.com/office/drawing/2014/main" id="{7462302D-0E66-423A-B445-901D2B7C0A29}"/>
              </a:ext>
            </a:extLst>
          </p:cNvPr>
          <p:cNvSpPr>
            <a:spLocks noGrp="1"/>
          </p:cNvSpPr>
          <p:nvPr>
            <p:ph idx="1"/>
          </p:nvPr>
        </p:nvSpPr>
        <p:spPr/>
        <p:txBody>
          <a:bodyPr/>
          <a:lstStyle/>
          <a:p>
            <a:pPr eaLnBrk="1" hangingPunct="1"/>
            <a:r>
              <a:rPr lang="en-US" altLang="zh-TW"/>
              <a:t>int pthread_join( pthread_t thread, void **thread_return )</a:t>
            </a:r>
          </a:p>
          <a:p>
            <a:pPr lvl="1" eaLnBrk="1" hangingPunct="1">
              <a:buFont typeface="Wingdings" panose="05000000000000000000" pitchFamily="2" charset="2"/>
              <a:buChar char="p"/>
            </a:pPr>
            <a:r>
              <a:rPr lang="en-US" altLang="zh-TW" sz="2400"/>
              <a:t>main thread will wait for daughter thread </a:t>
            </a:r>
            <a:r>
              <a:rPr lang="en-US" altLang="zh-TW" sz="2400" i="1"/>
              <a:t>thread</a:t>
            </a:r>
            <a:r>
              <a:rPr lang="en-US" altLang="zh-TW" sz="2400"/>
              <a:t> to finish</a:t>
            </a:r>
          </a:p>
          <a:p>
            <a:pPr lvl="1" eaLnBrk="1" hangingPunct="1">
              <a:buFont typeface="Wingdings" panose="05000000000000000000" pitchFamily="2" charset="2"/>
              <a:buChar char="p"/>
            </a:pPr>
            <a:r>
              <a:rPr lang="en-US" altLang="zh-TW" sz="2400"/>
              <a:t>first argument – the thread to wait for</a:t>
            </a:r>
          </a:p>
          <a:p>
            <a:pPr lvl="1" eaLnBrk="1" hangingPunct="1">
              <a:buFont typeface="Wingdings" panose="05000000000000000000" pitchFamily="2" charset="2"/>
              <a:buChar char="p"/>
            </a:pPr>
            <a:r>
              <a:rPr lang="en-US" altLang="zh-TW" sz="2400"/>
              <a:t>second argument – pointer to a pointer to the return value from the thread</a:t>
            </a:r>
          </a:p>
          <a:p>
            <a:pPr lvl="1" eaLnBrk="1" hangingPunct="1">
              <a:buFont typeface="Wingdings" panose="05000000000000000000" pitchFamily="2" charset="2"/>
              <a:buChar char="p"/>
            </a:pPr>
            <a:r>
              <a:rPr lang="en-US" altLang="zh-TW" sz="2400"/>
              <a:t>returns 0 for success</a:t>
            </a:r>
          </a:p>
          <a:p>
            <a:pPr lvl="1" eaLnBrk="1" hangingPunct="1">
              <a:buFont typeface="Wingdings" panose="05000000000000000000" pitchFamily="2" charset="2"/>
              <a:buChar char="p"/>
            </a:pPr>
            <a:r>
              <a:rPr lang="en-US" altLang="zh-TW" sz="2400"/>
              <a:t>threads should always be joined; otherwise, a thread might keep on running even when the main thread has already terminated</a:t>
            </a:r>
          </a:p>
          <a:p>
            <a:endParaRPr lang="zh-TW" altLang="en-US" sz="32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7338A00-0E2E-4DC1-99A6-C94439A6AD5A}"/>
              </a:ext>
            </a:extLst>
          </p:cNvPr>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Exiting a Thread</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a:extLst>
              <a:ext uri="{FF2B5EF4-FFF2-40B4-BE49-F238E27FC236}">
                <a16:creationId xmlns:a16="http://schemas.microsoft.com/office/drawing/2014/main" id="{D5900CE9-BE9A-4DEA-B446-A7D68368DD69}"/>
              </a:ext>
            </a:extLst>
          </p:cNvPr>
          <p:cNvSpPr>
            <a:spLocks noGrp="1"/>
          </p:cNvSpPr>
          <p:nvPr>
            <p:ph idx="1"/>
          </p:nvPr>
        </p:nvSpPr>
        <p:spPr/>
        <p:txBody>
          <a:bodyPr>
            <a:normAutofit/>
          </a:bodyPr>
          <a:lstStyle/>
          <a:p>
            <a:pPr eaLnBrk="1" hangingPunct="1"/>
            <a:r>
              <a:rPr lang="en-US" altLang="zh-TW" dirty="0" err="1">
                <a:latin typeface="Times New Roman" panose="02020603050405020304" pitchFamily="18" charset="0"/>
                <a:cs typeface="Times New Roman" panose="02020603050405020304" pitchFamily="18" charset="0"/>
              </a:rPr>
              <a:t>pthreads</a:t>
            </a:r>
            <a:r>
              <a:rPr lang="en-US" altLang="zh-TW" dirty="0">
                <a:latin typeface="Times New Roman" panose="02020603050405020304" pitchFamily="18" charset="0"/>
                <a:cs typeface="Times New Roman" panose="02020603050405020304" pitchFamily="18" charset="0"/>
              </a:rPr>
              <a:t> exist in </a:t>
            </a:r>
            <a:r>
              <a:rPr lang="en-US" altLang="zh-TW" dirty="0">
                <a:solidFill>
                  <a:srgbClr val="FFFF00"/>
                </a:solidFill>
                <a:latin typeface="Times New Roman" panose="02020603050405020304" pitchFamily="18" charset="0"/>
                <a:cs typeface="Times New Roman" panose="02020603050405020304" pitchFamily="18" charset="0"/>
              </a:rPr>
              <a:t>user space </a:t>
            </a:r>
            <a:r>
              <a:rPr lang="en-US" altLang="zh-TW" dirty="0">
                <a:latin typeface="Times New Roman" panose="02020603050405020304" pitchFamily="18" charset="0"/>
                <a:cs typeface="Times New Roman" panose="02020603050405020304" pitchFamily="18" charset="0"/>
              </a:rPr>
              <a:t>and are seen by the kernel as a single process</a:t>
            </a:r>
          </a:p>
          <a:p>
            <a:pPr lvl="1" eaLnBrk="1" hangingPunct="1"/>
            <a:r>
              <a:rPr lang="en-US" altLang="zh-TW" dirty="0">
                <a:latin typeface="Times New Roman" panose="02020603050405020304" pitchFamily="18" charset="0"/>
                <a:cs typeface="Times New Roman" panose="02020603050405020304" pitchFamily="18" charset="0"/>
              </a:rPr>
              <a:t>if one issues and </a:t>
            </a:r>
            <a:r>
              <a:rPr lang="en-US" altLang="zh-TW" i="1" dirty="0">
                <a:latin typeface="Times New Roman" panose="02020603050405020304" pitchFamily="18" charset="0"/>
                <a:cs typeface="Times New Roman" panose="02020603050405020304" pitchFamily="18" charset="0"/>
              </a:rPr>
              <a:t>exit()</a:t>
            </a:r>
            <a:r>
              <a:rPr lang="en-US" altLang="zh-TW" dirty="0">
                <a:latin typeface="Times New Roman" panose="02020603050405020304" pitchFamily="18" charset="0"/>
                <a:cs typeface="Times New Roman" panose="02020603050405020304" pitchFamily="18" charset="0"/>
              </a:rPr>
              <a:t> system call, all the threads are terminated by the OS</a:t>
            </a:r>
          </a:p>
          <a:p>
            <a:pPr lvl="1" eaLnBrk="1" hangingPunct="1"/>
            <a:r>
              <a:rPr lang="en-US" altLang="zh-TW" dirty="0">
                <a:latin typeface="Times New Roman" panose="02020603050405020304" pitchFamily="18" charset="0"/>
                <a:cs typeface="Times New Roman" panose="02020603050405020304" pitchFamily="18" charset="0"/>
              </a:rPr>
              <a:t>if the </a:t>
            </a:r>
            <a:r>
              <a:rPr lang="en-US" altLang="zh-TW" i="1" dirty="0">
                <a:latin typeface="Times New Roman" panose="02020603050405020304" pitchFamily="18" charset="0"/>
                <a:cs typeface="Times New Roman" panose="02020603050405020304" pitchFamily="18" charset="0"/>
              </a:rPr>
              <a:t>main()</a:t>
            </a:r>
            <a:r>
              <a:rPr lang="en-US" altLang="zh-TW" dirty="0">
                <a:latin typeface="Times New Roman" panose="02020603050405020304" pitchFamily="18" charset="0"/>
                <a:cs typeface="Times New Roman" panose="02020603050405020304" pitchFamily="18" charset="0"/>
              </a:rPr>
              <a:t> function exits, all of the other threads are terminated</a:t>
            </a:r>
          </a:p>
          <a:p>
            <a:pPr eaLnBrk="1" hangingPunct="1"/>
            <a:r>
              <a:rPr lang="en-US" altLang="zh-TW" dirty="0">
                <a:latin typeface="Times New Roman" panose="02020603050405020304" pitchFamily="18" charset="0"/>
                <a:cs typeface="Times New Roman" panose="02020603050405020304" pitchFamily="18" charset="0"/>
              </a:rPr>
              <a:t>To have a thread exit, use </a:t>
            </a:r>
            <a:r>
              <a:rPr lang="en-US" altLang="zh-TW" dirty="0">
                <a:solidFill>
                  <a:srgbClr val="FFFF00"/>
                </a:solidFill>
              </a:rPr>
              <a:t>pthread_exit()</a:t>
            </a:r>
          </a:p>
          <a:p>
            <a:pPr eaLnBrk="1" hangingPunct="1"/>
            <a:r>
              <a:rPr lang="en-US" altLang="zh-TW" dirty="0">
                <a:latin typeface="Times New Roman" panose="02020603050405020304" pitchFamily="18" charset="0"/>
                <a:cs typeface="Times New Roman" panose="02020603050405020304" pitchFamily="18" charset="0"/>
              </a:rPr>
              <a:t>Prototype:</a:t>
            </a:r>
          </a:p>
          <a:p>
            <a:pPr lvl="1" eaLnBrk="1" hangingPunct="1"/>
            <a:r>
              <a:rPr lang="en-US" altLang="zh-TW" sz="2800" dirty="0"/>
              <a:t>void  </a:t>
            </a:r>
            <a:r>
              <a:rPr lang="en-US" altLang="zh-TW" sz="2800" dirty="0" err="1"/>
              <a:t>pthread_exit</a:t>
            </a:r>
            <a:r>
              <a:rPr lang="en-US" altLang="zh-TW" sz="2800" dirty="0"/>
              <a:t>(void *status);</a:t>
            </a:r>
          </a:p>
          <a:p>
            <a:pPr lvl="2" eaLnBrk="1" hangingPunct="1"/>
            <a:r>
              <a:rPr lang="en-US" altLang="zh-TW" sz="2400" i="1" dirty="0"/>
              <a:t>status:</a:t>
            </a:r>
            <a:r>
              <a:rPr lang="en-US" altLang="zh-TW" sz="2400" dirty="0"/>
              <a:t> the exit status of the thread – passed to the </a:t>
            </a:r>
            <a:r>
              <a:rPr lang="en-US" altLang="zh-TW" sz="2400" i="1" dirty="0"/>
              <a:t>status</a:t>
            </a:r>
            <a:r>
              <a:rPr lang="en-US" altLang="zh-TW" sz="2400" dirty="0"/>
              <a:t> variable in the </a:t>
            </a:r>
            <a:r>
              <a:rPr lang="en-US" altLang="zh-TW" sz="2400" i="1" dirty="0" err="1"/>
              <a:t>pthread_join</a:t>
            </a:r>
            <a:r>
              <a:rPr lang="en-US" altLang="zh-TW" sz="2400" i="1" dirty="0"/>
              <a:t>() </a:t>
            </a:r>
            <a:r>
              <a:rPr lang="en-US" altLang="zh-TW" sz="2400" dirty="0"/>
              <a:t>function of a thread waiting for this one</a:t>
            </a:r>
            <a:endParaRPr lang="en-US" altLang="zh-TW" sz="2400" i="1" dirty="0"/>
          </a:p>
          <a:p>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83592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標題 1">
            <a:extLst>
              <a:ext uri="{FF2B5EF4-FFF2-40B4-BE49-F238E27FC236}">
                <a16:creationId xmlns:a16="http://schemas.microsoft.com/office/drawing/2014/main" id="{2EA0360F-22EB-41D2-AD6A-71EE04C8ADD8}"/>
              </a:ext>
            </a:extLst>
          </p:cNvPr>
          <p:cNvSpPr>
            <a:spLocks noGrp="1"/>
          </p:cNvSpPr>
          <p:nvPr>
            <p:ph type="title"/>
          </p:nvPr>
        </p:nvSpPr>
        <p:spPr/>
        <p:txBody>
          <a:bodyPr/>
          <a:lstStyle/>
          <a:p>
            <a:r>
              <a:rPr lang="en-US" altLang="zh-TW" dirty="0"/>
              <a:t>Pthreads </a:t>
            </a:r>
            <a:br>
              <a:rPr lang="en-US" altLang="zh-TW" dirty="0"/>
            </a:br>
            <a:r>
              <a:rPr lang="en-US" altLang="zh-TW" dirty="0"/>
              <a:t>Example</a:t>
            </a:r>
            <a:endParaRPr lang="zh-TW" altLang="en-US" dirty="0"/>
          </a:p>
        </p:txBody>
      </p:sp>
      <p:sp>
        <p:nvSpPr>
          <p:cNvPr id="2" name="矩形 1">
            <a:extLst>
              <a:ext uri="{FF2B5EF4-FFF2-40B4-BE49-F238E27FC236}">
                <a16:creationId xmlns:a16="http://schemas.microsoft.com/office/drawing/2014/main" id="{5C2A3FA1-3712-44B6-853C-8CC1E432CA81}"/>
              </a:ext>
            </a:extLst>
          </p:cNvPr>
          <p:cNvSpPr/>
          <p:nvPr/>
        </p:nvSpPr>
        <p:spPr>
          <a:xfrm>
            <a:off x="3173834" y="182410"/>
            <a:ext cx="8914701" cy="6463308"/>
          </a:xfrm>
          <a:prstGeom prst="rect">
            <a:avLst/>
          </a:prstGeom>
        </p:spPr>
        <p:txBody>
          <a:bodyPr wrap="square">
            <a:spAutoFit/>
          </a:bodyPr>
          <a:lstStyle/>
          <a:p>
            <a:r>
              <a:rPr lang="zh-TW" altLang="en-US" dirty="0">
                <a:latin typeface="Times New Roman" panose="02020603050405020304" pitchFamily="18" charset="0"/>
                <a:cs typeface="Times New Roman" panose="02020603050405020304" pitchFamily="18" charset="0"/>
              </a:rPr>
              <a:t>#include &lt;pthread.h&gt;</a:t>
            </a:r>
          </a:p>
          <a:p>
            <a:r>
              <a:rPr lang="zh-TW" altLang="en-US" dirty="0">
                <a:latin typeface="Times New Roman" panose="02020603050405020304" pitchFamily="18" charset="0"/>
                <a:cs typeface="Times New Roman" panose="02020603050405020304" pitchFamily="18" charset="0"/>
              </a:rPr>
              <a:t>#include &lt;stdio.h&gt;</a:t>
            </a:r>
          </a:p>
          <a:p>
            <a:endParaRPr lang="zh-TW" altLang="en-US" dirty="0">
              <a:latin typeface="Times New Roman" panose="02020603050405020304" pitchFamily="18" charset="0"/>
              <a:cs typeface="Times New Roman" panose="02020603050405020304" pitchFamily="18" charset="0"/>
            </a:endParaRPr>
          </a:p>
          <a:p>
            <a:r>
              <a:rPr lang="zh-TW" altLang="en-US" dirty="0">
                <a:latin typeface="Times New Roman" panose="02020603050405020304" pitchFamily="18" charset="0"/>
                <a:cs typeface="Times New Roman" panose="02020603050405020304" pitchFamily="18" charset="0"/>
              </a:rPr>
              <a:t>int sum; /* this data is shared by the thread(s) */</a:t>
            </a:r>
          </a:p>
          <a:p>
            <a:endParaRPr lang="zh-TW" altLang="en-US" dirty="0">
              <a:latin typeface="Times New Roman" panose="02020603050405020304" pitchFamily="18" charset="0"/>
              <a:cs typeface="Times New Roman" panose="02020603050405020304" pitchFamily="18" charset="0"/>
            </a:endParaRPr>
          </a:p>
          <a:p>
            <a:r>
              <a:rPr lang="zh-TW" altLang="en-US" dirty="0">
                <a:latin typeface="Times New Roman" panose="02020603050405020304" pitchFamily="18" charset="0"/>
                <a:cs typeface="Times New Roman" panose="02020603050405020304" pitchFamily="18" charset="0"/>
              </a:rPr>
              <a:t>void *runner(void *param); /* the thread */</a:t>
            </a:r>
          </a:p>
          <a:p>
            <a:endParaRPr lang="zh-TW" altLang="en-US" dirty="0">
              <a:latin typeface="Times New Roman" panose="02020603050405020304" pitchFamily="18" charset="0"/>
              <a:cs typeface="Times New Roman" panose="02020603050405020304" pitchFamily="18" charset="0"/>
            </a:endParaRPr>
          </a:p>
          <a:p>
            <a:r>
              <a:rPr lang="zh-TW" altLang="en-US" dirty="0">
                <a:latin typeface="Times New Roman" panose="02020603050405020304" pitchFamily="18" charset="0"/>
                <a:cs typeface="Times New Roman" panose="02020603050405020304" pitchFamily="18" charset="0"/>
              </a:rPr>
              <a:t>int main(int argc, char *argv[]){</a:t>
            </a:r>
          </a:p>
          <a:p>
            <a:r>
              <a:rPr lang="en-US" altLang="zh-TW" dirty="0">
                <a:latin typeface="Times New Roman" panose="02020603050405020304" pitchFamily="18" charset="0"/>
                <a:cs typeface="Times New Roman" panose="02020603050405020304" pitchFamily="18" charset="0"/>
              </a:rPr>
              <a:t>	</a:t>
            </a:r>
            <a:r>
              <a:rPr lang="zh-TW" altLang="en-US" dirty="0">
                <a:latin typeface="Times New Roman" panose="02020603050405020304" pitchFamily="18" charset="0"/>
                <a:cs typeface="Times New Roman" panose="02020603050405020304" pitchFamily="18" charset="0"/>
              </a:rPr>
              <a:t>pthread_t tid; /* the thread identifier */</a:t>
            </a:r>
          </a:p>
          <a:p>
            <a:r>
              <a:rPr lang="en-US" altLang="zh-TW" dirty="0">
                <a:latin typeface="Times New Roman" panose="02020603050405020304" pitchFamily="18" charset="0"/>
                <a:cs typeface="Times New Roman" panose="02020603050405020304" pitchFamily="18" charset="0"/>
              </a:rPr>
              <a:t>	</a:t>
            </a:r>
            <a:r>
              <a:rPr lang="zh-TW" altLang="en-US" dirty="0">
                <a:latin typeface="Times New Roman" panose="02020603050405020304" pitchFamily="18" charset="0"/>
                <a:cs typeface="Times New Roman" panose="02020603050405020304" pitchFamily="18" charset="0"/>
              </a:rPr>
              <a:t>pthread_attr_t attr; /* set of attributes for the thread */</a:t>
            </a:r>
          </a:p>
          <a:p>
            <a:endParaRPr lang="zh-TW" altLang="en-US" dirty="0">
              <a:latin typeface="Times New Roman" panose="02020603050405020304" pitchFamily="18" charset="0"/>
              <a:cs typeface="Times New Roman" panose="02020603050405020304" pitchFamily="18" charset="0"/>
            </a:endParaRPr>
          </a:p>
          <a:p>
            <a:r>
              <a:rPr lang="en-US" altLang="zh-TW" dirty="0">
                <a:latin typeface="Times New Roman" panose="02020603050405020304" pitchFamily="18" charset="0"/>
                <a:cs typeface="Times New Roman" panose="02020603050405020304" pitchFamily="18" charset="0"/>
              </a:rPr>
              <a:t>	</a:t>
            </a:r>
            <a:r>
              <a:rPr lang="zh-TW" altLang="en-US" dirty="0">
                <a:latin typeface="Times New Roman" panose="02020603050405020304" pitchFamily="18" charset="0"/>
                <a:cs typeface="Times New Roman" panose="02020603050405020304" pitchFamily="18" charset="0"/>
              </a:rPr>
              <a:t>if (argc != 2) {</a:t>
            </a:r>
          </a:p>
          <a:p>
            <a:r>
              <a:rPr lang="zh-TW" altLang="en-US"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	</a:t>
            </a:r>
            <a:r>
              <a:rPr lang="zh-TW" altLang="en-US" dirty="0">
                <a:latin typeface="Times New Roman" panose="02020603050405020304" pitchFamily="18" charset="0"/>
                <a:cs typeface="Times New Roman" panose="02020603050405020304" pitchFamily="18" charset="0"/>
              </a:rPr>
              <a:t>fprintf(stderr,"usage: a.out &lt;integer value&gt;\n");</a:t>
            </a:r>
          </a:p>
          <a:p>
            <a:r>
              <a:rPr lang="zh-TW" altLang="en-US"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	</a:t>
            </a:r>
            <a:r>
              <a:rPr lang="zh-TW" altLang="en-US" dirty="0">
                <a:latin typeface="Times New Roman" panose="02020603050405020304" pitchFamily="18" charset="0"/>
                <a:cs typeface="Times New Roman" panose="02020603050405020304" pitchFamily="18" charset="0"/>
              </a:rPr>
              <a:t>/*exit(1);*/</a:t>
            </a:r>
          </a:p>
          <a:p>
            <a:r>
              <a:rPr lang="zh-TW" altLang="en-US"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	</a:t>
            </a:r>
            <a:r>
              <a:rPr lang="zh-TW" altLang="en-US" dirty="0">
                <a:latin typeface="Times New Roman" panose="02020603050405020304" pitchFamily="18" charset="0"/>
                <a:cs typeface="Times New Roman" panose="02020603050405020304" pitchFamily="18" charset="0"/>
              </a:rPr>
              <a:t>return -1;</a:t>
            </a:r>
          </a:p>
          <a:p>
            <a:r>
              <a:rPr lang="en-US" altLang="zh-TW" dirty="0">
                <a:latin typeface="Times New Roman" panose="02020603050405020304" pitchFamily="18" charset="0"/>
                <a:cs typeface="Times New Roman" panose="02020603050405020304" pitchFamily="18" charset="0"/>
              </a:rPr>
              <a:t>	</a:t>
            </a:r>
            <a:r>
              <a:rPr lang="zh-TW" altLang="en-US" dirty="0">
                <a:latin typeface="Times New Roman" panose="02020603050405020304" pitchFamily="18" charset="0"/>
                <a:cs typeface="Times New Roman" panose="02020603050405020304" pitchFamily="18" charset="0"/>
              </a:rPr>
              <a:t>}</a:t>
            </a:r>
          </a:p>
          <a:p>
            <a:endParaRPr lang="zh-TW" altLang="en-US" dirty="0">
              <a:latin typeface="Times New Roman" panose="02020603050405020304" pitchFamily="18" charset="0"/>
              <a:cs typeface="Times New Roman" panose="02020603050405020304" pitchFamily="18" charset="0"/>
            </a:endParaRPr>
          </a:p>
          <a:p>
            <a:r>
              <a:rPr lang="en-US" altLang="zh-TW" dirty="0">
                <a:latin typeface="Times New Roman" panose="02020603050405020304" pitchFamily="18" charset="0"/>
                <a:cs typeface="Times New Roman" panose="02020603050405020304" pitchFamily="18" charset="0"/>
              </a:rPr>
              <a:t>	</a:t>
            </a:r>
            <a:r>
              <a:rPr lang="zh-TW" altLang="en-US" dirty="0">
                <a:latin typeface="Times New Roman" panose="02020603050405020304" pitchFamily="18" charset="0"/>
                <a:cs typeface="Times New Roman" panose="02020603050405020304" pitchFamily="18" charset="0"/>
              </a:rPr>
              <a:t>if (atoi(argv[1]) &lt; 0) {</a:t>
            </a:r>
          </a:p>
          <a:p>
            <a:r>
              <a:rPr lang="zh-TW" altLang="en-US"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	</a:t>
            </a:r>
            <a:r>
              <a:rPr lang="zh-TW" altLang="en-US" dirty="0">
                <a:latin typeface="Times New Roman" panose="02020603050405020304" pitchFamily="18" charset="0"/>
                <a:cs typeface="Times New Roman" panose="02020603050405020304" pitchFamily="18" charset="0"/>
              </a:rPr>
              <a:t>fprintf(stderr,"Argument %d must be non-negative\n",atoi(argv[1]));</a:t>
            </a:r>
          </a:p>
          <a:p>
            <a:r>
              <a:rPr lang="zh-TW" altLang="en-US"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	</a:t>
            </a:r>
            <a:r>
              <a:rPr lang="zh-TW" altLang="en-US" dirty="0">
                <a:latin typeface="Times New Roman" panose="02020603050405020304" pitchFamily="18" charset="0"/>
                <a:cs typeface="Times New Roman" panose="02020603050405020304" pitchFamily="18" charset="0"/>
              </a:rPr>
              <a:t>/*exit(1);*/</a:t>
            </a:r>
          </a:p>
          <a:p>
            <a:r>
              <a:rPr lang="zh-TW" altLang="en-US"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	</a:t>
            </a:r>
            <a:r>
              <a:rPr lang="zh-TW" altLang="en-US" dirty="0">
                <a:latin typeface="Times New Roman" panose="02020603050405020304" pitchFamily="18" charset="0"/>
                <a:cs typeface="Times New Roman" panose="02020603050405020304" pitchFamily="18" charset="0"/>
              </a:rPr>
              <a:t>return -1;</a:t>
            </a:r>
          </a:p>
          <a:p>
            <a:r>
              <a:rPr lang="zh-TW" altLang="en-US" dirty="0">
                <a:latin typeface="Times New Roman" panose="02020603050405020304" pitchFamily="18" charset="0"/>
                <a:cs typeface="Times New Roman" panose="02020603050405020304" pitchFamily="18" charset="0"/>
              </a:rPr>
              <a:t>}</a:t>
            </a:r>
          </a:p>
          <a:p>
            <a:endParaRPr lang="zh-TW"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線圖說文字 2 1">
            <a:extLst>
              <a:ext uri="{FF2B5EF4-FFF2-40B4-BE49-F238E27FC236}">
                <a16:creationId xmlns:a16="http://schemas.microsoft.com/office/drawing/2014/main" id="{C258BB86-9D18-4064-9FA4-65D3710A6C62}"/>
              </a:ext>
            </a:extLst>
          </p:cNvPr>
          <p:cNvSpPr/>
          <p:nvPr/>
        </p:nvSpPr>
        <p:spPr>
          <a:xfrm>
            <a:off x="8008695" y="2795589"/>
            <a:ext cx="3671887" cy="1008063"/>
          </a:xfrm>
          <a:prstGeom prst="borderCallout2">
            <a:avLst>
              <a:gd name="adj1" fmla="val 18750"/>
              <a:gd name="adj2" fmla="val -8333"/>
              <a:gd name="adj3" fmla="val 18750"/>
              <a:gd name="adj4" fmla="val -16667"/>
              <a:gd name="adj5" fmla="val 140736"/>
              <a:gd name="adj6" fmla="val -155646"/>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dirty="0"/>
              <a:t>Thread shares global variables</a:t>
            </a:r>
            <a:endParaRPr lang="zh-TW" altLang="en-US" dirty="0"/>
          </a:p>
        </p:txBody>
      </p:sp>
      <p:sp>
        <p:nvSpPr>
          <p:cNvPr id="4" name="矩形 3">
            <a:extLst>
              <a:ext uri="{FF2B5EF4-FFF2-40B4-BE49-F238E27FC236}">
                <a16:creationId xmlns:a16="http://schemas.microsoft.com/office/drawing/2014/main" id="{2DFFC4CA-366D-4089-A179-9AE893777FE0}"/>
              </a:ext>
            </a:extLst>
          </p:cNvPr>
          <p:cNvSpPr/>
          <p:nvPr/>
        </p:nvSpPr>
        <p:spPr>
          <a:xfrm>
            <a:off x="838899" y="440303"/>
            <a:ext cx="11227763" cy="6186309"/>
          </a:xfrm>
          <a:prstGeom prst="rect">
            <a:avLst/>
          </a:prstGeom>
        </p:spPr>
        <p:txBody>
          <a:bodyPr wrap="square">
            <a:spAutoFit/>
          </a:bodyPr>
          <a:lstStyle/>
          <a:p>
            <a:r>
              <a:rPr lang="en-US" altLang="zh-TW" dirty="0">
                <a:latin typeface="Times New Roman" panose="02020603050405020304" pitchFamily="18" charset="0"/>
                <a:cs typeface="Times New Roman" panose="02020603050405020304" pitchFamily="18" charset="0"/>
              </a:rPr>
              <a:t>	</a:t>
            </a:r>
            <a:r>
              <a:rPr lang="zh-TW" altLang="en-US" dirty="0">
                <a:latin typeface="Times New Roman" panose="02020603050405020304" pitchFamily="18" charset="0"/>
                <a:cs typeface="Times New Roman" panose="02020603050405020304" pitchFamily="18" charset="0"/>
              </a:rPr>
              <a:t>pthread_attr_init(&amp;attr); /* get the default attributes */</a:t>
            </a:r>
          </a:p>
          <a:p>
            <a:endParaRPr lang="zh-TW" altLang="en-US" dirty="0">
              <a:latin typeface="Times New Roman" panose="02020603050405020304" pitchFamily="18" charset="0"/>
              <a:cs typeface="Times New Roman" panose="02020603050405020304" pitchFamily="18" charset="0"/>
            </a:endParaRPr>
          </a:p>
          <a:p>
            <a:r>
              <a:rPr lang="en-US" altLang="zh-TW" dirty="0">
                <a:latin typeface="Times New Roman" panose="02020603050405020304" pitchFamily="18" charset="0"/>
                <a:cs typeface="Times New Roman" panose="02020603050405020304" pitchFamily="18" charset="0"/>
              </a:rPr>
              <a:t>	</a:t>
            </a:r>
            <a:r>
              <a:rPr lang="zh-TW" altLang="en-US" dirty="0">
                <a:latin typeface="Times New Roman" panose="02020603050405020304" pitchFamily="18" charset="0"/>
                <a:cs typeface="Times New Roman" panose="02020603050405020304" pitchFamily="18" charset="0"/>
              </a:rPr>
              <a:t>pthread_create(&amp;tid,&amp;attr,runner,argv[1]); /* create the thread */</a:t>
            </a:r>
          </a:p>
          <a:p>
            <a:endParaRPr lang="zh-TW" altLang="en-US" dirty="0">
              <a:latin typeface="Times New Roman" panose="02020603050405020304" pitchFamily="18" charset="0"/>
              <a:cs typeface="Times New Roman" panose="02020603050405020304" pitchFamily="18" charset="0"/>
            </a:endParaRPr>
          </a:p>
          <a:p>
            <a:r>
              <a:rPr lang="en-US" altLang="zh-TW" dirty="0">
                <a:latin typeface="Times New Roman" panose="02020603050405020304" pitchFamily="18" charset="0"/>
                <a:cs typeface="Times New Roman" panose="02020603050405020304" pitchFamily="18" charset="0"/>
              </a:rPr>
              <a:t>	</a:t>
            </a:r>
            <a:r>
              <a:rPr lang="zh-TW" altLang="en-US" dirty="0">
                <a:latin typeface="Times New Roman" panose="02020603050405020304" pitchFamily="18" charset="0"/>
                <a:cs typeface="Times New Roman" panose="02020603050405020304" pitchFamily="18" charset="0"/>
              </a:rPr>
              <a:t>pthread_join(tid,NULL); /* now wait for the thread to exit */</a:t>
            </a:r>
          </a:p>
          <a:p>
            <a:endParaRPr lang="zh-TW" altLang="en-US" dirty="0">
              <a:latin typeface="Times New Roman" panose="02020603050405020304" pitchFamily="18" charset="0"/>
              <a:cs typeface="Times New Roman" panose="02020603050405020304" pitchFamily="18" charset="0"/>
            </a:endParaRPr>
          </a:p>
          <a:p>
            <a:r>
              <a:rPr lang="en-US" altLang="zh-TW" dirty="0">
                <a:latin typeface="Times New Roman" panose="02020603050405020304" pitchFamily="18" charset="0"/>
                <a:cs typeface="Times New Roman" panose="02020603050405020304" pitchFamily="18" charset="0"/>
              </a:rPr>
              <a:t>	</a:t>
            </a:r>
            <a:r>
              <a:rPr lang="zh-TW" altLang="en-US" dirty="0">
                <a:latin typeface="Times New Roman" panose="02020603050405020304" pitchFamily="18" charset="0"/>
                <a:cs typeface="Times New Roman" panose="02020603050405020304" pitchFamily="18" charset="0"/>
              </a:rPr>
              <a:t>printf("sum = %d\n",sum);</a:t>
            </a:r>
          </a:p>
          <a:p>
            <a:r>
              <a:rPr lang="zh-TW" altLang="en-US" dirty="0">
                <a:latin typeface="Times New Roman" panose="02020603050405020304" pitchFamily="18" charset="0"/>
                <a:cs typeface="Times New Roman" panose="02020603050405020304" pitchFamily="18" charset="0"/>
              </a:rPr>
              <a:t>}</a:t>
            </a:r>
          </a:p>
          <a:p>
            <a:endParaRPr lang="zh-TW" altLang="en-US" dirty="0">
              <a:latin typeface="Times New Roman" panose="02020603050405020304" pitchFamily="18" charset="0"/>
              <a:cs typeface="Times New Roman" panose="02020603050405020304" pitchFamily="18" charset="0"/>
            </a:endParaRPr>
          </a:p>
          <a:p>
            <a:r>
              <a:rPr lang="zh-TW" altLang="en-US" dirty="0">
                <a:latin typeface="Times New Roman" panose="02020603050405020304" pitchFamily="18" charset="0"/>
                <a:cs typeface="Times New Roman" panose="02020603050405020304" pitchFamily="18" charset="0"/>
              </a:rPr>
              <a:t>/</a:t>
            </a:r>
            <a:r>
              <a:rPr lang="en-US" altLang="zh-TW" dirty="0">
                <a:latin typeface="Times New Roman" panose="02020603050405020304" pitchFamily="18" charset="0"/>
                <a:cs typeface="Times New Roman" panose="02020603050405020304" pitchFamily="18" charset="0"/>
              </a:rPr>
              <a:t>/</a:t>
            </a:r>
            <a:r>
              <a:rPr lang="zh-TW" altLang="en-US" dirty="0">
                <a:latin typeface="Times New Roman" panose="02020603050405020304" pitchFamily="18" charset="0"/>
                <a:cs typeface="Times New Roman" panose="02020603050405020304" pitchFamily="18" charset="0"/>
              </a:rPr>
              <a:t> The thread will begin control in this function</a:t>
            </a:r>
          </a:p>
          <a:p>
            <a:r>
              <a:rPr lang="zh-TW" altLang="en-US" dirty="0">
                <a:latin typeface="Times New Roman" panose="02020603050405020304" pitchFamily="18" charset="0"/>
                <a:cs typeface="Times New Roman" panose="02020603050405020304" pitchFamily="18" charset="0"/>
              </a:rPr>
              <a:t>void *runner(void *param) </a:t>
            </a:r>
          </a:p>
          <a:p>
            <a:r>
              <a:rPr lang="zh-TW" altLang="en-US" dirty="0">
                <a:latin typeface="Times New Roman" panose="02020603050405020304" pitchFamily="18" charset="0"/>
                <a:cs typeface="Times New Roman" panose="02020603050405020304" pitchFamily="18" charset="0"/>
              </a:rPr>
              <a:t>{</a:t>
            </a:r>
          </a:p>
          <a:p>
            <a:r>
              <a:rPr lang="en-US" altLang="zh-TW" dirty="0">
                <a:latin typeface="Times New Roman" panose="02020603050405020304" pitchFamily="18" charset="0"/>
                <a:cs typeface="Times New Roman" panose="02020603050405020304" pitchFamily="18" charset="0"/>
              </a:rPr>
              <a:t>	</a:t>
            </a:r>
            <a:r>
              <a:rPr lang="zh-TW" altLang="en-US" dirty="0">
                <a:latin typeface="Times New Roman" panose="02020603050405020304" pitchFamily="18" charset="0"/>
                <a:cs typeface="Times New Roman" panose="02020603050405020304" pitchFamily="18" charset="0"/>
              </a:rPr>
              <a:t>int i, upper = atoi(param);</a:t>
            </a:r>
          </a:p>
          <a:p>
            <a:r>
              <a:rPr lang="en-US" altLang="zh-TW" dirty="0">
                <a:latin typeface="Times New Roman" panose="02020603050405020304" pitchFamily="18" charset="0"/>
                <a:cs typeface="Times New Roman" panose="02020603050405020304" pitchFamily="18" charset="0"/>
              </a:rPr>
              <a:t>	</a:t>
            </a:r>
            <a:r>
              <a:rPr lang="zh-TW" altLang="en-US" dirty="0">
                <a:latin typeface="Times New Roman" panose="02020603050405020304" pitchFamily="18" charset="0"/>
                <a:cs typeface="Times New Roman" panose="02020603050405020304" pitchFamily="18" charset="0"/>
              </a:rPr>
              <a:t>sum = 0;</a:t>
            </a:r>
          </a:p>
          <a:p>
            <a:endParaRPr lang="zh-TW" altLang="en-US" dirty="0">
              <a:latin typeface="Times New Roman" panose="02020603050405020304" pitchFamily="18" charset="0"/>
              <a:cs typeface="Times New Roman" panose="02020603050405020304" pitchFamily="18" charset="0"/>
            </a:endParaRPr>
          </a:p>
          <a:p>
            <a:r>
              <a:rPr lang="zh-TW" altLang="en-US" dirty="0">
                <a:latin typeface="Times New Roman" panose="02020603050405020304" pitchFamily="18" charset="0"/>
                <a:cs typeface="Times New Roman" panose="02020603050405020304" pitchFamily="18" charset="0"/>
              </a:rPr>
              <a:t>	if (upper &gt; 0) {</a:t>
            </a:r>
          </a:p>
          <a:p>
            <a:r>
              <a:rPr lang="zh-TW" altLang="en-US" dirty="0">
                <a:latin typeface="Times New Roman" panose="02020603050405020304" pitchFamily="18" charset="0"/>
                <a:cs typeface="Times New Roman" panose="02020603050405020304" pitchFamily="18" charset="0"/>
              </a:rPr>
              <a:t>		for (i = 1; i &lt;= upper; i++)</a:t>
            </a:r>
          </a:p>
          <a:p>
            <a:r>
              <a:rPr lang="zh-TW" altLang="en-US" dirty="0">
                <a:latin typeface="Times New Roman" panose="02020603050405020304" pitchFamily="18" charset="0"/>
                <a:cs typeface="Times New Roman" panose="02020603050405020304" pitchFamily="18" charset="0"/>
              </a:rPr>
              <a:t>			sum += i;</a:t>
            </a:r>
          </a:p>
          <a:p>
            <a:r>
              <a:rPr lang="zh-TW" altLang="en-US" dirty="0">
                <a:latin typeface="Times New Roman" panose="02020603050405020304" pitchFamily="18" charset="0"/>
                <a:cs typeface="Times New Roman" panose="02020603050405020304" pitchFamily="18" charset="0"/>
              </a:rPr>
              <a:t>	}</a:t>
            </a:r>
          </a:p>
          <a:p>
            <a:endParaRPr lang="zh-TW" altLang="en-US" dirty="0">
              <a:latin typeface="Times New Roman" panose="02020603050405020304" pitchFamily="18" charset="0"/>
              <a:cs typeface="Times New Roman" panose="02020603050405020304" pitchFamily="18" charset="0"/>
            </a:endParaRPr>
          </a:p>
          <a:p>
            <a:r>
              <a:rPr lang="zh-TW" altLang="en-US" dirty="0">
                <a:latin typeface="Times New Roman" panose="02020603050405020304" pitchFamily="18" charset="0"/>
                <a:cs typeface="Times New Roman" panose="02020603050405020304" pitchFamily="18" charset="0"/>
              </a:rPr>
              <a:t>	pthread_exit(0);</a:t>
            </a:r>
          </a:p>
          <a:p>
            <a:r>
              <a:rPr lang="zh-TW" altLang="en-US"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標題 1">
            <a:extLst>
              <a:ext uri="{FF2B5EF4-FFF2-40B4-BE49-F238E27FC236}">
                <a16:creationId xmlns:a16="http://schemas.microsoft.com/office/drawing/2014/main" id="{B0EB0AAE-17FF-4C84-8CAB-796E64C9CA76}"/>
              </a:ext>
            </a:extLst>
          </p:cNvPr>
          <p:cNvSpPr>
            <a:spLocks noGrp="1"/>
          </p:cNvSpPr>
          <p:nvPr>
            <p:ph type="title"/>
          </p:nvPr>
        </p:nvSpPr>
        <p:spPr/>
        <p:txBody>
          <a:bodyPr/>
          <a:lstStyle/>
          <a:p>
            <a:r>
              <a:rPr lang="en-US" altLang="zh-TW"/>
              <a:t>Pthreads Code for Joining 10 Threads</a:t>
            </a:r>
            <a:endParaRPr lang="zh-TW" altLang="en-US"/>
          </a:p>
        </p:txBody>
      </p:sp>
      <p:pic>
        <p:nvPicPr>
          <p:cNvPr id="33795" name="Picture 2" descr="Screen Shot 2012-12-04 at 9.06.24 PM.png">
            <a:extLst>
              <a:ext uri="{FF2B5EF4-FFF2-40B4-BE49-F238E27FC236}">
                <a16:creationId xmlns:a16="http://schemas.microsoft.com/office/drawing/2014/main" id="{009E4DD3-C9DE-4DC0-90CE-2DD519A3CA7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6973" y="1803496"/>
            <a:ext cx="7913687" cy="340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標題 1">
            <a:extLst>
              <a:ext uri="{FF2B5EF4-FFF2-40B4-BE49-F238E27FC236}">
                <a16:creationId xmlns:a16="http://schemas.microsoft.com/office/drawing/2014/main" id="{CB77F0F3-FCC6-425E-ABAC-204CBFD4945C}"/>
              </a:ext>
            </a:extLst>
          </p:cNvPr>
          <p:cNvSpPr>
            <a:spLocks noGrp="1"/>
          </p:cNvSpPr>
          <p:nvPr>
            <p:ph type="title"/>
          </p:nvPr>
        </p:nvSpPr>
        <p:spPr>
          <a:xfrm>
            <a:off x="727668" y="235045"/>
            <a:ext cx="9838266" cy="1320800"/>
          </a:xfrm>
        </p:spPr>
        <p:txBody>
          <a:bodyPr/>
          <a:lstStyle/>
          <a:p>
            <a:r>
              <a:rPr lang="en-US" altLang="zh-TW" dirty="0"/>
              <a:t>Quiz 1</a:t>
            </a:r>
            <a:endParaRPr lang="zh-TW" altLang="en-US" dirty="0"/>
          </a:p>
        </p:txBody>
      </p:sp>
      <p:sp>
        <p:nvSpPr>
          <p:cNvPr id="3" name="矩形 2">
            <a:extLst>
              <a:ext uri="{FF2B5EF4-FFF2-40B4-BE49-F238E27FC236}">
                <a16:creationId xmlns:a16="http://schemas.microsoft.com/office/drawing/2014/main" id="{B99D6BDE-9A41-4421-804B-4F28C51754C7}"/>
              </a:ext>
            </a:extLst>
          </p:cNvPr>
          <p:cNvSpPr/>
          <p:nvPr/>
        </p:nvSpPr>
        <p:spPr>
          <a:xfrm>
            <a:off x="833305" y="1270000"/>
            <a:ext cx="6716787" cy="5755422"/>
          </a:xfrm>
          <a:prstGeom prst="rect">
            <a:avLst/>
          </a:prstGeom>
        </p:spPr>
        <p:txBody>
          <a:bodyPr wrap="square">
            <a:spAutoFit/>
          </a:bodyPr>
          <a:lstStyle/>
          <a:p>
            <a:r>
              <a:rPr lang="zh-TW" altLang="en-US" sz="1600" dirty="0">
                <a:latin typeface="Times New Roman" panose="02020603050405020304" pitchFamily="18" charset="0"/>
                <a:cs typeface="Times New Roman" panose="02020603050405020304" pitchFamily="18" charset="0"/>
              </a:rPr>
              <a:t>#include &lt;pthread.h&gt;</a:t>
            </a:r>
          </a:p>
          <a:p>
            <a:r>
              <a:rPr lang="zh-TW" altLang="en-US" sz="1600" dirty="0">
                <a:latin typeface="Times New Roman" panose="02020603050405020304" pitchFamily="18" charset="0"/>
                <a:cs typeface="Times New Roman" panose="02020603050405020304" pitchFamily="18" charset="0"/>
              </a:rPr>
              <a:t>#include &lt;stdio.h&gt;</a:t>
            </a:r>
          </a:p>
          <a:p>
            <a:r>
              <a:rPr lang="zh-TW" altLang="en-US" sz="1600" dirty="0">
                <a:latin typeface="Times New Roman" panose="02020603050405020304" pitchFamily="18" charset="0"/>
                <a:cs typeface="Times New Roman" panose="02020603050405020304" pitchFamily="18" charset="0"/>
              </a:rPr>
              <a:t>#include &lt;sys/types.h&gt;</a:t>
            </a:r>
          </a:p>
          <a:p>
            <a:r>
              <a:rPr lang="zh-TW" altLang="en-US" sz="1600" dirty="0">
                <a:latin typeface="Times New Roman" panose="02020603050405020304" pitchFamily="18" charset="0"/>
                <a:cs typeface="Times New Roman" panose="02020603050405020304" pitchFamily="18" charset="0"/>
              </a:rPr>
              <a:t>#include &lt;unistd.h&gt;</a:t>
            </a:r>
          </a:p>
          <a:p>
            <a:r>
              <a:rPr lang="zh-TW" altLang="en-US" sz="1600" dirty="0">
                <a:latin typeface="Times New Roman" panose="02020603050405020304" pitchFamily="18" charset="0"/>
                <a:cs typeface="Times New Roman" panose="02020603050405020304" pitchFamily="18" charset="0"/>
              </a:rPr>
              <a:t>#include &lt;wait.h&gt;</a:t>
            </a:r>
          </a:p>
          <a:p>
            <a:endParaRPr lang="zh-TW" altLang="en-US" sz="1600" dirty="0">
              <a:latin typeface="Times New Roman" panose="02020603050405020304" pitchFamily="18" charset="0"/>
              <a:cs typeface="Times New Roman" panose="02020603050405020304" pitchFamily="18" charset="0"/>
            </a:endParaRPr>
          </a:p>
          <a:p>
            <a:r>
              <a:rPr lang="zh-TW" altLang="en-US" sz="1600" dirty="0">
                <a:latin typeface="Times New Roman" panose="02020603050405020304" pitchFamily="18" charset="0"/>
                <a:cs typeface="Times New Roman" panose="02020603050405020304" pitchFamily="18" charset="0"/>
              </a:rPr>
              <a:t>int value = 0; /* this data is shared by the thread(s) */</a:t>
            </a:r>
          </a:p>
          <a:p>
            <a:r>
              <a:rPr lang="zh-TW" altLang="en-US" sz="1600" dirty="0">
                <a:latin typeface="Times New Roman" panose="02020603050405020304" pitchFamily="18" charset="0"/>
                <a:cs typeface="Times New Roman" panose="02020603050405020304" pitchFamily="18" charset="0"/>
              </a:rPr>
              <a:t>void *runner(void *param); /* the thread */</a:t>
            </a:r>
          </a:p>
          <a:p>
            <a:r>
              <a:rPr lang="zh-TW" altLang="en-US" sz="1600" dirty="0">
                <a:latin typeface="Times New Roman" panose="02020603050405020304" pitchFamily="18" charset="0"/>
                <a:cs typeface="Times New Roman" panose="02020603050405020304" pitchFamily="18" charset="0"/>
              </a:rPr>
              <a:t>int main(int argc, char *argv[])</a:t>
            </a:r>
          </a:p>
          <a:p>
            <a:r>
              <a:rPr lang="zh-TW" altLang="en-US" sz="1600" dirty="0">
                <a:latin typeface="Times New Roman" panose="02020603050405020304" pitchFamily="18" charset="0"/>
                <a:cs typeface="Times New Roman" panose="02020603050405020304" pitchFamily="18" charset="0"/>
              </a:rPr>
              <a:t>{</a:t>
            </a:r>
          </a:p>
          <a:p>
            <a:r>
              <a:rPr lang="en-US" altLang="zh-TW" sz="1600" dirty="0">
                <a:latin typeface="Times New Roman" panose="02020603050405020304" pitchFamily="18" charset="0"/>
                <a:cs typeface="Times New Roman" panose="02020603050405020304" pitchFamily="18" charset="0"/>
              </a:rPr>
              <a:t>	</a:t>
            </a:r>
            <a:r>
              <a:rPr lang="zh-TW" altLang="en-US" sz="1600" dirty="0">
                <a:latin typeface="Times New Roman" panose="02020603050405020304" pitchFamily="18" charset="0"/>
                <a:cs typeface="Times New Roman" panose="02020603050405020304" pitchFamily="18" charset="0"/>
              </a:rPr>
              <a:t>pid_t pid;</a:t>
            </a:r>
          </a:p>
          <a:p>
            <a:r>
              <a:rPr lang="en-US" altLang="zh-TW" sz="1600" dirty="0">
                <a:latin typeface="Times New Roman" panose="02020603050405020304" pitchFamily="18" charset="0"/>
                <a:cs typeface="Times New Roman" panose="02020603050405020304" pitchFamily="18" charset="0"/>
              </a:rPr>
              <a:t>	</a:t>
            </a:r>
            <a:r>
              <a:rPr lang="zh-TW" altLang="en-US" sz="1600" dirty="0">
                <a:latin typeface="Times New Roman" panose="02020603050405020304" pitchFamily="18" charset="0"/>
                <a:cs typeface="Times New Roman" panose="02020603050405020304" pitchFamily="18" charset="0"/>
              </a:rPr>
              <a:t>pthread_t tid; /* the thread identifier */</a:t>
            </a:r>
          </a:p>
          <a:p>
            <a:r>
              <a:rPr lang="en-US" altLang="zh-TW" sz="1600" dirty="0">
                <a:latin typeface="Times New Roman" panose="02020603050405020304" pitchFamily="18" charset="0"/>
                <a:cs typeface="Times New Roman" panose="02020603050405020304" pitchFamily="18" charset="0"/>
              </a:rPr>
              <a:t>	</a:t>
            </a:r>
            <a:r>
              <a:rPr lang="zh-TW" altLang="en-US" sz="1600" dirty="0">
                <a:latin typeface="Times New Roman" panose="02020603050405020304" pitchFamily="18" charset="0"/>
                <a:cs typeface="Times New Roman" panose="02020603050405020304" pitchFamily="18" charset="0"/>
              </a:rPr>
              <a:t>pthread_attr_t attr; /* set of attributes for the thread */</a:t>
            </a:r>
          </a:p>
          <a:p>
            <a:endParaRPr lang="zh-TW" altLang="en-US" sz="1600" dirty="0">
              <a:latin typeface="Times New Roman" panose="02020603050405020304" pitchFamily="18" charset="0"/>
              <a:cs typeface="Times New Roman" panose="02020603050405020304" pitchFamily="18" charset="0"/>
            </a:endParaRPr>
          </a:p>
          <a:p>
            <a:r>
              <a:rPr lang="en-US" altLang="zh-TW" sz="1600" dirty="0">
                <a:latin typeface="Times New Roman" panose="02020603050405020304" pitchFamily="18" charset="0"/>
                <a:cs typeface="Times New Roman" panose="02020603050405020304" pitchFamily="18" charset="0"/>
              </a:rPr>
              <a:t>	</a:t>
            </a:r>
            <a:r>
              <a:rPr lang="zh-TW" altLang="en-US" sz="1600" dirty="0">
                <a:latin typeface="Times New Roman" panose="02020603050405020304" pitchFamily="18" charset="0"/>
                <a:cs typeface="Times New Roman" panose="02020603050405020304" pitchFamily="18" charset="0"/>
              </a:rPr>
              <a:t>pid = fork();</a:t>
            </a:r>
          </a:p>
          <a:p>
            <a:endParaRPr lang="zh-TW" altLang="en-US" sz="1600" dirty="0">
              <a:latin typeface="Times New Roman" panose="02020603050405020304" pitchFamily="18" charset="0"/>
              <a:cs typeface="Times New Roman" panose="02020603050405020304" pitchFamily="18" charset="0"/>
            </a:endParaRPr>
          </a:p>
          <a:p>
            <a:r>
              <a:rPr lang="en-US" altLang="zh-TW" sz="1600" dirty="0">
                <a:latin typeface="Times New Roman" panose="02020603050405020304" pitchFamily="18" charset="0"/>
                <a:cs typeface="Times New Roman" panose="02020603050405020304" pitchFamily="18" charset="0"/>
              </a:rPr>
              <a:t>	</a:t>
            </a:r>
            <a:r>
              <a:rPr lang="zh-TW" altLang="en-US" sz="1600" dirty="0">
                <a:latin typeface="Times New Roman" panose="02020603050405020304" pitchFamily="18" charset="0"/>
                <a:cs typeface="Times New Roman" panose="02020603050405020304" pitchFamily="18" charset="0"/>
              </a:rPr>
              <a:t>if (pid == 0) { /* child process */</a:t>
            </a:r>
          </a:p>
          <a:p>
            <a:r>
              <a:rPr lang="zh-TW" altLang="en-US" sz="1600" dirty="0">
                <a:latin typeface="Times New Roman" panose="02020603050405020304" pitchFamily="18" charset="0"/>
                <a:cs typeface="Times New Roman" panose="02020603050405020304" pitchFamily="18" charset="0"/>
              </a:rPr>
              <a:t>	</a:t>
            </a:r>
            <a:r>
              <a:rPr lang="en-US" altLang="zh-TW" sz="1600" dirty="0">
                <a:latin typeface="Times New Roman" panose="02020603050405020304" pitchFamily="18" charset="0"/>
                <a:cs typeface="Times New Roman" panose="02020603050405020304" pitchFamily="18" charset="0"/>
              </a:rPr>
              <a:t>	</a:t>
            </a:r>
            <a:r>
              <a:rPr lang="zh-TW" altLang="en-US" sz="1600" dirty="0">
                <a:latin typeface="Times New Roman" panose="02020603050405020304" pitchFamily="18" charset="0"/>
                <a:cs typeface="Times New Roman" panose="02020603050405020304" pitchFamily="18" charset="0"/>
              </a:rPr>
              <a:t>pthread_attr_init(&amp;attr); /* get the default attributes */</a:t>
            </a:r>
          </a:p>
          <a:p>
            <a:r>
              <a:rPr lang="zh-TW" altLang="en-US" sz="1600" dirty="0">
                <a:latin typeface="Times New Roman" panose="02020603050405020304" pitchFamily="18" charset="0"/>
                <a:cs typeface="Times New Roman" panose="02020603050405020304" pitchFamily="18" charset="0"/>
              </a:rPr>
              <a:t>		pthread_create(&amp;tid,&amp;attr,runner,argv[1]); /* create the thread */</a:t>
            </a:r>
          </a:p>
          <a:p>
            <a:r>
              <a:rPr lang="zh-TW" altLang="en-US" sz="1600" dirty="0">
                <a:latin typeface="Times New Roman" panose="02020603050405020304" pitchFamily="18" charset="0"/>
                <a:cs typeface="Times New Roman" panose="02020603050405020304" pitchFamily="18" charset="0"/>
              </a:rPr>
              <a:t>		pthread_join(tid,NULL); /* now wait for the thread to exit */</a:t>
            </a:r>
          </a:p>
          <a:p>
            <a:r>
              <a:rPr lang="zh-TW" altLang="en-US" sz="1600" dirty="0">
                <a:latin typeface="Times New Roman" panose="02020603050405020304" pitchFamily="18" charset="0"/>
                <a:cs typeface="Times New Roman" panose="02020603050405020304" pitchFamily="18" charset="0"/>
              </a:rPr>
              <a:t>	</a:t>
            </a:r>
            <a:r>
              <a:rPr lang="en-US" altLang="zh-TW" sz="1600" dirty="0">
                <a:latin typeface="Times New Roman" panose="02020603050405020304" pitchFamily="18" charset="0"/>
                <a:cs typeface="Times New Roman" panose="02020603050405020304" pitchFamily="18" charset="0"/>
              </a:rPr>
              <a:t>	</a:t>
            </a:r>
            <a:r>
              <a:rPr lang="zh-TW" altLang="en-US" sz="1600" dirty="0">
                <a:latin typeface="Times New Roman" panose="02020603050405020304" pitchFamily="18" charset="0"/>
                <a:cs typeface="Times New Roman" panose="02020603050405020304" pitchFamily="18" charset="0"/>
              </a:rPr>
              <a:t>printf("CHILD: value = %d\n",value);</a:t>
            </a:r>
          </a:p>
          <a:p>
            <a:r>
              <a:rPr lang="en-US" altLang="zh-TW" sz="1600" dirty="0">
                <a:latin typeface="Times New Roman" panose="02020603050405020304" pitchFamily="18" charset="0"/>
                <a:cs typeface="Times New Roman" panose="02020603050405020304" pitchFamily="18" charset="0"/>
              </a:rPr>
              <a:t>	</a:t>
            </a:r>
            <a:r>
              <a:rPr lang="zh-TW" altLang="en-US" sz="1600" dirty="0">
                <a:latin typeface="Times New Roman" panose="02020603050405020304" pitchFamily="18" charset="0"/>
                <a:cs typeface="Times New Roman" panose="02020603050405020304" pitchFamily="18" charset="0"/>
              </a:rPr>
              <a:t>}</a:t>
            </a:r>
          </a:p>
          <a:p>
            <a:endParaRPr lang="zh-TW" altLang="en-US" sz="1600" dirty="0">
              <a:latin typeface="Times New Roman" panose="02020603050405020304" pitchFamily="18" charset="0"/>
              <a:cs typeface="Times New Roman" panose="02020603050405020304" pitchFamily="18" charset="0"/>
            </a:endParaRPr>
          </a:p>
        </p:txBody>
      </p:sp>
      <p:sp>
        <p:nvSpPr>
          <p:cNvPr id="4" name="矩形 3">
            <a:extLst>
              <a:ext uri="{FF2B5EF4-FFF2-40B4-BE49-F238E27FC236}">
                <a16:creationId xmlns:a16="http://schemas.microsoft.com/office/drawing/2014/main" id="{99787727-3AD4-4F0A-B4A9-4AA8ABFAB9C6}"/>
              </a:ext>
            </a:extLst>
          </p:cNvPr>
          <p:cNvSpPr/>
          <p:nvPr/>
        </p:nvSpPr>
        <p:spPr>
          <a:xfrm>
            <a:off x="7007603" y="520890"/>
            <a:ext cx="4686650" cy="3785652"/>
          </a:xfrm>
          <a:prstGeom prst="rect">
            <a:avLst/>
          </a:prstGeom>
        </p:spPr>
        <p:txBody>
          <a:bodyPr wrap="square">
            <a:spAutoFit/>
          </a:bodyPr>
          <a:lstStyle/>
          <a:p>
            <a:r>
              <a:rPr lang="en-US" altLang="zh-TW" sz="1600" dirty="0">
                <a:latin typeface="Times New Roman" panose="02020603050405020304" pitchFamily="18" charset="0"/>
                <a:cs typeface="Times New Roman" panose="02020603050405020304" pitchFamily="18" charset="0"/>
              </a:rPr>
              <a:t>	</a:t>
            </a:r>
            <a:r>
              <a:rPr lang="zh-TW" altLang="en-US" sz="1600" dirty="0">
                <a:latin typeface="Times New Roman" panose="02020603050405020304" pitchFamily="18" charset="0"/>
                <a:cs typeface="Times New Roman" panose="02020603050405020304" pitchFamily="18" charset="0"/>
              </a:rPr>
              <a:t>else if (pid &gt; 0) { /* parent process */</a:t>
            </a:r>
          </a:p>
          <a:p>
            <a:r>
              <a:rPr lang="zh-TW" altLang="en-US" sz="1600" dirty="0">
                <a:latin typeface="Times New Roman" panose="02020603050405020304" pitchFamily="18" charset="0"/>
                <a:cs typeface="Times New Roman" panose="02020603050405020304" pitchFamily="18" charset="0"/>
              </a:rPr>
              <a:t>	</a:t>
            </a:r>
            <a:r>
              <a:rPr lang="en-US" altLang="zh-TW" sz="1600" dirty="0">
                <a:latin typeface="Times New Roman" panose="02020603050405020304" pitchFamily="18" charset="0"/>
                <a:cs typeface="Times New Roman" panose="02020603050405020304" pitchFamily="18" charset="0"/>
              </a:rPr>
              <a:t>	</a:t>
            </a:r>
            <a:r>
              <a:rPr lang="zh-TW" altLang="en-US" sz="1600" dirty="0">
                <a:latin typeface="Times New Roman" panose="02020603050405020304" pitchFamily="18" charset="0"/>
                <a:cs typeface="Times New Roman" panose="02020603050405020304" pitchFamily="18" charset="0"/>
              </a:rPr>
              <a:t>wait(NULL);</a:t>
            </a:r>
          </a:p>
          <a:p>
            <a:r>
              <a:rPr lang="zh-TW" altLang="en-US" sz="1600" dirty="0">
                <a:latin typeface="Times New Roman" panose="02020603050405020304" pitchFamily="18" charset="0"/>
                <a:cs typeface="Times New Roman" panose="02020603050405020304" pitchFamily="18" charset="0"/>
              </a:rPr>
              <a:t>	</a:t>
            </a:r>
            <a:r>
              <a:rPr lang="en-US" altLang="zh-TW" sz="1600" dirty="0">
                <a:latin typeface="Times New Roman" panose="02020603050405020304" pitchFamily="18" charset="0"/>
                <a:cs typeface="Times New Roman" panose="02020603050405020304" pitchFamily="18" charset="0"/>
              </a:rPr>
              <a:t>	</a:t>
            </a:r>
            <a:r>
              <a:rPr lang="zh-TW" altLang="en-US" sz="1600" dirty="0">
                <a:latin typeface="Times New Roman" panose="02020603050405020304" pitchFamily="18" charset="0"/>
                <a:cs typeface="Times New Roman" panose="02020603050405020304" pitchFamily="18" charset="0"/>
              </a:rPr>
              <a:t>printf("PARENT: value = %d\n",value);</a:t>
            </a:r>
          </a:p>
          <a:p>
            <a:r>
              <a:rPr lang="en-US" altLang="zh-TW" sz="1600" dirty="0">
                <a:latin typeface="Times New Roman" panose="02020603050405020304" pitchFamily="18" charset="0"/>
                <a:cs typeface="Times New Roman" panose="02020603050405020304" pitchFamily="18" charset="0"/>
              </a:rPr>
              <a:t>	</a:t>
            </a:r>
            <a:r>
              <a:rPr lang="zh-TW" altLang="en-US" sz="1600" dirty="0">
                <a:latin typeface="Times New Roman" panose="02020603050405020304" pitchFamily="18" charset="0"/>
                <a:cs typeface="Times New Roman" panose="02020603050405020304" pitchFamily="18" charset="0"/>
              </a:rPr>
              <a:t>}</a:t>
            </a:r>
          </a:p>
          <a:p>
            <a:r>
              <a:rPr lang="zh-TW" altLang="en-US" sz="1600" dirty="0">
                <a:latin typeface="Times New Roman" panose="02020603050405020304" pitchFamily="18" charset="0"/>
                <a:cs typeface="Times New Roman" panose="02020603050405020304" pitchFamily="18" charset="0"/>
              </a:rPr>
              <a:t>}</a:t>
            </a:r>
          </a:p>
          <a:p>
            <a:endParaRPr lang="zh-TW" altLang="en-US" sz="1600" dirty="0">
              <a:latin typeface="Times New Roman" panose="02020603050405020304" pitchFamily="18" charset="0"/>
              <a:cs typeface="Times New Roman" panose="02020603050405020304" pitchFamily="18" charset="0"/>
            </a:endParaRPr>
          </a:p>
          <a:p>
            <a:r>
              <a:rPr lang="zh-TW" altLang="en-US" sz="1600" dirty="0">
                <a:latin typeface="Times New Roman" panose="02020603050405020304" pitchFamily="18" charset="0"/>
                <a:cs typeface="Times New Roman" panose="02020603050405020304" pitchFamily="18" charset="0"/>
              </a:rPr>
              <a:t>/**</a:t>
            </a:r>
          </a:p>
          <a:p>
            <a:r>
              <a:rPr lang="zh-TW" altLang="en-US" sz="1600" dirty="0">
                <a:latin typeface="Times New Roman" panose="02020603050405020304" pitchFamily="18" charset="0"/>
                <a:cs typeface="Times New Roman" panose="02020603050405020304" pitchFamily="18" charset="0"/>
              </a:rPr>
              <a:t> * The thread will begin control in this function</a:t>
            </a:r>
          </a:p>
          <a:p>
            <a:r>
              <a:rPr lang="zh-TW" altLang="en-US" sz="1600" dirty="0">
                <a:latin typeface="Times New Roman" panose="02020603050405020304" pitchFamily="18" charset="0"/>
                <a:cs typeface="Times New Roman" panose="02020603050405020304" pitchFamily="18" charset="0"/>
              </a:rPr>
              <a:t> */</a:t>
            </a:r>
          </a:p>
          <a:p>
            <a:r>
              <a:rPr lang="zh-TW" altLang="en-US" sz="1600" dirty="0">
                <a:latin typeface="Times New Roman" panose="02020603050405020304" pitchFamily="18" charset="0"/>
                <a:cs typeface="Times New Roman" panose="02020603050405020304" pitchFamily="18" charset="0"/>
              </a:rPr>
              <a:t>void *runner(void *param) </a:t>
            </a:r>
          </a:p>
          <a:p>
            <a:r>
              <a:rPr lang="zh-TW" altLang="en-US" sz="1600" dirty="0">
                <a:latin typeface="Times New Roman" panose="02020603050405020304" pitchFamily="18" charset="0"/>
                <a:cs typeface="Times New Roman" panose="02020603050405020304" pitchFamily="18" charset="0"/>
              </a:rPr>
              <a:t>{</a:t>
            </a:r>
          </a:p>
          <a:p>
            <a:r>
              <a:rPr lang="zh-TW" altLang="en-US" sz="1600" dirty="0">
                <a:latin typeface="Times New Roman" panose="02020603050405020304" pitchFamily="18" charset="0"/>
                <a:cs typeface="Times New Roman" panose="02020603050405020304" pitchFamily="18" charset="0"/>
              </a:rPr>
              <a:t>	value = 5;</a:t>
            </a:r>
          </a:p>
          <a:p>
            <a:endParaRPr lang="zh-TW" altLang="en-US" sz="1600" dirty="0">
              <a:latin typeface="Times New Roman" panose="02020603050405020304" pitchFamily="18" charset="0"/>
              <a:cs typeface="Times New Roman" panose="02020603050405020304" pitchFamily="18" charset="0"/>
            </a:endParaRPr>
          </a:p>
          <a:p>
            <a:r>
              <a:rPr lang="zh-TW" altLang="en-US" sz="1600" dirty="0">
                <a:latin typeface="Times New Roman" panose="02020603050405020304" pitchFamily="18" charset="0"/>
                <a:cs typeface="Times New Roman" panose="02020603050405020304" pitchFamily="18" charset="0"/>
              </a:rPr>
              <a:t>	pthread_exit(0);</a:t>
            </a:r>
          </a:p>
          <a:p>
            <a:r>
              <a:rPr lang="zh-TW" altLang="en-US" sz="1600" dirty="0">
                <a:latin typeface="Times New Roman" panose="02020603050405020304" pitchFamily="18" charset="0"/>
                <a:cs typeface="Times New Roman" panose="02020603050405020304" pitchFamily="18" charset="0"/>
              </a:rPr>
              <a:t>}</a:t>
            </a:r>
            <a:endParaRPr lang="zh-TW" altLang="en-US" sz="16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標題 1">
            <a:extLst>
              <a:ext uri="{FF2B5EF4-FFF2-40B4-BE49-F238E27FC236}">
                <a16:creationId xmlns:a16="http://schemas.microsoft.com/office/drawing/2014/main" id="{CB77F0F3-FCC6-425E-ABAC-204CBFD4945C}"/>
              </a:ext>
            </a:extLst>
          </p:cNvPr>
          <p:cNvSpPr>
            <a:spLocks noGrp="1"/>
          </p:cNvSpPr>
          <p:nvPr>
            <p:ph type="title"/>
          </p:nvPr>
        </p:nvSpPr>
        <p:spPr>
          <a:xfrm>
            <a:off x="727668" y="235045"/>
            <a:ext cx="9838266" cy="1320800"/>
          </a:xfrm>
        </p:spPr>
        <p:txBody>
          <a:bodyPr/>
          <a:lstStyle/>
          <a:p>
            <a:r>
              <a:rPr lang="en-US" altLang="zh-TW" dirty="0"/>
              <a:t>Quiz 1</a:t>
            </a:r>
            <a:r>
              <a:rPr lang="zh-TW" altLang="en-US" dirty="0"/>
              <a:t> </a:t>
            </a:r>
            <a:r>
              <a:rPr lang="en-US" altLang="zh-TW" dirty="0"/>
              <a:t>Answer</a:t>
            </a:r>
            <a:endParaRPr lang="zh-TW" altLang="en-US" dirty="0"/>
          </a:p>
        </p:txBody>
      </p:sp>
      <p:sp>
        <p:nvSpPr>
          <p:cNvPr id="3" name="矩形 2">
            <a:extLst>
              <a:ext uri="{FF2B5EF4-FFF2-40B4-BE49-F238E27FC236}">
                <a16:creationId xmlns:a16="http://schemas.microsoft.com/office/drawing/2014/main" id="{B99D6BDE-9A41-4421-804B-4F28C51754C7}"/>
              </a:ext>
            </a:extLst>
          </p:cNvPr>
          <p:cNvSpPr/>
          <p:nvPr/>
        </p:nvSpPr>
        <p:spPr>
          <a:xfrm>
            <a:off x="833305" y="1270000"/>
            <a:ext cx="6716787" cy="5755422"/>
          </a:xfrm>
          <a:prstGeom prst="rect">
            <a:avLst/>
          </a:prstGeom>
        </p:spPr>
        <p:txBody>
          <a:bodyPr wrap="square">
            <a:spAutoFit/>
          </a:bodyPr>
          <a:lstStyle/>
          <a:p>
            <a:r>
              <a:rPr lang="zh-TW" altLang="en-US" sz="1600" dirty="0">
                <a:latin typeface="Times New Roman" panose="02020603050405020304" pitchFamily="18" charset="0"/>
                <a:cs typeface="Times New Roman" panose="02020603050405020304" pitchFamily="18" charset="0"/>
              </a:rPr>
              <a:t>#include &lt;pthread.h&gt;</a:t>
            </a:r>
          </a:p>
          <a:p>
            <a:r>
              <a:rPr lang="zh-TW" altLang="en-US" sz="1600" dirty="0">
                <a:latin typeface="Times New Roman" panose="02020603050405020304" pitchFamily="18" charset="0"/>
                <a:cs typeface="Times New Roman" panose="02020603050405020304" pitchFamily="18" charset="0"/>
              </a:rPr>
              <a:t>#include &lt;stdio.h&gt;</a:t>
            </a:r>
          </a:p>
          <a:p>
            <a:r>
              <a:rPr lang="zh-TW" altLang="en-US" sz="1600" dirty="0">
                <a:latin typeface="Times New Roman" panose="02020603050405020304" pitchFamily="18" charset="0"/>
                <a:cs typeface="Times New Roman" panose="02020603050405020304" pitchFamily="18" charset="0"/>
              </a:rPr>
              <a:t>#include &lt;sys/types.h&gt;</a:t>
            </a:r>
          </a:p>
          <a:p>
            <a:r>
              <a:rPr lang="zh-TW" altLang="en-US" sz="1600" dirty="0">
                <a:latin typeface="Times New Roman" panose="02020603050405020304" pitchFamily="18" charset="0"/>
                <a:cs typeface="Times New Roman" panose="02020603050405020304" pitchFamily="18" charset="0"/>
              </a:rPr>
              <a:t>#include &lt;unistd.h&gt;</a:t>
            </a:r>
          </a:p>
          <a:p>
            <a:r>
              <a:rPr lang="zh-TW" altLang="en-US" sz="1600" dirty="0">
                <a:latin typeface="Times New Roman" panose="02020603050405020304" pitchFamily="18" charset="0"/>
                <a:cs typeface="Times New Roman" panose="02020603050405020304" pitchFamily="18" charset="0"/>
              </a:rPr>
              <a:t>#include &lt;wait.h&gt;</a:t>
            </a:r>
          </a:p>
          <a:p>
            <a:endParaRPr lang="zh-TW" altLang="en-US" sz="1600" dirty="0">
              <a:latin typeface="Times New Roman" panose="02020603050405020304" pitchFamily="18" charset="0"/>
              <a:cs typeface="Times New Roman" panose="02020603050405020304" pitchFamily="18" charset="0"/>
            </a:endParaRPr>
          </a:p>
          <a:p>
            <a:r>
              <a:rPr lang="zh-TW" altLang="en-US" sz="1600" dirty="0">
                <a:latin typeface="Times New Roman" panose="02020603050405020304" pitchFamily="18" charset="0"/>
                <a:cs typeface="Times New Roman" panose="02020603050405020304" pitchFamily="18" charset="0"/>
              </a:rPr>
              <a:t>int value = 0; /* this data is shared by the thread(s) */</a:t>
            </a:r>
          </a:p>
          <a:p>
            <a:r>
              <a:rPr lang="zh-TW" altLang="en-US" sz="1600" dirty="0">
                <a:latin typeface="Times New Roman" panose="02020603050405020304" pitchFamily="18" charset="0"/>
                <a:cs typeface="Times New Roman" panose="02020603050405020304" pitchFamily="18" charset="0"/>
              </a:rPr>
              <a:t>void *runner(void *param); /* the thread */</a:t>
            </a:r>
          </a:p>
          <a:p>
            <a:r>
              <a:rPr lang="zh-TW" altLang="en-US" sz="1600" dirty="0">
                <a:latin typeface="Times New Roman" panose="02020603050405020304" pitchFamily="18" charset="0"/>
                <a:cs typeface="Times New Roman" panose="02020603050405020304" pitchFamily="18" charset="0"/>
              </a:rPr>
              <a:t>int main(int argc, char *argv[])</a:t>
            </a:r>
          </a:p>
          <a:p>
            <a:r>
              <a:rPr lang="zh-TW" altLang="en-US" sz="1600" dirty="0">
                <a:latin typeface="Times New Roman" panose="02020603050405020304" pitchFamily="18" charset="0"/>
                <a:cs typeface="Times New Roman" panose="02020603050405020304" pitchFamily="18" charset="0"/>
              </a:rPr>
              <a:t>{</a:t>
            </a:r>
          </a:p>
          <a:p>
            <a:r>
              <a:rPr lang="en-US" altLang="zh-TW" sz="1600" dirty="0">
                <a:latin typeface="Times New Roman" panose="02020603050405020304" pitchFamily="18" charset="0"/>
                <a:cs typeface="Times New Roman" panose="02020603050405020304" pitchFamily="18" charset="0"/>
              </a:rPr>
              <a:t>	</a:t>
            </a:r>
            <a:r>
              <a:rPr lang="zh-TW" altLang="en-US" sz="1600" dirty="0">
                <a:latin typeface="Times New Roman" panose="02020603050405020304" pitchFamily="18" charset="0"/>
                <a:cs typeface="Times New Roman" panose="02020603050405020304" pitchFamily="18" charset="0"/>
              </a:rPr>
              <a:t>pid_t pid;</a:t>
            </a:r>
          </a:p>
          <a:p>
            <a:r>
              <a:rPr lang="en-US" altLang="zh-TW" sz="1600" dirty="0">
                <a:latin typeface="Times New Roman" panose="02020603050405020304" pitchFamily="18" charset="0"/>
                <a:cs typeface="Times New Roman" panose="02020603050405020304" pitchFamily="18" charset="0"/>
              </a:rPr>
              <a:t>	</a:t>
            </a:r>
            <a:r>
              <a:rPr lang="zh-TW" altLang="en-US" sz="1600" dirty="0">
                <a:latin typeface="Times New Roman" panose="02020603050405020304" pitchFamily="18" charset="0"/>
                <a:cs typeface="Times New Roman" panose="02020603050405020304" pitchFamily="18" charset="0"/>
              </a:rPr>
              <a:t>pthread_t tid; /* the thread identifier */</a:t>
            </a:r>
          </a:p>
          <a:p>
            <a:r>
              <a:rPr lang="en-US" altLang="zh-TW" sz="1600" dirty="0">
                <a:latin typeface="Times New Roman" panose="02020603050405020304" pitchFamily="18" charset="0"/>
                <a:cs typeface="Times New Roman" panose="02020603050405020304" pitchFamily="18" charset="0"/>
              </a:rPr>
              <a:t>	</a:t>
            </a:r>
            <a:r>
              <a:rPr lang="zh-TW" altLang="en-US" sz="1600" dirty="0">
                <a:latin typeface="Times New Roman" panose="02020603050405020304" pitchFamily="18" charset="0"/>
                <a:cs typeface="Times New Roman" panose="02020603050405020304" pitchFamily="18" charset="0"/>
              </a:rPr>
              <a:t>pthread_attr_t attr; /* set of attributes for the thread */</a:t>
            </a:r>
          </a:p>
          <a:p>
            <a:endParaRPr lang="zh-TW" altLang="en-US" sz="1600" dirty="0">
              <a:latin typeface="Times New Roman" panose="02020603050405020304" pitchFamily="18" charset="0"/>
              <a:cs typeface="Times New Roman" panose="02020603050405020304" pitchFamily="18" charset="0"/>
            </a:endParaRPr>
          </a:p>
          <a:p>
            <a:r>
              <a:rPr lang="en-US" altLang="zh-TW" sz="1600" dirty="0">
                <a:latin typeface="Times New Roman" panose="02020603050405020304" pitchFamily="18" charset="0"/>
                <a:cs typeface="Times New Roman" panose="02020603050405020304" pitchFamily="18" charset="0"/>
              </a:rPr>
              <a:t>	</a:t>
            </a:r>
            <a:r>
              <a:rPr lang="zh-TW" altLang="en-US" sz="1600" dirty="0">
                <a:latin typeface="Times New Roman" panose="02020603050405020304" pitchFamily="18" charset="0"/>
                <a:cs typeface="Times New Roman" panose="02020603050405020304" pitchFamily="18" charset="0"/>
              </a:rPr>
              <a:t>pid = fork();</a:t>
            </a:r>
          </a:p>
          <a:p>
            <a:endParaRPr lang="zh-TW" altLang="en-US" sz="1600" dirty="0">
              <a:latin typeface="Times New Roman" panose="02020603050405020304" pitchFamily="18" charset="0"/>
              <a:cs typeface="Times New Roman" panose="02020603050405020304" pitchFamily="18" charset="0"/>
            </a:endParaRPr>
          </a:p>
          <a:p>
            <a:r>
              <a:rPr lang="en-US" altLang="zh-TW" sz="1600" dirty="0">
                <a:latin typeface="Times New Roman" panose="02020603050405020304" pitchFamily="18" charset="0"/>
                <a:cs typeface="Times New Roman" panose="02020603050405020304" pitchFamily="18" charset="0"/>
              </a:rPr>
              <a:t>	</a:t>
            </a:r>
            <a:r>
              <a:rPr lang="zh-TW" altLang="en-US" sz="1600" dirty="0">
                <a:latin typeface="Times New Roman" panose="02020603050405020304" pitchFamily="18" charset="0"/>
                <a:cs typeface="Times New Roman" panose="02020603050405020304" pitchFamily="18" charset="0"/>
              </a:rPr>
              <a:t>if (pid == 0) { /* child process */</a:t>
            </a:r>
          </a:p>
          <a:p>
            <a:r>
              <a:rPr lang="zh-TW" altLang="en-US" sz="1600" dirty="0">
                <a:latin typeface="Times New Roman" panose="02020603050405020304" pitchFamily="18" charset="0"/>
                <a:cs typeface="Times New Roman" panose="02020603050405020304" pitchFamily="18" charset="0"/>
              </a:rPr>
              <a:t>	</a:t>
            </a:r>
            <a:r>
              <a:rPr lang="en-US" altLang="zh-TW" sz="1600" dirty="0">
                <a:latin typeface="Times New Roman" panose="02020603050405020304" pitchFamily="18" charset="0"/>
                <a:cs typeface="Times New Roman" panose="02020603050405020304" pitchFamily="18" charset="0"/>
              </a:rPr>
              <a:t>	</a:t>
            </a:r>
            <a:r>
              <a:rPr lang="zh-TW" altLang="en-US" sz="1600" dirty="0">
                <a:latin typeface="Times New Roman" panose="02020603050405020304" pitchFamily="18" charset="0"/>
                <a:cs typeface="Times New Roman" panose="02020603050405020304" pitchFamily="18" charset="0"/>
              </a:rPr>
              <a:t>pthread_attr_init(&amp;attr); /* get the default attributes */</a:t>
            </a:r>
          </a:p>
          <a:p>
            <a:r>
              <a:rPr lang="zh-TW" altLang="en-US" sz="1600" dirty="0">
                <a:latin typeface="Times New Roman" panose="02020603050405020304" pitchFamily="18" charset="0"/>
                <a:cs typeface="Times New Roman" panose="02020603050405020304" pitchFamily="18" charset="0"/>
              </a:rPr>
              <a:t>		pthread_create(&amp;tid,&amp;attr,runner,argv[1]); /* create the thread */</a:t>
            </a:r>
          </a:p>
          <a:p>
            <a:r>
              <a:rPr lang="zh-TW" altLang="en-US" sz="1600" dirty="0">
                <a:latin typeface="Times New Roman" panose="02020603050405020304" pitchFamily="18" charset="0"/>
                <a:cs typeface="Times New Roman" panose="02020603050405020304" pitchFamily="18" charset="0"/>
              </a:rPr>
              <a:t>		pthread_join(tid,NULL); /* now wait for the thread to exit */</a:t>
            </a:r>
          </a:p>
          <a:p>
            <a:r>
              <a:rPr lang="zh-TW" altLang="en-US" sz="1600" dirty="0">
                <a:latin typeface="Times New Roman" panose="02020603050405020304" pitchFamily="18" charset="0"/>
                <a:cs typeface="Times New Roman" panose="02020603050405020304" pitchFamily="18" charset="0"/>
              </a:rPr>
              <a:t>	</a:t>
            </a:r>
            <a:r>
              <a:rPr lang="en-US" altLang="zh-TW" sz="1600" dirty="0">
                <a:latin typeface="Times New Roman" panose="02020603050405020304" pitchFamily="18" charset="0"/>
                <a:cs typeface="Times New Roman" panose="02020603050405020304" pitchFamily="18" charset="0"/>
              </a:rPr>
              <a:t>	</a:t>
            </a:r>
            <a:r>
              <a:rPr lang="zh-TW" altLang="en-US" sz="1600" dirty="0">
                <a:latin typeface="Times New Roman" panose="02020603050405020304" pitchFamily="18" charset="0"/>
                <a:cs typeface="Times New Roman" panose="02020603050405020304" pitchFamily="18" charset="0"/>
              </a:rPr>
              <a:t>printf("CHILD: value = %d\n",value);</a:t>
            </a:r>
          </a:p>
          <a:p>
            <a:r>
              <a:rPr lang="en-US" altLang="zh-TW" sz="1600" dirty="0">
                <a:latin typeface="Times New Roman" panose="02020603050405020304" pitchFamily="18" charset="0"/>
                <a:cs typeface="Times New Roman" panose="02020603050405020304" pitchFamily="18" charset="0"/>
              </a:rPr>
              <a:t>	</a:t>
            </a:r>
            <a:r>
              <a:rPr lang="zh-TW" altLang="en-US" sz="1600" dirty="0">
                <a:latin typeface="Times New Roman" panose="02020603050405020304" pitchFamily="18" charset="0"/>
                <a:cs typeface="Times New Roman" panose="02020603050405020304" pitchFamily="18" charset="0"/>
              </a:rPr>
              <a:t>}</a:t>
            </a:r>
          </a:p>
          <a:p>
            <a:endParaRPr lang="zh-TW" altLang="en-US" sz="1600" dirty="0">
              <a:latin typeface="Times New Roman" panose="02020603050405020304" pitchFamily="18" charset="0"/>
              <a:cs typeface="Times New Roman" panose="02020603050405020304" pitchFamily="18" charset="0"/>
            </a:endParaRPr>
          </a:p>
        </p:txBody>
      </p:sp>
      <p:sp>
        <p:nvSpPr>
          <p:cNvPr id="4" name="矩形 3">
            <a:extLst>
              <a:ext uri="{FF2B5EF4-FFF2-40B4-BE49-F238E27FC236}">
                <a16:creationId xmlns:a16="http://schemas.microsoft.com/office/drawing/2014/main" id="{99787727-3AD4-4F0A-B4A9-4AA8ABFAB9C6}"/>
              </a:ext>
            </a:extLst>
          </p:cNvPr>
          <p:cNvSpPr/>
          <p:nvPr/>
        </p:nvSpPr>
        <p:spPr>
          <a:xfrm>
            <a:off x="7007603" y="520890"/>
            <a:ext cx="4686650" cy="3785652"/>
          </a:xfrm>
          <a:prstGeom prst="rect">
            <a:avLst/>
          </a:prstGeom>
        </p:spPr>
        <p:txBody>
          <a:bodyPr wrap="square">
            <a:spAutoFit/>
          </a:bodyPr>
          <a:lstStyle/>
          <a:p>
            <a:r>
              <a:rPr lang="en-US" altLang="zh-TW" sz="1600" dirty="0">
                <a:latin typeface="Times New Roman" panose="02020603050405020304" pitchFamily="18" charset="0"/>
                <a:cs typeface="Times New Roman" panose="02020603050405020304" pitchFamily="18" charset="0"/>
              </a:rPr>
              <a:t>	</a:t>
            </a:r>
            <a:r>
              <a:rPr lang="zh-TW" altLang="en-US" sz="1600" dirty="0">
                <a:latin typeface="Times New Roman" panose="02020603050405020304" pitchFamily="18" charset="0"/>
                <a:cs typeface="Times New Roman" panose="02020603050405020304" pitchFamily="18" charset="0"/>
              </a:rPr>
              <a:t>else if (pid &gt; 0) { /* parent process */</a:t>
            </a:r>
          </a:p>
          <a:p>
            <a:r>
              <a:rPr lang="zh-TW" altLang="en-US" sz="1600" dirty="0">
                <a:latin typeface="Times New Roman" panose="02020603050405020304" pitchFamily="18" charset="0"/>
                <a:cs typeface="Times New Roman" panose="02020603050405020304" pitchFamily="18" charset="0"/>
              </a:rPr>
              <a:t>	</a:t>
            </a:r>
            <a:r>
              <a:rPr lang="en-US" altLang="zh-TW" sz="1600" dirty="0">
                <a:latin typeface="Times New Roman" panose="02020603050405020304" pitchFamily="18" charset="0"/>
                <a:cs typeface="Times New Roman" panose="02020603050405020304" pitchFamily="18" charset="0"/>
              </a:rPr>
              <a:t>	</a:t>
            </a:r>
            <a:r>
              <a:rPr lang="zh-TW" altLang="en-US" sz="1600" dirty="0">
                <a:latin typeface="Times New Roman" panose="02020603050405020304" pitchFamily="18" charset="0"/>
                <a:cs typeface="Times New Roman" panose="02020603050405020304" pitchFamily="18" charset="0"/>
              </a:rPr>
              <a:t>wait(NULL);</a:t>
            </a:r>
          </a:p>
          <a:p>
            <a:r>
              <a:rPr lang="zh-TW" altLang="en-US" sz="1600" dirty="0">
                <a:latin typeface="Times New Roman" panose="02020603050405020304" pitchFamily="18" charset="0"/>
                <a:cs typeface="Times New Roman" panose="02020603050405020304" pitchFamily="18" charset="0"/>
              </a:rPr>
              <a:t>	</a:t>
            </a:r>
            <a:r>
              <a:rPr lang="en-US" altLang="zh-TW" sz="1600" dirty="0">
                <a:latin typeface="Times New Roman" panose="02020603050405020304" pitchFamily="18" charset="0"/>
                <a:cs typeface="Times New Roman" panose="02020603050405020304" pitchFamily="18" charset="0"/>
              </a:rPr>
              <a:t>	</a:t>
            </a:r>
            <a:r>
              <a:rPr lang="zh-TW" altLang="en-US" sz="1600" dirty="0">
                <a:latin typeface="Times New Roman" panose="02020603050405020304" pitchFamily="18" charset="0"/>
                <a:cs typeface="Times New Roman" panose="02020603050405020304" pitchFamily="18" charset="0"/>
              </a:rPr>
              <a:t>printf("PARENT: value = %d\n",value);</a:t>
            </a:r>
          </a:p>
          <a:p>
            <a:r>
              <a:rPr lang="en-US" altLang="zh-TW" sz="1600" dirty="0">
                <a:latin typeface="Times New Roman" panose="02020603050405020304" pitchFamily="18" charset="0"/>
                <a:cs typeface="Times New Roman" panose="02020603050405020304" pitchFamily="18" charset="0"/>
              </a:rPr>
              <a:t>	</a:t>
            </a:r>
            <a:r>
              <a:rPr lang="zh-TW" altLang="en-US" sz="1600" dirty="0">
                <a:latin typeface="Times New Roman" panose="02020603050405020304" pitchFamily="18" charset="0"/>
                <a:cs typeface="Times New Roman" panose="02020603050405020304" pitchFamily="18" charset="0"/>
              </a:rPr>
              <a:t>}</a:t>
            </a:r>
          </a:p>
          <a:p>
            <a:r>
              <a:rPr lang="zh-TW" altLang="en-US" sz="1600" dirty="0">
                <a:latin typeface="Times New Roman" panose="02020603050405020304" pitchFamily="18" charset="0"/>
                <a:cs typeface="Times New Roman" panose="02020603050405020304" pitchFamily="18" charset="0"/>
              </a:rPr>
              <a:t>}</a:t>
            </a:r>
          </a:p>
          <a:p>
            <a:endParaRPr lang="zh-TW" altLang="en-US" sz="1600" dirty="0">
              <a:latin typeface="Times New Roman" panose="02020603050405020304" pitchFamily="18" charset="0"/>
              <a:cs typeface="Times New Roman" panose="02020603050405020304" pitchFamily="18" charset="0"/>
            </a:endParaRPr>
          </a:p>
          <a:p>
            <a:r>
              <a:rPr lang="zh-TW" altLang="en-US" sz="1600" dirty="0">
                <a:latin typeface="Times New Roman" panose="02020603050405020304" pitchFamily="18" charset="0"/>
                <a:cs typeface="Times New Roman" panose="02020603050405020304" pitchFamily="18" charset="0"/>
              </a:rPr>
              <a:t>/**</a:t>
            </a:r>
          </a:p>
          <a:p>
            <a:r>
              <a:rPr lang="zh-TW" altLang="en-US" sz="1600" dirty="0">
                <a:latin typeface="Times New Roman" panose="02020603050405020304" pitchFamily="18" charset="0"/>
                <a:cs typeface="Times New Roman" panose="02020603050405020304" pitchFamily="18" charset="0"/>
              </a:rPr>
              <a:t> * The thread will begin control in this function</a:t>
            </a:r>
          </a:p>
          <a:p>
            <a:r>
              <a:rPr lang="zh-TW" altLang="en-US" sz="1600" dirty="0">
                <a:latin typeface="Times New Roman" panose="02020603050405020304" pitchFamily="18" charset="0"/>
                <a:cs typeface="Times New Roman" panose="02020603050405020304" pitchFamily="18" charset="0"/>
              </a:rPr>
              <a:t> */</a:t>
            </a:r>
          </a:p>
          <a:p>
            <a:r>
              <a:rPr lang="zh-TW" altLang="en-US" sz="1600" dirty="0">
                <a:latin typeface="Times New Roman" panose="02020603050405020304" pitchFamily="18" charset="0"/>
                <a:cs typeface="Times New Roman" panose="02020603050405020304" pitchFamily="18" charset="0"/>
              </a:rPr>
              <a:t>void *runner(void *param) </a:t>
            </a:r>
          </a:p>
          <a:p>
            <a:r>
              <a:rPr lang="zh-TW" altLang="en-US" sz="1600" dirty="0">
                <a:latin typeface="Times New Roman" panose="02020603050405020304" pitchFamily="18" charset="0"/>
                <a:cs typeface="Times New Roman" panose="02020603050405020304" pitchFamily="18" charset="0"/>
              </a:rPr>
              <a:t>{</a:t>
            </a:r>
          </a:p>
          <a:p>
            <a:r>
              <a:rPr lang="zh-TW" altLang="en-US" sz="1600" dirty="0">
                <a:latin typeface="Times New Roman" panose="02020603050405020304" pitchFamily="18" charset="0"/>
                <a:cs typeface="Times New Roman" panose="02020603050405020304" pitchFamily="18" charset="0"/>
              </a:rPr>
              <a:t>	value = 5;</a:t>
            </a:r>
          </a:p>
          <a:p>
            <a:endParaRPr lang="zh-TW" altLang="en-US" sz="1600" dirty="0">
              <a:latin typeface="Times New Roman" panose="02020603050405020304" pitchFamily="18" charset="0"/>
              <a:cs typeface="Times New Roman" panose="02020603050405020304" pitchFamily="18" charset="0"/>
            </a:endParaRPr>
          </a:p>
          <a:p>
            <a:r>
              <a:rPr lang="zh-TW" altLang="en-US" sz="1600" dirty="0">
                <a:latin typeface="Times New Roman" panose="02020603050405020304" pitchFamily="18" charset="0"/>
                <a:cs typeface="Times New Roman" panose="02020603050405020304" pitchFamily="18" charset="0"/>
              </a:rPr>
              <a:t>	pthread_exit(0);</a:t>
            </a:r>
          </a:p>
          <a:p>
            <a:r>
              <a:rPr lang="zh-TW" altLang="en-US" sz="1600" dirty="0">
                <a:latin typeface="Times New Roman" panose="02020603050405020304" pitchFamily="18" charset="0"/>
                <a:cs typeface="Times New Roman" panose="02020603050405020304" pitchFamily="18" charset="0"/>
              </a:rPr>
              <a:t>}</a:t>
            </a:r>
            <a:endParaRPr lang="zh-TW" altLang="en-US" sz="1600" dirty="0"/>
          </a:p>
        </p:txBody>
      </p:sp>
      <p:sp>
        <p:nvSpPr>
          <p:cNvPr id="2" name="矩形 1">
            <a:extLst>
              <a:ext uri="{FF2B5EF4-FFF2-40B4-BE49-F238E27FC236}">
                <a16:creationId xmlns:a16="http://schemas.microsoft.com/office/drawing/2014/main" id="{E883611D-DE3C-42F4-AB71-131354A92F71}"/>
              </a:ext>
            </a:extLst>
          </p:cNvPr>
          <p:cNvSpPr/>
          <p:nvPr/>
        </p:nvSpPr>
        <p:spPr>
          <a:xfrm>
            <a:off x="7184870" y="4532566"/>
            <a:ext cx="3317911" cy="923330"/>
          </a:xfrm>
          <a:prstGeom prst="rect">
            <a:avLst/>
          </a:prstGeom>
        </p:spPr>
        <p:txBody>
          <a:bodyPr wrap="square">
            <a:spAutoFit/>
          </a:bodyPr>
          <a:lstStyle/>
          <a:p>
            <a:r>
              <a:rPr lang="zh-TW" altLang="en-US" dirty="0">
                <a:solidFill>
                  <a:srgbClr val="FFFF00"/>
                </a:solidFill>
              </a:rPr>
              <a:t>$ ./quiz1</a:t>
            </a:r>
          </a:p>
          <a:p>
            <a:r>
              <a:rPr lang="zh-TW" altLang="en-US" dirty="0">
                <a:solidFill>
                  <a:srgbClr val="FFFF00"/>
                </a:solidFill>
              </a:rPr>
              <a:t>CHILD: value = 5</a:t>
            </a:r>
          </a:p>
          <a:p>
            <a:r>
              <a:rPr lang="zh-TW" altLang="en-US" dirty="0">
                <a:solidFill>
                  <a:srgbClr val="FFFF00"/>
                </a:solidFill>
              </a:rPr>
              <a:t>PARENT: value = 0</a:t>
            </a:r>
          </a:p>
        </p:txBody>
      </p:sp>
    </p:spTree>
    <p:extLst>
      <p:ext uri="{BB962C8B-B14F-4D97-AF65-F5344CB8AC3E}">
        <p14:creationId xmlns:p14="http://schemas.microsoft.com/office/powerpoint/2010/main" val="22229223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標題 1">
            <a:extLst>
              <a:ext uri="{FF2B5EF4-FFF2-40B4-BE49-F238E27FC236}">
                <a16:creationId xmlns:a16="http://schemas.microsoft.com/office/drawing/2014/main" id="{4E0A467A-B723-4B88-9173-38AB75616E24}"/>
              </a:ext>
            </a:extLst>
          </p:cNvPr>
          <p:cNvSpPr>
            <a:spLocks noGrp="1"/>
          </p:cNvSpPr>
          <p:nvPr>
            <p:ph type="title"/>
          </p:nvPr>
        </p:nvSpPr>
        <p:spPr>
          <a:xfrm>
            <a:off x="1993900" y="260351"/>
            <a:ext cx="8229600" cy="1139825"/>
          </a:xfrm>
        </p:spPr>
        <p:txBody>
          <a:bodyPr/>
          <a:lstStyle/>
          <a:p>
            <a:r>
              <a:rPr lang="en-US" altLang="zh-TW" sz="4000" dirty="0">
                <a:latin typeface="Times New Roman" panose="02020603050405020304" pitchFamily="18" charset="0"/>
                <a:cs typeface="Times New Roman" panose="02020603050405020304" pitchFamily="18" charset="0"/>
              </a:rPr>
              <a:t>Problem: vector addition using pthread</a:t>
            </a:r>
            <a:endParaRPr lang="zh-TW" altLang="en-US" sz="4000" dirty="0">
              <a:latin typeface="Times New Roman" panose="02020603050405020304" pitchFamily="18" charset="0"/>
              <a:cs typeface="Times New Roman" panose="02020603050405020304" pitchFamily="18" charset="0"/>
            </a:endParaRPr>
          </a:p>
        </p:txBody>
      </p:sp>
      <p:sp>
        <p:nvSpPr>
          <p:cNvPr id="3" name="矩形 2">
            <a:extLst>
              <a:ext uri="{FF2B5EF4-FFF2-40B4-BE49-F238E27FC236}">
                <a16:creationId xmlns:a16="http://schemas.microsoft.com/office/drawing/2014/main" id="{39E18A53-2AA9-4890-9549-A4F80EE538EE}"/>
              </a:ext>
            </a:extLst>
          </p:cNvPr>
          <p:cNvSpPr/>
          <p:nvPr/>
        </p:nvSpPr>
        <p:spPr>
          <a:xfrm>
            <a:off x="238813" y="976924"/>
            <a:ext cx="8867480" cy="5909310"/>
          </a:xfrm>
          <a:prstGeom prst="rect">
            <a:avLst/>
          </a:prstGeom>
        </p:spPr>
        <p:txBody>
          <a:bodyPr wrap="square">
            <a:spAutoFit/>
          </a:bodyPr>
          <a:lstStyle/>
          <a:p>
            <a:r>
              <a:rPr lang="zh-TW" altLang="en-US" dirty="0">
                <a:latin typeface="Times New Roman" panose="02020603050405020304" pitchFamily="18" charset="0"/>
                <a:cs typeface="Times New Roman" panose="02020603050405020304" pitchFamily="18" charset="0"/>
              </a:rPr>
              <a:t>#include &lt;pthread.h&gt;</a:t>
            </a:r>
          </a:p>
          <a:p>
            <a:r>
              <a:rPr lang="zh-TW" altLang="en-US" dirty="0">
                <a:latin typeface="Times New Roman" panose="02020603050405020304" pitchFamily="18" charset="0"/>
                <a:cs typeface="Times New Roman" panose="02020603050405020304" pitchFamily="18" charset="0"/>
              </a:rPr>
              <a:t>#include &lt;stdio.h&gt;</a:t>
            </a:r>
          </a:p>
          <a:p>
            <a:r>
              <a:rPr lang="zh-TW" altLang="en-US" dirty="0">
                <a:latin typeface="Times New Roman" panose="02020603050405020304" pitchFamily="18" charset="0"/>
                <a:cs typeface="Times New Roman" panose="02020603050405020304" pitchFamily="18" charset="0"/>
              </a:rPr>
              <a:t>#include &lt;stdlib.h&gt;</a:t>
            </a:r>
          </a:p>
          <a:p>
            <a:endParaRPr lang="zh-TW" altLang="en-US" dirty="0">
              <a:latin typeface="Times New Roman" panose="02020603050405020304" pitchFamily="18" charset="0"/>
              <a:cs typeface="Times New Roman" panose="02020603050405020304" pitchFamily="18" charset="0"/>
            </a:endParaRPr>
          </a:p>
          <a:p>
            <a:r>
              <a:rPr lang="zh-TW" altLang="en-US" dirty="0">
                <a:latin typeface="Times New Roman" panose="02020603050405020304" pitchFamily="18" charset="0"/>
                <a:cs typeface="Times New Roman" panose="02020603050405020304" pitchFamily="18" charset="0"/>
              </a:rPr>
              <a:t>#define N 100</a:t>
            </a:r>
          </a:p>
          <a:p>
            <a:endParaRPr lang="zh-TW" altLang="en-US" dirty="0">
              <a:latin typeface="Times New Roman" panose="02020603050405020304" pitchFamily="18" charset="0"/>
              <a:cs typeface="Times New Roman" panose="02020603050405020304" pitchFamily="18" charset="0"/>
            </a:endParaRPr>
          </a:p>
          <a:p>
            <a:r>
              <a:rPr lang="zh-TW" altLang="en-US" dirty="0">
                <a:latin typeface="Times New Roman" panose="02020603050405020304" pitchFamily="18" charset="0"/>
                <a:cs typeface="Times New Roman" panose="02020603050405020304" pitchFamily="18" charset="0"/>
              </a:rPr>
              <a:t>int A[N];</a:t>
            </a:r>
          </a:p>
          <a:p>
            <a:r>
              <a:rPr lang="zh-TW" altLang="en-US" dirty="0">
                <a:latin typeface="Times New Roman" panose="02020603050405020304" pitchFamily="18" charset="0"/>
                <a:cs typeface="Times New Roman" panose="02020603050405020304" pitchFamily="18" charset="0"/>
              </a:rPr>
              <a:t>int B[N];</a:t>
            </a:r>
          </a:p>
          <a:p>
            <a:r>
              <a:rPr lang="zh-TW" altLang="en-US" dirty="0">
                <a:latin typeface="Times New Roman" panose="02020603050405020304" pitchFamily="18" charset="0"/>
                <a:cs typeface="Times New Roman" panose="02020603050405020304" pitchFamily="18" charset="0"/>
              </a:rPr>
              <a:t>int C[N];</a:t>
            </a:r>
          </a:p>
          <a:p>
            <a:r>
              <a:rPr lang="zh-TW" altLang="en-US" dirty="0">
                <a:latin typeface="Times New Roman" panose="02020603050405020304" pitchFamily="18" charset="0"/>
                <a:cs typeface="Times New Roman" panose="02020603050405020304" pitchFamily="18" charset="0"/>
              </a:rPr>
              <a:t>int goldenC[N];</a:t>
            </a:r>
          </a:p>
          <a:p>
            <a:endParaRPr lang="zh-TW" altLang="en-US" dirty="0">
              <a:latin typeface="Times New Roman" panose="02020603050405020304" pitchFamily="18" charset="0"/>
              <a:cs typeface="Times New Roman" panose="02020603050405020304" pitchFamily="18" charset="0"/>
            </a:endParaRPr>
          </a:p>
          <a:p>
            <a:r>
              <a:rPr lang="zh-TW" altLang="en-US" dirty="0">
                <a:latin typeface="Times New Roman" panose="02020603050405020304" pitchFamily="18" charset="0"/>
                <a:cs typeface="Times New Roman" panose="02020603050405020304" pitchFamily="18" charset="0"/>
              </a:rPr>
              <a:t>void *runner(void *param); /* the thread */</a:t>
            </a:r>
          </a:p>
          <a:p>
            <a:endParaRPr lang="zh-TW" altLang="en-US" dirty="0">
              <a:latin typeface="Times New Roman" panose="02020603050405020304" pitchFamily="18" charset="0"/>
              <a:cs typeface="Times New Roman" panose="02020603050405020304" pitchFamily="18" charset="0"/>
            </a:endParaRPr>
          </a:p>
          <a:p>
            <a:r>
              <a:rPr lang="zh-TW" altLang="en-US" dirty="0">
                <a:latin typeface="Times New Roman" panose="02020603050405020304" pitchFamily="18" charset="0"/>
                <a:cs typeface="Times New Roman" panose="02020603050405020304" pitchFamily="18" charset="0"/>
              </a:rPr>
              <a:t>int main(int argc, char *argv[]) {</a:t>
            </a:r>
          </a:p>
          <a:p>
            <a:r>
              <a:rPr lang="zh-TW" altLang="en-US" dirty="0">
                <a:latin typeface="Times New Roman" panose="02020603050405020304" pitchFamily="18" charset="0"/>
                <a:cs typeface="Times New Roman" panose="02020603050405020304" pitchFamily="18" charset="0"/>
              </a:rPr>
              <a:t>	int i, j, k, *pos;</a:t>
            </a:r>
          </a:p>
          <a:p>
            <a:r>
              <a:rPr lang="zh-TW" altLang="en-US" dirty="0">
                <a:latin typeface="Times New Roman" panose="02020603050405020304" pitchFamily="18" charset="0"/>
                <a:cs typeface="Times New Roman" panose="02020603050405020304" pitchFamily="18" charset="0"/>
              </a:rPr>
              <a:t>	pthread_t tid[N];       //Thread ID</a:t>
            </a:r>
          </a:p>
          <a:p>
            <a:r>
              <a:rPr lang="zh-TW" altLang="en-US" dirty="0">
                <a:latin typeface="Times New Roman" panose="02020603050405020304" pitchFamily="18" charset="0"/>
                <a:cs typeface="Times New Roman" panose="02020603050405020304" pitchFamily="18" charset="0"/>
              </a:rPr>
              <a:t>	pthread_attr_t attr[N]; //Set of thread attributes</a:t>
            </a:r>
          </a:p>
          <a:p>
            <a:r>
              <a:rPr lang="zh-TW" altLang="en-US" dirty="0">
                <a:latin typeface="Times New Roman" panose="02020603050405020304" pitchFamily="18" charset="0"/>
                <a:cs typeface="Times New Roman" panose="02020603050405020304" pitchFamily="18" charset="0"/>
              </a:rPr>
              <a:t>	struct timespec t_start, t_end;</a:t>
            </a:r>
          </a:p>
          <a:p>
            <a:r>
              <a:rPr lang="zh-TW" altLang="en-US" dirty="0">
                <a:latin typeface="Times New Roman" panose="02020603050405020304" pitchFamily="18" charset="0"/>
                <a:cs typeface="Times New Roman" panose="02020603050405020304" pitchFamily="18" charset="0"/>
              </a:rPr>
              <a:t>	double elapsedTime;</a:t>
            </a:r>
          </a:p>
          <a:p>
            <a:r>
              <a:rPr lang="zh-TW" altLang="en-US" dirty="0">
                <a:latin typeface="Times New Roman" panose="02020603050405020304" pitchFamily="18" charset="0"/>
                <a:cs typeface="Times New Roman" panose="02020603050405020304" pitchFamily="18" charset="0"/>
              </a:rPr>
              <a:t>	</a:t>
            </a:r>
          </a:p>
          <a:p>
            <a:endParaRPr lang="zh-TW" altLang="en-US" dirty="0">
              <a:latin typeface="Times New Roman" panose="02020603050405020304" pitchFamily="18" charset="0"/>
              <a:cs typeface="Times New Roman" panose="02020603050405020304" pitchFamily="18" charset="0"/>
            </a:endParaRPr>
          </a:p>
        </p:txBody>
      </p:sp>
      <p:sp>
        <p:nvSpPr>
          <p:cNvPr id="6" name="矩形 5">
            <a:extLst>
              <a:ext uri="{FF2B5EF4-FFF2-40B4-BE49-F238E27FC236}">
                <a16:creationId xmlns:a16="http://schemas.microsoft.com/office/drawing/2014/main" id="{35DD84A9-A368-48C4-AC46-CCDEF798C34E}"/>
              </a:ext>
            </a:extLst>
          </p:cNvPr>
          <p:cNvSpPr/>
          <p:nvPr/>
        </p:nvSpPr>
        <p:spPr>
          <a:xfrm>
            <a:off x="5867466" y="1139414"/>
            <a:ext cx="6245977" cy="5355312"/>
          </a:xfrm>
          <a:prstGeom prst="rect">
            <a:avLst/>
          </a:prstGeom>
        </p:spPr>
        <p:txBody>
          <a:bodyPr wrap="square">
            <a:spAutoFit/>
          </a:bodyPr>
          <a:lstStyle/>
          <a:p>
            <a:r>
              <a:rPr lang="zh-TW" altLang="en-US" dirty="0">
                <a:latin typeface="Times New Roman" panose="02020603050405020304" pitchFamily="18" charset="0"/>
                <a:cs typeface="Times New Roman" panose="02020603050405020304" pitchFamily="18" charset="0"/>
              </a:rPr>
              <a:t>	for(i = 0; i &lt; N; i++) {</a:t>
            </a:r>
          </a:p>
          <a:p>
            <a:r>
              <a:rPr lang="zh-TW" altLang="en-US" dirty="0">
                <a:latin typeface="Times New Roman" panose="02020603050405020304" pitchFamily="18" charset="0"/>
                <a:cs typeface="Times New Roman" panose="02020603050405020304" pitchFamily="18" charset="0"/>
              </a:rPr>
              <a:t>	       A[i] = rand()%100;</a:t>
            </a:r>
          </a:p>
          <a:p>
            <a:r>
              <a:rPr lang="zh-TW" altLang="en-US" dirty="0">
                <a:latin typeface="Times New Roman" panose="02020603050405020304" pitchFamily="18" charset="0"/>
                <a:cs typeface="Times New Roman" panose="02020603050405020304" pitchFamily="18" charset="0"/>
              </a:rPr>
              <a:t>		B[i] = rand()%100;</a:t>
            </a:r>
          </a:p>
          <a:p>
            <a:r>
              <a:rPr lang="zh-TW" altLang="en-US" dirty="0">
                <a:latin typeface="Times New Roman" panose="02020603050405020304" pitchFamily="18" charset="0"/>
                <a:cs typeface="Times New Roman" panose="02020603050405020304" pitchFamily="18" charset="0"/>
              </a:rPr>
              <a:t>		</a:t>
            </a:r>
          </a:p>
          <a:p>
            <a:r>
              <a:rPr lang="zh-TW" altLang="en-US" dirty="0">
                <a:latin typeface="Times New Roman" panose="02020603050405020304" pitchFamily="18" charset="0"/>
                <a:cs typeface="Times New Roman" panose="02020603050405020304" pitchFamily="18" charset="0"/>
              </a:rPr>
              <a:t>	}	</a:t>
            </a:r>
          </a:p>
          <a:p>
            <a:r>
              <a:rPr lang="zh-TW" altLang="en-US" dirty="0">
                <a:latin typeface="Times New Roman" panose="02020603050405020304" pitchFamily="18" charset="0"/>
                <a:cs typeface="Times New Roman" panose="02020603050405020304" pitchFamily="18" charset="0"/>
              </a:rPr>
              <a:t>	</a:t>
            </a:r>
          </a:p>
          <a:p>
            <a:r>
              <a:rPr lang="zh-TW" altLang="en-US" dirty="0">
                <a:latin typeface="Times New Roman" panose="02020603050405020304" pitchFamily="18" charset="0"/>
                <a:cs typeface="Times New Roman" panose="02020603050405020304" pitchFamily="18" charset="0"/>
              </a:rPr>
              <a:t>	// start time</a:t>
            </a:r>
          </a:p>
          <a:p>
            <a:r>
              <a:rPr lang="zh-TW" altLang="en-US" dirty="0">
                <a:latin typeface="Times New Roman" panose="02020603050405020304" pitchFamily="18" charset="0"/>
                <a:cs typeface="Times New Roman" panose="02020603050405020304" pitchFamily="18" charset="0"/>
              </a:rPr>
              <a:t>	clock_gettime( CLOCK_REALTIME, &amp;t_start);  	</a:t>
            </a:r>
          </a:p>
          <a:p>
            <a:endParaRPr lang="zh-TW" altLang="en-US" dirty="0">
              <a:latin typeface="Times New Roman" panose="02020603050405020304" pitchFamily="18" charset="0"/>
              <a:cs typeface="Times New Roman" panose="02020603050405020304" pitchFamily="18" charset="0"/>
            </a:endParaRPr>
          </a:p>
          <a:p>
            <a:r>
              <a:rPr lang="zh-TW" altLang="en-US" dirty="0">
                <a:latin typeface="Times New Roman" panose="02020603050405020304" pitchFamily="18" charset="0"/>
                <a:cs typeface="Times New Roman" panose="02020603050405020304" pitchFamily="18" charset="0"/>
              </a:rPr>
              <a:t>	for(i = 0; i &lt; N; i++) {</a:t>
            </a:r>
          </a:p>
          <a:p>
            <a:r>
              <a:rPr lang="zh-TW" altLang="en-US" dirty="0">
                <a:latin typeface="Times New Roman" panose="02020603050405020304" pitchFamily="18" charset="0"/>
                <a:cs typeface="Times New Roman" panose="02020603050405020304" pitchFamily="18" charset="0"/>
              </a:rPr>
              <a:t>		    //Assign a row and column for each thread</a:t>
            </a:r>
          </a:p>
          <a:p>
            <a:r>
              <a:rPr lang="zh-TW" altLang="en-US" dirty="0">
                <a:latin typeface="Times New Roman" panose="02020603050405020304" pitchFamily="18" charset="0"/>
                <a:cs typeface="Times New Roman" panose="02020603050405020304" pitchFamily="18" charset="0"/>
              </a:rPr>
              <a:t>			pos = (int*)malloc(sizeof(int));</a:t>
            </a:r>
          </a:p>
          <a:p>
            <a:r>
              <a:rPr lang="zh-TW" altLang="en-US" dirty="0">
                <a:latin typeface="Times New Roman" panose="02020603050405020304" pitchFamily="18" charset="0"/>
                <a:cs typeface="Times New Roman" panose="02020603050405020304" pitchFamily="18" charset="0"/>
              </a:rPr>
              <a:t>			*pos = i;</a:t>
            </a:r>
          </a:p>
          <a:p>
            <a:r>
              <a:rPr lang="zh-TW" altLang="en-US" dirty="0">
                <a:latin typeface="Times New Roman" panose="02020603050405020304" pitchFamily="18" charset="0"/>
                <a:cs typeface="Times New Roman" panose="02020603050405020304" pitchFamily="18" charset="0"/>
              </a:rPr>
              <a:t>			pthread_attr_init(&amp;attr[i]);</a:t>
            </a:r>
          </a:p>
          <a:p>
            <a:r>
              <a:rPr lang="zh-TW" altLang="en-US" dirty="0">
                <a:latin typeface="Times New Roman" panose="02020603050405020304" pitchFamily="18" charset="0"/>
                <a:cs typeface="Times New Roman" panose="02020603050405020304" pitchFamily="18" charset="0"/>
              </a:rPr>
              <a:t>			pthread_create(&amp;tid[i],&amp;attr[i],runner,pos);</a:t>
            </a:r>
          </a:p>
          <a:p>
            <a:r>
              <a:rPr lang="zh-TW" altLang="en-US" dirty="0">
                <a:latin typeface="Times New Roman" panose="02020603050405020304" pitchFamily="18" charset="0"/>
                <a:cs typeface="Times New Roman" panose="02020603050405020304" pitchFamily="18" charset="0"/>
              </a:rPr>
              <a:t>		</a:t>
            </a:r>
          </a:p>
          <a:p>
            <a:r>
              <a:rPr lang="zh-TW" altLang="en-US" dirty="0">
                <a:latin typeface="Times New Roman" panose="02020603050405020304" pitchFamily="18" charset="0"/>
                <a:cs typeface="Times New Roman" panose="02020603050405020304" pitchFamily="18" charset="0"/>
              </a:rPr>
              <a:t>	}</a:t>
            </a:r>
          </a:p>
          <a:p>
            <a:r>
              <a:rPr lang="zh-TW" altLang="en-US" dirty="0">
                <a:latin typeface="Times New Roman" panose="02020603050405020304" pitchFamily="18" charset="0"/>
                <a:cs typeface="Times New Roman" panose="02020603050405020304" pitchFamily="18" charset="0"/>
              </a:rPr>
              <a:t>	</a:t>
            </a:r>
          </a:p>
          <a:p>
            <a:endParaRPr lang="zh-TW"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4A88692-B1EF-42A2-B69D-5ADC6BF14581}"/>
              </a:ext>
            </a:extLst>
          </p:cNvPr>
          <p:cNvSpPr/>
          <p:nvPr/>
        </p:nvSpPr>
        <p:spPr>
          <a:xfrm>
            <a:off x="276520" y="261230"/>
            <a:ext cx="8867480" cy="6740307"/>
          </a:xfrm>
          <a:prstGeom prst="rect">
            <a:avLst/>
          </a:prstGeom>
        </p:spPr>
        <p:txBody>
          <a:bodyPr wrap="square">
            <a:spAutoFit/>
          </a:bodyPr>
          <a:lstStyle/>
          <a:p>
            <a:r>
              <a:rPr lang="zh-TW" altLang="en-US" dirty="0">
                <a:latin typeface="Times New Roman" panose="02020603050405020304" pitchFamily="18" charset="0"/>
                <a:cs typeface="Times New Roman" panose="02020603050405020304" pitchFamily="18" charset="0"/>
              </a:rPr>
              <a:t>	for(i = 0; i &lt; N; i++) {</a:t>
            </a:r>
          </a:p>
          <a:p>
            <a:r>
              <a:rPr lang="zh-TW" altLang="en-US" dirty="0">
                <a:latin typeface="Times New Roman" panose="02020603050405020304" pitchFamily="18" charset="0"/>
                <a:cs typeface="Times New Roman" panose="02020603050405020304" pitchFamily="18" charset="0"/>
              </a:rPr>
              <a:t>		pthread_join(tid[i], NULL);</a:t>
            </a:r>
          </a:p>
          <a:p>
            <a:r>
              <a:rPr lang="zh-TW" altLang="en-US" dirty="0">
                <a:latin typeface="Times New Roman" panose="02020603050405020304" pitchFamily="18" charset="0"/>
                <a:cs typeface="Times New Roman" panose="02020603050405020304" pitchFamily="18" charset="0"/>
              </a:rPr>
              <a:t>	}</a:t>
            </a:r>
          </a:p>
          <a:p>
            <a:r>
              <a:rPr lang="zh-TW" altLang="en-US" dirty="0">
                <a:latin typeface="Times New Roman" panose="02020603050405020304" pitchFamily="18" charset="0"/>
                <a:cs typeface="Times New Roman" panose="02020603050405020304" pitchFamily="18" charset="0"/>
              </a:rPr>
              <a:t>	// stop time</a:t>
            </a:r>
          </a:p>
          <a:p>
            <a:r>
              <a:rPr lang="zh-TW" altLang="en-US" dirty="0">
                <a:latin typeface="Times New Roman" panose="02020603050405020304" pitchFamily="18" charset="0"/>
                <a:cs typeface="Times New Roman" panose="02020603050405020304" pitchFamily="18" charset="0"/>
              </a:rPr>
              <a:t>	clock_gettime( CLOCK_REALTIME, &amp;t_end);</a:t>
            </a:r>
          </a:p>
          <a:p>
            <a:r>
              <a:rPr lang="zh-TW" altLang="en-US" dirty="0">
                <a:latin typeface="Times New Roman" panose="02020603050405020304" pitchFamily="18" charset="0"/>
                <a:cs typeface="Times New Roman" panose="02020603050405020304" pitchFamily="18" charset="0"/>
              </a:rPr>
              <a:t>	// compute and print the elapsed time in millisec</a:t>
            </a:r>
          </a:p>
          <a:p>
            <a:r>
              <a:rPr lang="zh-TW" altLang="en-US" dirty="0">
                <a:latin typeface="Times New Roman" panose="02020603050405020304" pitchFamily="18" charset="0"/>
                <a:cs typeface="Times New Roman" panose="02020603050405020304" pitchFamily="18" charset="0"/>
              </a:rPr>
              <a:t>	elapsedTime = (t_end.tv_sec - t_start.tv_sec) * 1000.0;</a:t>
            </a:r>
          </a:p>
          <a:p>
            <a:r>
              <a:rPr lang="zh-TW" altLang="en-US" dirty="0">
                <a:latin typeface="Times New Roman" panose="02020603050405020304" pitchFamily="18" charset="0"/>
                <a:cs typeface="Times New Roman" panose="02020603050405020304" pitchFamily="18" charset="0"/>
              </a:rPr>
              <a:t>	elapsedTime += (t_end.tv_nsec - t_start.tv_nsec) / 1000000.0;</a:t>
            </a:r>
          </a:p>
          <a:p>
            <a:r>
              <a:rPr lang="zh-TW" altLang="en-US" dirty="0">
                <a:latin typeface="Times New Roman" panose="02020603050405020304" pitchFamily="18" charset="0"/>
                <a:cs typeface="Times New Roman" panose="02020603050405020304" pitchFamily="18" charset="0"/>
              </a:rPr>
              <a:t>	printf("Parallel elapsedTime: %lf ms\n", elapsedTime);	</a:t>
            </a:r>
          </a:p>
          <a:p>
            <a:r>
              <a:rPr lang="zh-TW" altLang="en-US" dirty="0">
                <a:latin typeface="Times New Roman" panose="02020603050405020304" pitchFamily="18" charset="0"/>
                <a:cs typeface="Times New Roman" panose="02020603050405020304" pitchFamily="18" charset="0"/>
              </a:rPr>
              <a:t>	//Print out the resulting matrix</a:t>
            </a:r>
          </a:p>
          <a:p>
            <a:r>
              <a:rPr lang="zh-TW" altLang="en-US" dirty="0">
                <a:latin typeface="Times New Roman" panose="02020603050405020304" pitchFamily="18" charset="0"/>
                <a:cs typeface="Times New Roman" panose="02020603050405020304" pitchFamily="18" charset="0"/>
              </a:rPr>
              <a:t>	</a:t>
            </a:r>
          </a:p>
          <a:p>
            <a:r>
              <a:rPr lang="zh-TW" altLang="en-US" dirty="0">
                <a:latin typeface="Times New Roman" panose="02020603050405020304" pitchFamily="18" charset="0"/>
                <a:cs typeface="Times New Roman" panose="02020603050405020304" pitchFamily="18" charset="0"/>
              </a:rPr>
              <a:t>	// start time</a:t>
            </a:r>
          </a:p>
          <a:p>
            <a:r>
              <a:rPr lang="zh-TW" altLang="en-US" dirty="0">
                <a:latin typeface="Times New Roman" panose="02020603050405020304" pitchFamily="18" charset="0"/>
                <a:cs typeface="Times New Roman" panose="02020603050405020304" pitchFamily="18" charset="0"/>
              </a:rPr>
              <a:t>	clock_gettime( CLOCK_REALTIME, &amp;t_start);  </a:t>
            </a:r>
          </a:p>
          <a:p>
            <a:r>
              <a:rPr lang="zh-TW" altLang="en-US" dirty="0">
                <a:latin typeface="Times New Roman" panose="02020603050405020304" pitchFamily="18" charset="0"/>
                <a:cs typeface="Times New Roman" panose="02020603050405020304" pitchFamily="18" charset="0"/>
              </a:rPr>
              <a:t>	for(i = 0; i &lt; N; i++) {</a:t>
            </a:r>
          </a:p>
          <a:p>
            <a:r>
              <a:rPr lang="zh-TW" altLang="en-US" dirty="0">
                <a:latin typeface="Times New Roman" panose="02020603050405020304" pitchFamily="18" charset="0"/>
                <a:cs typeface="Times New Roman" panose="02020603050405020304" pitchFamily="18" charset="0"/>
              </a:rPr>
              <a:t>		goldenC[i] = A[i] </a:t>
            </a:r>
            <a:r>
              <a:rPr lang="en-US" altLang="zh-TW" dirty="0">
                <a:latin typeface="Times New Roman" panose="02020603050405020304" pitchFamily="18" charset="0"/>
                <a:cs typeface="Times New Roman" panose="02020603050405020304" pitchFamily="18" charset="0"/>
              </a:rPr>
              <a:t>+ </a:t>
            </a:r>
            <a:r>
              <a:rPr lang="zh-TW" altLang="en-US" dirty="0">
                <a:latin typeface="Times New Roman" panose="02020603050405020304" pitchFamily="18" charset="0"/>
                <a:cs typeface="Times New Roman" panose="02020603050405020304" pitchFamily="18" charset="0"/>
              </a:rPr>
              <a:t> B[i];</a:t>
            </a:r>
          </a:p>
          <a:p>
            <a:r>
              <a:rPr lang="zh-TW" altLang="en-US" dirty="0">
                <a:latin typeface="Times New Roman" panose="02020603050405020304" pitchFamily="18" charset="0"/>
                <a:cs typeface="Times New Roman" panose="02020603050405020304" pitchFamily="18" charset="0"/>
              </a:rPr>
              <a:t>	}</a:t>
            </a:r>
          </a:p>
          <a:p>
            <a:r>
              <a:rPr lang="zh-TW" altLang="en-US" dirty="0">
                <a:latin typeface="Times New Roman" panose="02020603050405020304" pitchFamily="18" charset="0"/>
                <a:cs typeface="Times New Roman" panose="02020603050405020304" pitchFamily="18" charset="0"/>
              </a:rPr>
              <a:t>	// stop time</a:t>
            </a:r>
          </a:p>
          <a:p>
            <a:r>
              <a:rPr lang="zh-TW" altLang="en-US" dirty="0">
                <a:latin typeface="Times New Roman" panose="02020603050405020304" pitchFamily="18" charset="0"/>
                <a:cs typeface="Times New Roman" panose="02020603050405020304" pitchFamily="18" charset="0"/>
              </a:rPr>
              <a:t>	clock_gettime( CLOCK_REALTIME, &amp;t_end);</a:t>
            </a:r>
          </a:p>
          <a:p>
            <a:endParaRPr lang="zh-TW" altLang="en-US" dirty="0">
              <a:latin typeface="Times New Roman" panose="02020603050405020304" pitchFamily="18" charset="0"/>
              <a:cs typeface="Times New Roman" panose="02020603050405020304" pitchFamily="18" charset="0"/>
            </a:endParaRPr>
          </a:p>
          <a:p>
            <a:r>
              <a:rPr lang="zh-TW" altLang="en-US" dirty="0">
                <a:latin typeface="Times New Roman" panose="02020603050405020304" pitchFamily="18" charset="0"/>
                <a:cs typeface="Times New Roman" panose="02020603050405020304" pitchFamily="18" charset="0"/>
              </a:rPr>
              <a:t>	// compute and print the elapsed time in millisec</a:t>
            </a:r>
          </a:p>
          <a:p>
            <a:r>
              <a:rPr lang="zh-TW" altLang="en-US" dirty="0">
                <a:latin typeface="Times New Roman" panose="02020603050405020304" pitchFamily="18" charset="0"/>
                <a:cs typeface="Times New Roman" panose="02020603050405020304" pitchFamily="18" charset="0"/>
              </a:rPr>
              <a:t>	elapsedTime = (t_end.tv_sec - t_start.tv_sec) * 1000.0;</a:t>
            </a:r>
          </a:p>
          <a:p>
            <a:r>
              <a:rPr lang="zh-TW" altLang="en-US" dirty="0">
                <a:latin typeface="Times New Roman" panose="02020603050405020304" pitchFamily="18" charset="0"/>
                <a:cs typeface="Times New Roman" panose="02020603050405020304" pitchFamily="18" charset="0"/>
              </a:rPr>
              <a:t>	elapsedTime += (t_end.tv_nsec - t_start.tv_nsec) / 1000000.0;</a:t>
            </a:r>
          </a:p>
          <a:p>
            <a:r>
              <a:rPr lang="zh-TW" altLang="en-US" dirty="0">
                <a:latin typeface="Times New Roman" panose="02020603050405020304" pitchFamily="18" charset="0"/>
                <a:cs typeface="Times New Roman" panose="02020603050405020304" pitchFamily="18" charset="0"/>
              </a:rPr>
              <a:t>	printf("Sequential elapsedTime: %lf ms\n", elapsedTime);	</a:t>
            </a:r>
          </a:p>
          <a:p>
            <a:r>
              <a:rPr lang="zh-TW" altLang="en-US" dirty="0">
                <a:latin typeface="Times New Roman" panose="02020603050405020304" pitchFamily="18" charset="0"/>
                <a:cs typeface="Times New Roman" panose="02020603050405020304" pitchFamily="18" charset="0"/>
              </a:rPr>
              <a:t>	</a:t>
            </a:r>
          </a:p>
        </p:txBody>
      </p:sp>
      <p:sp>
        <p:nvSpPr>
          <p:cNvPr id="5" name="矩形 4">
            <a:extLst>
              <a:ext uri="{FF2B5EF4-FFF2-40B4-BE49-F238E27FC236}">
                <a16:creationId xmlns:a16="http://schemas.microsoft.com/office/drawing/2014/main" id="{C88CD952-3ADA-46F2-B86D-CAB655089C41}"/>
              </a:ext>
            </a:extLst>
          </p:cNvPr>
          <p:cNvSpPr/>
          <p:nvPr/>
        </p:nvSpPr>
        <p:spPr>
          <a:xfrm>
            <a:off x="6923989" y="188536"/>
            <a:ext cx="4260914" cy="4247317"/>
          </a:xfrm>
          <a:prstGeom prst="rect">
            <a:avLst/>
          </a:prstGeom>
        </p:spPr>
        <p:txBody>
          <a:bodyPr wrap="square">
            <a:spAutoFit/>
          </a:bodyPr>
          <a:lstStyle/>
          <a:p>
            <a:r>
              <a:rPr lang="zh-TW" altLang="en-US" dirty="0">
                <a:latin typeface="Times New Roman" panose="02020603050405020304" pitchFamily="18" charset="0"/>
                <a:cs typeface="Times New Roman" panose="02020603050405020304" pitchFamily="18" charset="0"/>
              </a:rPr>
              <a:t>	int pass = 1;</a:t>
            </a:r>
          </a:p>
          <a:p>
            <a:r>
              <a:rPr lang="zh-TW" altLang="en-US" dirty="0">
                <a:latin typeface="Times New Roman" panose="02020603050405020304" pitchFamily="18" charset="0"/>
                <a:cs typeface="Times New Roman" panose="02020603050405020304" pitchFamily="18" charset="0"/>
              </a:rPr>
              <a:t>	for(i = 0; i &lt; N; i++) {</a:t>
            </a:r>
          </a:p>
          <a:p>
            <a:r>
              <a:rPr lang="zh-TW" altLang="en-US" dirty="0">
                <a:latin typeface="Times New Roman" panose="02020603050405020304" pitchFamily="18" charset="0"/>
                <a:cs typeface="Times New Roman" panose="02020603050405020304" pitchFamily="18" charset="0"/>
              </a:rPr>
              <a:t>		if(goldenC[i] != C[i]){</a:t>
            </a:r>
          </a:p>
          <a:p>
            <a:r>
              <a:rPr lang="zh-TW" altLang="en-US" dirty="0">
                <a:latin typeface="Times New Roman" panose="02020603050405020304" pitchFamily="18" charset="0"/>
                <a:cs typeface="Times New Roman" panose="02020603050405020304" pitchFamily="18" charset="0"/>
              </a:rPr>
              <a:t>				pass = 0;</a:t>
            </a:r>
          </a:p>
          <a:p>
            <a:r>
              <a:rPr lang="zh-TW" altLang="en-US" dirty="0">
                <a:latin typeface="Times New Roman" panose="02020603050405020304" pitchFamily="18" charset="0"/>
                <a:cs typeface="Times New Roman" panose="02020603050405020304" pitchFamily="18" charset="0"/>
              </a:rPr>
              <a:t>		}</a:t>
            </a:r>
          </a:p>
          <a:p>
            <a:r>
              <a:rPr lang="zh-TW" altLang="en-US" dirty="0">
                <a:latin typeface="Times New Roman" panose="02020603050405020304" pitchFamily="18" charset="0"/>
                <a:cs typeface="Times New Roman" panose="02020603050405020304" pitchFamily="18" charset="0"/>
              </a:rPr>
              <a:t>	}	</a:t>
            </a:r>
          </a:p>
          <a:p>
            <a:r>
              <a:rPr lang="zh-TW" altLang="en-US" dirty="0">
                <a:latin typeface="Times New Roman" panose="02020603050405020304" pitchFamily="18" charset="0"/>
                <a:cs typeface="Times New Roman" panose="02020603050405020304" pitchFamily="18" charset="0"/>
              </a:rPr>
              <a:t>	if(pass==1)</a:t>
            </a:r>
          </a:p>
          <a:p>
            <a:r>
              <a:rPr lang="zh-TW" altLang="en-US" dirty="0">
                <a:latin typeface="Times New Roman" panose="02020603050405020304" pitchFamily="18" charset="0"/>
                <a:cs typeface="Times New Roman" panose="02020603050405020304" pitchFamily="18" charset="0"/>
              </a:rPr>
              <a:t>		printf("Test pass!\n");</a:t>
            </a:r>
          </a:p>
          <a:p>
            <a:r>
              <a:rPr lang="zh-TW" altLang="en-US" dirty="0">
                <a:latin typeface="Times New Roman" panose="02020603050405020304" pitchFamily="18" charset="0"/>
                <a:cs typeface="Times New Roman" panose="02020603050405020304" pitchFamily="18" charset="0"/>
              </a:rPr>
              <a:t>	else</a:t>
            </a:r>
          </a:p>
          <a:p>
            <a:r>
              <a:rPr lang="zh-TW" altLang="en-US" dirty="0">
                <a:latin typeface="Times New Roman" panose="02020603050405020304" pitchFamily="18" charset="0"/>
                <a:cs typeface="Times New Roman" panose="02020603050405020304" pitchFamily="18" charset="0"/>
              </a:rPr>
              <a:t>		printf("Test fail!\n");</a:t>
            </a:r>
          </a:p>
          <a:p>
            <a:r>
              <a:rPr lang="zh-TW" altLang="en-US" dirty="0">
                <a:latin typeface="Times New Roman" panose="02020603050405020304" pitchFamily="18" charset="0"/>
                <a:cs typeface="Times New Roman" panose="02020603050405020304" pitchFamily="18" charset="0"/>
              </a:rPr>
              <a:t>	</a:t>
            </a:r>
          </a:p>
          <a:p>
            <a:r>
              <a:rPr lang="zh-TW" altLang="en-US" dirty="0">
                <a:latin typeface="Times New Roman" panose="02020603050405020304" pitchFamily="18" charset="0"/>
                <a:cs typeface="Times New Roman" panose="02020603050405020304" pitchFamily="18" charset="0"/>
              </a:rPr>
              <a:t>	return 0;</a:t>
            </a:r>
          </a:p>
          <a:p>
            <a:r>
              <a:rPr lang="zh-TW" altLang="en-US" dirty="0">
                <a:latin typeface="Times New Roman" panose="02020603050405020304" pitchFamily="18" charset="0"/>
                <a:cs typeface="Times New Roman" panose="02020603050405020304" pitchFamily="18" charset="0"/>
              </a:rPr>
              <a:t>}</a:t>
            </a:r>
          </a:p>
          <a:p>
            <a:endParaRPr lang="zh-TW" altLang="en-US" dirty="0">
              <a:latin typeface="Times New Roman" panose="02020603050405020304" pitchFamily="18" charset="0"/>
              <a:cs typeface="Times New Roman" panose="02020603050405020304" pitchFamily="18" charset="0"/>
            </a:endParaRPr>
          </a:p>
          <a:p>
            <a:endParaRPr lang="zh-TW" altLang="en-US" dirty="0"/>
          </a:p>
        </p:txBody>
      </p:sp>
      <p:sp>
        <p:nvSpPr>
          <p:cNvPr id="6" name="矩形 5">
            <a:extLst>
              <a:ext uri="{FF2B5EF4-FFF2-40B4-BE49-F238E27FC236}">
                <a16:creationId xmlns:a16="http://schemas.microsoft.com/office/drawing/2014/main" id="{60BC8BDE-90E9-4224-A3D5-5A6F9354105E}"/>
              </a:ext>
            </a:extLst>
          </p:cNvPr>
          <p:cNvSpPr/>
          <p:nvPr/>
        </p:nvSpPr>
        <p:spPr>
          <a:xfrm>
            <a:off x="6923989" y="3995678"/>
            <a:ext cx="4736968" cy="2031325"/>
          </a:xfrm>
          <a:prstGeom prst="rect">
            <a:avLst/>
          </a:prstGeom>
        </p:spPr>
        <p:txBody>
          <a:bodyPr wrap="square">
            <a:spAutoFit/>
          </a:bodyPr>
          <a:lstStyle/>
          <a:p>
            <a:r>
              <a:rPr lang="zh-TW" altLang="en-US" dirty="0">
                <a:latin typeface="Times New Roman" panose="02020603050405020304" pitchFamily="18" charset="0"/>
                <a:cs typeface="Times New Roman" panose="02020603050405020304" pitchFamily="18" charset="0"/>
              </a:rPr>
              <a:t>//The thread will begin control in this function</a:t>
            </a:r>
          </a:p>
          <a:p>
            <a:r>
              <a:rPr lang="zh-TW" altLang="en-US" dirty="0">
                <a:latin typeface="Times New Roman" panose="02020603050405020304" pitchFamily="18" charset="0"/>
                <a:cs typeface="Times New Roman" panose="02020603050405020304" pitchFamily="18" charset="0"/>
              </a:rPr>
              <a:t>void *runner(void *param) {</a:t>
            </a:r>
          </a:p>
          <a:p>
            <a:r>
              <a:rPr lang="zh-TW" altLang="en-US" dirty="0">
                <a:latin typeface="Times New Roman" panose="02020603050405020304" pitchFamily="18" charset="0"/>
                <a:cs typeface="Times New Roman" panose="02020603050405020304" pitchFamily="18" charset="0"/>
              </a:rPr>
              <a:t>	int *pos = param; </a:t>
            </a:r>
          </a:p>
          <a:p>
            <a:r>
              <a:rPr lang="zh-TW" altLang="en-US" dirty="0">
                <a:latin typeface="Times New Roman" panose="02020603050405020304" pitchFamily="18" charset="0"/>
                <a:cs typeface="Times New Roman" panose="02020603050405020304" pitchFamily="18" charset="0"/>
              </a:rPr>
              <a:t>	int i; </a:t>
            </a:r>
          </a:p>
          <a:p>
            <a:r>
              <a:rPr lang="zh-TW" altLang="en-US" dirty="0">
                <a:latin typeface="Times New Roman" panose="02020603050405020304" pitchFamily="18" charset="0"/>
                <a:cs typeface="Times New Roman" panose="02020603050405020304" pitchFamily="18" charset="0"/>
              </a:rPr>
              <a:t>	C[*pos] = A[*pos] </a:t>
            </a:r>
            <a:r>
              <a:rPr lang="en-US" altLang="zh-TW" dirty="0">
                <a:latin typeface="Times New Roman" panose="02020603050405020304" pitchFamily="18" charset="0"/>
                <a:cs typeface="Times New Roman" panose="02020603050405020304" pitchFamily="18" charset="0"/>
              </a:rPr>
              <a:t>+</a:t>
            </a:r>
            <a:r>
              <a:rPr lang="zh-TW" altLang="en-US" dirty="0">
                <a:latin typeface="Times New Roman" panose="02020603050405020304" pitchFamily="18" charset="0"/>
                <a:cs typeface="Times New Roman" panose="02020603050405020304" pitchFamily="18" charset="0"/>
              </a:rPr>
              <a:t> B[*pos];</a:t>
            </a:r>
          </a:p>
          <a:p>
            <a:r>
              <a:rPr lang="zh-TW" altLang="en-US" dirty="0">
                <a:latin typeface="Times New Roman" panose="02020603050405020304" pitchFamily="18" charset="0"/>
                <a:cs typeface="Times New Roman" panose="02020603050405020304" pitchFamily="18" charset="0"/>
              </a:rPr>
              <a:t>	pthread_exit(0);</a:t>
            </a:r>
          </a:p>
          <a:p>
            <a:r>
              <a:rPr lang="zh-TW" alt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5154020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3223825-499B-4392-BAE8-E44F8A31C68F}"/>
              </a:ext>
            </a:extLst>
          </p:cNvPr>
          <p:cNvSpPr>
            <a:spLocks noGrp="1"/>
          </p:cNvSpPr>
          <p:nvPr>
            <p:ph type="title"/>
          </p:nvPr>
        </p:nvSpPr>
        <p:spPr/>
        <p:txBody>
          <a:bodyPr/>
          <a:lstStyle/>
          <a:p>
            <a:r>
              <a:rPr lang="en-US" altLang="zh-TW" dirty="0"/>
              <a:t>Homework</a:t>
            </a:r>
            <a:endParaRPr lang="zh-TW" altLang="en-US" dirty="0"/>
          </a:p>
        </p:txBody>
      </p:sp>
      <p:sp>
        <p:nvSpPr>
          <p:cNvPr id="3" name="內容版面配置區 2">
            <a:extLst>
              <a:ext uri="{FF2B5EF4-FFF2-40B4-BE49-F238E27FC236}">
                <a16:creationId xmlns:a16="http://schemas.microsoft.com/office/drawing/2014/main" id="{1534EB36-1732-4DF2-BC72-35A0A5D1C8DB}"/>
              </a:ext>
            </a:extLst>
          </p:cNvPr>
          <p:cNvSpPr>
            <a:spLocks noGrp="1"/>
          </p:cNvSpPr>
          <p:nvPr>
            <p:ph idx="1"/>
          </p:nvPr>
        </p:nvSpPr>
        <p:spPr/>
        <p:txBody>
          <a:bodyPr/>
          <a:lstStyle/>
          <a:p>
            <a:r>
              <a:rPr lang="en-US" altLang="zh-TW" dirty="0"/>
              <a:t>Change N to 1000000</a:t>
            </a:r>
          </a:p>
          <a:p>
            <a:r>
              <a:rPr lang="en-US" altLang="zh-TW" dirty="0"/>
              <a:t>Create 4 threads</a:t>
            </a:r>
          </a:p>
          <a:p>
            <a:r>
              <a:rPr lang="en-US" altLang="zh-TW"/>
              <a:t>Each thread performs addition on 1000000/4 elements.</a:t>
            </a:r>
            <a:endParaRPr lang="zh-TW" altLang="en-US" dirty="0"/>
          </a:p>
        </p:txBody>
      </p:sp>
    </p:spTree>
    <p:extLst>
      <p:ext uri="{BB962C8B-B14F-4D97-AF65-F5344CB8AC3E}">
        <p14:creationId xmlns:p14="http://schemas.microsoft.com/office/powerpoint/2010/main" val="1424443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97D617A6-282B-42A2-A9D2-77F3FE237E76}"/>
              </a:ext>
            </a:extLst>
          </p:cNvPr>
          <p:cNvSpPr>
            <a:spLocks noGrp="1" noChangeArrowheads="1"/>
          </p:cNvSpPr>
          <p:nvPr>
            <p:ph type="title"/>
          </p:nvPr>
        </p:nvSpPr>
        <p:spPr/>
        <p:txBody>
          <a:bodyPr>
            <a:normAutofit/>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執行緒</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(Thread)</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9219" name="Rectangle 3">
            <a:extLst>
              <a:ext uri="{FF2B5EF4-FFF2-40B4-BE49-F238E27FC236}">
                <a16:creationId xmlns:a16="http://schemas.microsoft.com/office/drawing/2014/main" id="{2ECEC485-3DC9-4F1B-BCA1-DA40414303B1}"/>
              </a:ext>
            </a:extLst>
          </p:cNvPr>
          <p:cNvSpPr>
            <a:spLocks noGrp="1" noChangeArrowheads="1"/>
          </p:cNvSpPr>
          <p:nvPr>
            <p:ph idx="1"/>
          </p:nvPr>
        </p:nvSpPr>
        <p:spPr/>
        <p:txBody>
          <a:bodyPr/>
          <a:lstStyle/>
          <a:p>
            <a:r>
              <a:rPr lang="zh-TW" altLang="en-US" sz="2800" dirty="0">
                <a:solidFill>
                  <a:schemeClr val="tx1"/>
                </a:solidFill>
                <a:ea typeface="標楷體" pitchFamily="65" charset="-120"/>
              </a:rPr>
              <a:t>執行緒</a:t>
            </a:r>
            <a:r>
              <a:rPr lang="en-US" altLang="zh-TW" sz="2800" dirty="0">
                <a:solidFill>
                  <a:schemeClr val="tx1"/>
                </a:solidFill>
                <a:ea typeface="標楷體" pitchFamily="65" charset="-120"/>
              </a:rPr>
              <a:t>(Thread)</a:t>
            </a:r>
            <a:r>
              <a:rPr lang="zh-TW" altLang="en-US" sz="2800" dirty="0">
                <a:solidFill>
                  <a:schemeClr val="tx1"/>
                </a:solidFill>
                <a:ea typeface="標楷體" pitchFamily="65" charset="-120"/>
              </a:rPr>
              <a:t>是 </a:t>
            </a:r>
            <a:r>
              <a:rPr lang="en-US" altLang="zh-TW" sz="2800" dirty="0">
                <a:solidFill>
                  <a:schemeClr val="tx1"/>
                </a:solidFill>
                <a:ea typeface="標楷體" pitchFamily="65" charset="-120"/>
              </a:rPr>
              <a:t>CPU</a:t>
            </a:r>
            <a:r>
              <a:rPr lang="zh-TW" altLang="en-US" sz="2800" dirty="0">
                <a:solidFill>
                  <a:schemeClr val="tx1"/>
                </a:solidFill>
                <a:ea typeface="標楷體" pitchFamily="65" charset="-120"/>
              </a:rPr>
              <a:t>使用時的一個基本單位，它是由一個</a:t>
            </a:r>
            <a:r>
              <a:rPr lang="zh-TW" altLang="en-US" sz="2800" b="1" dirty="0">
                <a:solidFill>
                  <a:schemeClr val="tx1"/>
                </a:solidFill>
                <a:ea typeface="標楷體" pitchFamily="65" charset="-120"/>
              </a:rPr>
              <a:t>執行緒</a:t>
            </a:r>
            <a:r>
              <a:rPr lang="en-US" altLang="zh-TW" sz="2800" b="1" dirty="0">
                <a:solidFill>
                  <a:schemeClr val="tx1"/>
                </a:solidFill>
                <a:ea typeface="標楷體" pitchFamily="65" charset="-120"/>
              </a:rPr>
              <a:t>ID</a:t>
            </a:r>
            <a:r>
              <a:rPr lang="zh-TW" altLang="en-US" sz="2800" dirty="0">
                <a:solidFill>
                  <a:schemeClr val="tx1"/>
                </a:solidFill>
                <a:ea typeface="標楷體" pitchFamily="65" charset="-120"/>
              </a:rPr>
              <a:t>、</a:t>
            </a:r>
            <a:r>
              <a:rPr lang="zh-TW" altLang="en-US" sz="2800" b="1" dirty="0">
                <a:solidFill>
                  <a:schemeClr val="tx1"/>
                </a:solidFill>
                <a:ea typeface="標楷體" pitchFamily="65" charset="-120"/>
              </a:rPr>
              <a:t>程式計數器</a:t>
            </a:r>
            <a:r>
              <a:rPr lang="zh-TW" altLang="en-US" sz="2800" dirty="0">
                <a:solidFill>
                  <a:schemeClr val="tx1"/>
                </a:solidFill>
                <a:ea typeface="標楷體" pitchFamily="65" charset="-120"/>
              </a:rPr>
              <a:t>、一組</a:t>
            </a:r>
            <a:r>
              <a:rPr lang="zh-TW" altLang="en-US" sz="2800" b="1" dirty="0">
                <a:solidFill>
                  <a:schemeClr val="tx1"/>
                </a:solidFill>
                <a:ea typeface="標楷體" pitchFamily="65" charset="-120"/>
              </a:rPr>
              <a:t>暫存器</a:t>
            </a:r>
            <a:r>
              <a:rPr lang="zh-TW" altLang="en-US" sz="2800" dirty="0">
                <a:solidFill>
                  <a:schemeClr val="tx1"/>
                </a:solidFill>
                <a:ea typeface="標楷體" pitchFamily="65" charset="-120"/>
              </a:rPr>
              <a:t>，以及一個</a:t>
            </a:r>
            <a:r>
              <a:rPr lang="zh-TW" altLang="en-US" sz="2800" b="1" dirty="0">
                <a:solidFill>
                  <a:schemeClr val="tx1"/>
                </a:solidFill>
                <a:ea typeface="標楷體" pitchFamily="65" charset="-120"/>
              </a:rPr>
              <a:t>堆疊</a:t>
            </a:r>
            <a:r>
              <a:rPr lang="zh-TW" altLang="en-US" sz="2800" dirty="0">
                <a:solidFill>
                  <a:schemeClr val="tx1"/>
                </a:solidFill>
                <a:ea typeface="標楷體" pitchFamily="65" charset="-120"/>
              </a:rPr>
              <a:t>空間所組成。</a:t>
            </a:r>
          </a:p>
        </p:txBody>
      </p:sp>
      <p:pic>
        <p:nvPicPr>
          <p:cNvPr id="9220" name="Picture 4">
            <a:extLst>
              <a:ext uri="{FF2B5EF4-FFF2-40B4-BE49-F238E27FC236}">
                <a16:creationId xmlns:a16="http://schemas.microsoft.com/office/drawing/2014/main" id="{230AE3A6-42FB-45C8-8523-7E680F3454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4992" y="2708275"/>
            <a:ext cx="5822950"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4" name="筆跡 3">
                <a:extLst>
                  <a:ext uri="{FF2B5EF4-FFF2-40B4-BE49-F238E27FC236}">
                    <a16:creationId xmlns:a16="http://schemas.microsoft.com/office/drawing/2014/main" id="{32F86125-9AD6-4711-9255-E9CF29B939B2}"/>
                  </a:ext>
                </a:extLst>
              </p14:cNvPr>
              <p14:cNvContentPartPr/>
              <p14:nvPr/>
            </p14:nvContentPartPr>
            <p14:xfrm>
              <a:off x="413640" y="783360"/>
              <a:ext cx="11778120" cy="5967000"/>
            </p14:xfrm>
          </p:contentPart>
        </mc:Choice>
        <mc:Fallback xmlns="">
          <p:pic>
            <p:nvPicPr>
              <p:cNvPr id="4" name="筆跡 3">
                <a:extLst>
                  <a:ext uri="{FF2B5EF4-FFF2-40B4-BE49-F238E27FC236}">
                    <a16:creationId xmlns:a16="http://schemas.microsoft.com/office/drawing/2014/main" id="{32F86125-9AD6-4711-9255-E9CF29B939B2}"/>
                  </a:ext>
                </a:extLst>
              </p:cNvPr>
              <p:cNvPicPr/>
              <p:nvPr/>
            </p:nvPicPr>
            <p:blipFill>
              <a:blip r:embed="rId3"/>
              <a:stretch>
                <a:fillRect/>
              </a:stretch>
            </p:blipFill>
            <p:spPr>
              <a:xfrm>
                <a:off x="404280" y="774000"/>
                <a:ext cx="11796840" cy="5985720"/>
              </a:xfrm>
              <a:prstGeom prst="rect">
                <a:avLst/>
              </a:prstGeom>
            </p:spPr>
          </p:pic>
        </mc:Fallback>
      </mc:AlternateContent>
    </p:spTree>
    <p:extLst>
      <p:ext uri="{BB962C8B-B14F-4D97-AF65-F5344CB8AC3E}">
        <p14:creationId xmlns:p14="http://schemas.microsoft.com/office/powerpoint/2010/main" val="35914908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B9923A6-23A9-4521-93B8-24162E77C804}"/>
              </a:ext>
            </a:extLst>
          </p:cNvPr>
          <p:cNvSpPr>
            <a:spLocks noGrp="1"/>
          </p:cNvSpPr>
          <p:nvPr>
            <p:ph type="title"/>
          </p:nvPr>
        </p:nvSpPr>
        <p:spPr>
          <a:xfrm>
            <a:off x="591072" y="447690"/>
            <a:ext cx="9838266" cy="1320800"/>
          </a:xfrm>
        </p:spPr>
        <p:txBody>
          <a:bodyPr/>
          <a:lstStyle/>
          <a:p>
            <a:r>
              <a:rPr lang="en-US" altLang="zh-TW" dirty="0"/>
              <a:t>Matrix multiplication</a:t>
            </a:r>
            <a:endParaRPr lang="zh-TW" altLang="en-US" dirty="0"/>
          </a:p>
        </p:txBody>
      </p:sp>
      <p:sp>
        <p:nvSpPr>
          <p:cNvPr id="6" name="矩形 5">
            <a:extLst>
              <a:ext uri="{FF2B5EF4-FFF2-40B4-BE49-F238E27FC236}">
                <a16:creationId xmlns:a16="http://schemas.microsoft.com/office/drawing/2014/main" id="{B0EBB2FF-F51A-495F-8E36-8E7A717571B5}"/>
              </a:ext>
            </a:extLst>
          </p:cNvPr>
          <p:cNvSpPr/>
          <p:nvPr/>
        </p:nvSpPr>
        <p:spPr>
          <a:xfrm>
            <a:off x="591072" y="1267672"/>
            <a:ext cx="6096000" cy="4524315"/>
          </a:xfrm>
          <a:prstGeom prst="rect">
            <a:avLst/>
          </a:prstGeom>
        </p:spPr>
        <p:txBody>
          <a:bodyPr>
            <a:spAutoFit/>
          </a:bodyPr>
          <a:lstStyle/>
          <a:p>
            <a:r>
              <a:rPr lang="zh-TW" altLang="en-US" dirty="0">
                <a:latin typeface="Times New Roman" panose="02020603050405020304" pitchFamily="18" charset="0"/>
                <a:cs typeface="Times New Roman" panose="02020603050405020304" pitchFamily="18" charset="0"/>
              </a:rPr>
              <a:t>#include &lt;pthread.h&gt;</a:t>
            </a:r>
          </a:p>
          <a:p>
            <a:r>
              <a:rPr lang="zh-TW" altLang="en-US" dirty="0">
                <a:latin typeface="Times New Roman" panose="02020603050405020304" pitchFamily="18" charset="0"/>
                <a:cs typeface="Times New Roman" panose="02020603050405020304" pitchFamily="18" charset="0"/>
              </a:rPr>
              <a:t>#include &lt;stdio.h&gt;</a:t>
            </a:r>
          </a:p>
          <a:p>
            <a:r>
              <a:rPr lang="zh-TW" altLang="en-US" dirty="0">
                <a:latin typeface="Times New Roman" panose="02020603050405020304" pitchFamily="18" charset="0"/>
                <a:cs typeface="Times New Roman" panose="02020603050405020304" pitchFamily="18" charset="0"/>
              </a:rPr>
              <a:t>#include &lt;stdlib.h&gt;</a:t>
            </a:r>
          </a:p>
          <a:p>
            <a:endParaRPr lang="zh-TW" altLang="en-US" dirty="0">
              <a:latin typeface="Times New Roman" panose="02020603050405020304" pitchFamily="18" charset="0"/>
              <a:cs typeface="Times New Roman" panose="02020603050405020304" pitchFamily="18" charset="0"/>
            </a:endParaRPr>
          </a:p>
          <a:p>
            <a:r>
              <a:rPr lang="zh-TW" altLang="en-US" dirty="0">
                <a:latin typeface="Times New Roman" panose="02020603050405020304" pitchFamily="18" charset="0"/>
                <a:cs typeface="Times New Roman" panose="02020603050405020304" pitchFamily="18" charset="0"/>
              </a:rPr>
              <a:t>#define N 100</a:t>
            </a:r>
          </a:p>
          <a:p>
            <a:endParaRPr lang="zh-TW" altLang="en-US" dirty="0">
              <a:latin typeface="Times New Roman" panose="02020603050405020304" pitchFamily="18" charset="0"/>
              <a:cs typeface="Times New Roman" panose="02020603050405020304" pitchFamily="18" charset="0"/>
            </a:endParaRPr>
          </a:p>
          <a:p>
            <a:r>
              <a:rPr lang="zh-TW" altLang="en-US" dirty="0">
                <a:latin typeface="Times New Roman" panose="02020603050405020304" pitchFamily="18" charset="0"/>
                <a:cs typeface="Times New Roman" panose="02020603050405020304" pitchFamily="18" charset="0"/>
              </a:rPr>
              <a:t>int A [N][N];</a:t>
            </a:r>
          </a:p>
          <a:p>
            <a:r>
              <a:rPr lang="zh-TW" altLang="en-US" dirty="0">
                <a:latin typeface="Times New Roman" panose="02020603050405020304" pitchFamily="18" charset="0"/>
                <a:cs typeface="Times New Roman" panose="02020603050405020304" pitchFamily="18" charset="0"/>
              </a:rPr>
              <a:t>int B [N][N];</a:t>
            </a:r>
          </a:p>
          <a:p>
            <a:r>
              <a:rPr lang="zh-TW" altLang="en-US" dirty="0">
                <a:latin typeface="Times New Roman" panose="02020603050405020304" pitchFamily="18" charset="0"/>
                <a:cs typeface="Times New Roman" panose="02020603050405020304" pitchFamily="18" charset="0"/>
              </a:rPr>
              <a:t>int C [N][N];</a:t>
            </a:r>
          </a:p>
          <a:p>
            <a:r>
              <a:rPr lang="zh-TW" altLang="en-US" dirty="0">
                <a:latin typeface="Times New Roman" panose="02020603050405020304" pitchFamily="18" charset="0"/>
                <a:cs typeface="Times New Roman" panose="02020603050405020304" pitchFamily="18" charset="0"/>
              </a:rPr>
              <a:t>int goldenC [N][N];</a:t>
            </a:r>
          </a:p>
          <a:p>
            <a:r>
              <a:rPr lang="zh-TW" altLang="en-US" dirty="0">
                <a:latin typeface="Times New Roman" panose="02020603050405020304" pitchFamily="18" charset="0"/>
                <a:cs typeface="Times New Roman" panose="02020603050405020304" pitchFamily="18" charset="0"/>
              </a:rPr>
              <a:t>struct v {</a:t>
            </a:r>
          </a:p>
          <a:p>
            <a:r>
              <a:rPr lang="zh-TW" altLang="en-US" dirty="0">
                <a:latin typeface="Times New Roman" panose="02020603050405020304" pitchFamily="18" charset="0"/>
                <a:cs typeface="Times New Roman" panose="02020603050405020304" pitchFamily="18" charset="0"/>
              </a:rPr>
              <a:t>   int i; /* row */</a:t>
            </a:r>
          </a:p>
          <a:p>
            <a:r>
              <a:rPr lang="zh-TW" altLang="en-US" dirty="0">
                <a:latin typeface="Times New Roman" panose="02020603050405020304" pitchFamily="18" charset="0"/>
                <a:cs typeface="Times New Roman" panose="02020603050405020304" pitchFamily="18" charset="0"/>
              </a:rPr>
              <a:t>   int j; /* column */</a:t>
            </a:r>
          </a:p>
          <a:p>
            <a:r>
              <a:rPr lang="zh-TW" altLang="en-US" dirty="0">
                <a:latin typeface="Times New Roman" panose="02020603050405020304" pitchFamily="18" charset="0"/>
                <a:cs typeface="Times New Roman" panose="02020603050405020304" pitchFamily="18" charset="0"/>
              </a:rPr>
              <a:t>};</a:t>
            </a:r>
          </a:p>
          <a:p>
            <a:endParaRPr lang="zh-TW" altLang="en-US" dirty="0">
              <a:latin typeface="Times New Roman" panose="02020603050405020304" pitchFamily="18" charset="0"/>
              <a:cs typeface="Times New Roman" panose="02020603050405020304" pitchFamily="18" charset="0"/>
            </a:endParaRPr>
          </a:p>
          <a:p>
            <a:r>
              <a:rPr lang="zh-TW" altLang="en-US" dirty="0">
                <a:latin typeface="Times New Roman" panose="02020603050405020304" pitchFamily="18" charset="0"/>
                <a:cs typeface="Times New Roman" panose="02020603050405020304" pitchFamily="18" charset="0"/>
              </a:rPr>
              <a:t>void *runner(void *param); /* the thread */</a:t>
            </a:r>
          </a:p>
        </p:txBody>
      </p:sp>
      <p:sp>
        <p:nvSpPr>
          <p:cNvPr id="8" name="矩形 7">
            <a:extLst>
              <a:ext uri="{FF2B5EF4-FFF2-40B4-BE49-F238E27FC236}">
                <a16:creationId xmlns:a16="http://schemas.microsoft.com/office/drawing/2014/main" id="{A6AADA0E-63C0-4675-897B-19AA3D87BC61}"/>
              </a:ext>
            </a:extLst>
          </p:cNvPr>
          <p:cNvSpPr/>
          <p:nvPr/>
        </p:nvSpPr>
        <p:spPr>
          <a:xfrm>
            <a:off x="5510205" y="1345312"/>
            <a:ext cx="6687072" cy="3970318"/>
          </a:xfrm>
          <a:prstGeom prst="rect">
            <a:avLst/>
          </a:prstGeom>
        </p:spPr>
        <p:txBody>
          <a:bodyPr wrap="square">
            <a:spAutoFit/>
          </a:bodyPr>
          <a:lstStyle/>
          <a:p>
            <a:r>
              <a:rPr lang="zh-TW" altLang="en-US" dirty="0">
                <a:latin typeface="Times New Roman" panose="02020603050405020304" pitchFamily="18" charset="0"/>
                <a:cs typeface="Times New Roman" panose="02020603050405020304" pitchFamily="18" charset="0"/>
              </a:rPr>
              <a:t>int main(int argc, char *argv[]) {</a:t>
            </a:r>
          </a:p>
          <a:p>
            <a:r>
              <a:rPr lang="zh-TW" altLang="en-US" dirty="0">
                <a:latin typeface="Times New Roman" panose="02020603050405020304" pitchFamily="18" charset="0"/>
                <a:cs typeface="Times New Roman" panose="02020603050405020304" pitchFamily="18" charset="0"/>
              </a:rPr>
              <a:t>        int i, j, k;</a:t>
            </a:r>
          </a:p>
          <a:p>
            <a:r>
              <a:rPr lang="zh-TW" altLang="en-US" dirty="0">
                <a:latin typeface="Times New Roman" panose="02020603050405020304" pitchFamily="18" charset="0"/>
                <a:cs typeface="Times New Roman" panose="02020603050405020304" pitchFamily="18" charset="0"/>
              </a:rPr>
              <a:t>        pthread_t tid[N][N];       //Thread ID</a:t>
            </a:r>
          </a:p>
          <a:p>
            <a:r>
              <a:rPr lang="zh-TW" altLang="en-US" dirty="0">
                <a:latin typeface="Times New Roman" panose="02020603050405020304" pitchFamily="18" charset="0"/>
                <a:cs typeface="Times New Roman" panose="02020603050405020304" pitchFamily="18" charset="0"/>
              </a:rPr>
              <a:t>        pthread_attr_t attr[N][N]; //Set of thread attributes</a:t>
            </a:r>
          </a:p>
          <a:p>
            <a:r>
              <a:rPr lang="zh-TW" altLang="en-US" dirty="0">
                <a:latin typeface="Times New Roman" panose="02020603050405020304" pitchFamily="18" charset="0"/>
                <a:cs typeface="Times New Roman" panose="02020603050405020304" pitchFamily="18" charset="0"/>
              </a:rPr>
              <a:t>        struct timespec t_start, t_end;</a:t>
            </a:r>
          </a:p>
          <a:p>
            <a:r>
              <a:rPr lang="zh-TW" altLang="en-US" dirty="0">
                <a:latin typeface="Times New Roman" panose="02020603050405020304" pitchFamily="18" charset="0"/>
                <a:cs typeface="Times New Roman" panose="02020603050405020304" pitchFamily="18" charset="0"/>
              </a:rPr>
              <a:t>        double sequentialelapsedTime;</a:t>
            </a:r>
          </a:p>
          <a:p>
            <a:r>
              <a:rPr lang="zh-TW" altLang="en-US" dirty="0">
                <a:latin typeface="Times New Roman" panose="02020603050405020304" pitchFamily="18" charset="0"/>
                <a:cs typeface="Times New Roman" panose="02020603050405020304" pitchFamily="18" charset="0"/>
              </a:rPr>
              <a:t>        double parallelelapsedTime;</a:t>
            </a:r>
          </a:p>
          <a:p>
            <a:endParaRPr lang="zh-TW" altLang="en-US" dirty="0">
              <a:latin typeface="Times New Roman" panose="02020603050405020304" pitchFamily="18" charset="0"/>
              <a:cs typeface="Times New Roman" panose="02020603050405020304" pitchFamily="18" charset="0"/>
            </a:endParaRPr>
          </a:p>
          <a:p>
            <a:r>
              <a:rPr lang="zh-TW" altLang="en-US" dirty="0">
                <a:latin typeface="Times New Roman" panose="02020603050405020304" pitchFamily="18" charset="0"/>
                <a:cs typeface="Times New Roman" panose="02020603050405020304" pitchFamily="18" charset="0"/>
              </a:rPr>
              <a:t>        for(i = 0; i &lt; N; i++) {</a:t>
            </a:r>
          </a:p>
          <a:p>
            <a:r>
              <a:rPr lang="zh-TW" altLang="en-US" dirty="0">
                <a:latin typeface="Times New Roman" panose="02020603050405020304" pitchFamily="18" charset="0"/>
                <a:cs typeface="Times New Roman" panose="02020603050405020304" pitchFamily="18" charset="0"/>
              </a:rPr>
              <a:t>            for(j = 0; j &lt; N; j++) {</a:t>
            </a:r>
          </a:p>
          <a:p>
            <a:r>
              <a:rPr lang="zh-TW" altLang="en-US" dirty="0">
                <a:latin typeface="Times New Roman" panose="02020603050405020304" pitchFamily="18" charset="0"/>
                <a:cs typeface="Times New Roman" panose="02020603050405020304" pitchFamily="18" charset="0"/>
              </a:rPr>
              <a:t>                        A[i][j] = rand()%100;</a:t>
            </a:r>
          </a:p>
          <a:p>
            <a:r>
              <a:rPr lang="zh-TW" altLang="en-US" dirty="0">
                <a:latin typeface="Times New Roman" panose="02020603050405020304" pitchFamily="18" charset="0"/>
                <a:cs typeface="Times New Roman" panose="02020603050405020304" pitchFamily="18" charset="0"/>
              </a:rPr>
              <a:t>                        B[i][j] = rand()%100;</a:t>
            </a:r>
          </a:p>
          <a:p>
            <a:r>
              <a:rPr lang="zh-TW" altLang="en-US" dirty="0">
                <a:latin typeface="Times New Roman" panose="02020603050405020304" pitchFamily="18" charset="0"/>
                <a:cs typeface="Times New Roman" panose="02020603050405020304" pitchFamily="18" charset="0"/>
              </a:rPr>
              <a:t>                }</a:t>
            </a:r>
          </a:p>
          <a:p>
            <a:r>
              <a:rPr lang="zh-TW" alt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3771732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BBFB6A1B-ED69-431C-966F-600674AC9A54}"/>
              </a:ext>
            </a:extLst>
          </p:cNvPr>
          <p:cNvSpPr/>
          <p:nvPr/>
        </p:nvSpPr>
        <p:spPr>
          <a:xfrm>
            <a:off x="0" y="117693"/>
            <a:ext cx="8327472" cy="6740307"/>
          </a:xfrm>
          <a:prstGeom prst="rect">
            <a:avLst/>
          </a:prstGeom>
        </p:spPr>
        <p:txBody>
          <a:bodyPr wrap="square">
            <a:spAutoFit/>
          </a:bodyPr>
          <a:lstStyle/>
          <a:p>
            <a:r>
              <a:rPr lang="zh-TW" altLang="en-US" dirty="0">
                <a:latin typeface="Times New Roman" panose="02020603050405020304" pitchFamily="18" charset="0"/>
                <a:cs typeface="Times New Roman" panose="02020603050405020304" pitchFamily="18" charset="0"/>
              </a:rPr>
              <a:t> // start time</a:t>
            </a:r>
          </a:p>
          <a:p>
            <a:r>
              <a:rPr lang="zh-TW" altLang="en-US" dirty="0">
                <a:latin typeface="Times New Roman" panose="02020603050405020304" pitchFamily="18" charset="0"/>
                <a:cs typeface="Times New Roman" panose="02020603050405020304" pitchFamily="18" charset="0"/>
              </a:rPr>
              <a:t>        clock_gettime( CLOCK_REALTIME, &amp;t_start);</a:t>
            </a:r>
          </a:p>
          <a:p>
            <a:endParaRPr lang="zh-TW" altLang="en-US" dirty="0">
              <a:latin typeface="Times New Roman" panose="02020603050405020304" pitchFamily="18" charset="0"/>
              <a:cs typeface="Times New Roman" panose="02020603050405020304" pitchFamily="18" charset="0"/>
            </a:endParaRPr>
          </a:p>
          <a:p>
            <a:r>
              <a:rPr lang="zh-TW" altLang="en-US" dirty="0">
                <a:latin typeface="Times New Roman" panose="02020603050405020304" pitchFamily="18" charset="0"/>
                <a:cs typeface="Times New Roman" panose="02020603050405020304" pitchFamily="18" charset="0"/>
              </a:rPr>
              <a:t>        for(i = 0; i &lt; N; i++) {</a:t>
            </a:r>
          </a:p>
          <a:p>
            <a:r>
              <a:rPr lang="zh-TW" altLang="en-US" dirty="0">
                <a:latin typeface="Times New Roman" panose="02020603050405020304" pitchFamily="18" charset="0"/>
                <a:cs typeface="Times New Roman" panose="02020603050405020304" pitchFamily="18" charset="0"/>
              </a:rPr>
              <a:t>            for(j = 0; j &lt; N; j++) {</a:t>
            </a:r>
          </a:p>
          <a:p>
            <a:r>
              <a:rPr lang="zh-TW" altLang="en-US" dirty="0">
                <a:latin typeface="Times New Roman" panose="02020603050405020304" pitchFamily="18" charset="0"/>
                <a:cs typeface="Times New Roman" panose="02020603050405020304" pitchFamily="18" charset="0"/>
              </a:rPr>
              <a:t>                    //Assign a row and column for each thread</a:t>
            </a:r>
          </a:p>
          <a:p>
            <a:r>
              <a:rPr lang="zh-TW" altLang="en-US" dirty="0">
                <a:latin typeface="Times New Roman" panose="02020603050405020304" pitchFamily="18" charset="0"/>
                <a:cs typeface="Times New Roman" panose="02020603050405020304" pitchFamily="18" charset="0"/>
              </a:rPr>
              <a:t>                        struct v *data = (struct v *) malloc(sizeof(struct v));</a:t>
            </a:r>
          </a:p>
          <a:p>
            <a:r>
              <a:rPr lang="zh-TW" altLang="en-US" dirty="0">
                <a:latin typeface="Times New Roman" panose="02020603050405020304" pitchFamily="18" charset="0"/>
                <a:cs typeface="Times New Roman" panose="02020603050405020304" pitchFamily="18" charset="0"/>
              </a:rPr>
              <a:t>                        data-&gt;i = i;</a:t>
            </a:r>
          </a:p>
          <a:p>
            <a:r>
              <a:rPr lang="zh-TW" altLang="en-US" dirty="0">
                <a:latin typeface="Times New Roman" panose="02020603050405020304" pitchFamily="18" charset="0"/>
                <a:cs typeface="Times New Roman" panose="02020603050405020304" pitchFamily="18" charset="0"/>
              </a:rPr>
              <a:t>                        data-&gt;j = j;</a:t>
            </a:r>
          </a:p>
          <a:p>
            <a:r>
              <a:rPr lang="zh-TW" altLang="en-US" dirty="0">
                <a:latin typeface="Times New Roman" panose="02020603050405020304" pitchFamily="18" charset="0"/>
                <a:cs typeface="Times New Roman" panose="02020603050405020304" pitchFamily="18" charset="0"/>
              </a:rPr>
              <a:t>                        //Get the default attributes</a:t>
            </a:r>
          </a:p>
          <a:p>
            <a:r>
              <a:rPr lang="zh-TW" altLang="en-US" dirty="0">
                <a:latin typeface="Times New Roman" panose="02020603050405020304" pitchFamily="18" charset="0"/>
                <a:cs typeface="Times New Roman" panose="02020603050405020304" pitchFamily="18" charset="0"/>
              </a:rPr>
              <a:t>                        pthread_attr_init(&amp;attr[i][j]);</a:t>
            </a:r>
          </a:p>
          <a:p>
            <a:r>
              <a:rPr lang="zh-TW" altLang="en-US" dirty="0">
                <a:latin typeface="Times New Roman" panose="02020603050405020304" pitchFamily="18" charset="0"/>
                <a:cs typeface="Times New Roman" panose="02020603050405020304" pitchFamily="18" charset="0"/>
              </a:rPr>
              <a:t>                        //Create the thread</a:t>
            </a:r>
          </a:p>
          <a:p>
            <a:r>
              <a:rPr lang="zh-TW" altLang="en-US" dirty="0">
                <a:latin typeface="Times New Roman" panose="02020603050405020304" pitchFamily="18" charset="0"/>
                <a:cs typeface="Times New Roman" panose="02020603050405020304" pitchFamily="18" charset="0"/>
              </a:rPr>
              <a:t>                        pthread_create(&amp;tid[i][j],&amp;attr[i][j],runner,data);</a:t>
            </a:r>
          </a:p>
          <a:p>
            <a:r>
              <a:rPr lang="zh-TW" altLang="en-US" dirty="0">
                <a:latin typeface="Times New Roman" panose="02020603050405020304" pitchFamily="18" charset="0"/>
                <a:cs typeface="Times New Roman" panose="02020603050405020304" pitchFamily="18" charset="0"/>
              </a:rPr>
              <a:t>                }</a:t>
            </a:r>
          </a:p>
          <a:p>
            <a:r>
              <a:rPr lang="zh-TW" altLang="en-US" dirty="0">
                <a:latin typeface="Times New Roman" panose="02020603050405020304" pitchFamily="18" charset="0"/>
                <a:cs typeface="Times New Roman" panose="02020603050405020304" pitchFamily="18" charset="0"/>
              </a:rPr>
              <a:t>        }</a:t>
            </a:r>
            <a:endParaRPr lang="en-US" altLang="zh-TW" dirty="0">
              <a:latin typeface="Times New Roman" panose="02020603050405020304" pitchFamily="18" charset="0"/>
              <a:cs typeface="Times New Roman" panose="02020603050405020304" pitchFamily="18" charset="0"/>
            </a:endParaRPr>
          </a:p>
          <a:p>
            <a:endParaRPr lang="en-US" altLang="zh-TW" dirty="0">
              <a:latin typeface="Times New Roman" panose="02020603050405020304" pitchFamily="18" charset="0"/>
              <a:cs typeface="Times New Roman" panose="02020603050405020304" pitchFamily="18" charset="0"/>
            </a:endParaRPr>
          </a:p>
          <a:p>
            <a:r>
              <a:rPr lang="zh-TW" altLang="en-US" dirty="0">
                <a:latin typeface="Times New Roman" panose="02020603050405020304" pitchFamily="18" charset="0"/>
                <a:cs typeface="Times New Roman" panose="02020603050405020304" pitchFamily="18" charset="0"/>
              </a:rPr>
              <a:t>        for(i = 0; i &lt; N; i++) {</a:t>
            </a:r>
          </a:p>
          <a:p>
            <a:r>
              <a:rPr lang="zh-TW" altLang="en-US" dirty="0">
                <a:latin typeface="Times New Roman" panose="02020603050405020304" pitchFamily="18" charset="0"/>
                <a:cs typeface="Times New Roman" panose="02020603050405020304" pitchFamily="18" charset="0"/>
              </a:rPr>
              <a:t>            for(j = 0; j &lt; N; j++) {</a:t>
            </a:r>
          </a:p>
          <a:p>
            <a:r>
              <a:rPr lang="zh-TW" altLang="en-US" dirty="0">
                <a:latin typeface="Times New Roman" panose="02020603050405020304" pitchFamily="18" charset="0"/>
                <a:cs typeface="Times New Roman" panose="02020603050405020304" pitchFamily="18" charset="0"/>
              </a:rPr>
              <a:t>                        pthread_join(tid[i][j], NULL);</a:t>
            </a:r>
          </a:p>
          <a:p>
            <a:r>
              <a:rPr lang="zh-TW" altLang="en-US" dirty="0">
                <a:latin typeface="Times New Roman" panose="02020603050405020304" pitchFamily="18" charset="0"/>
                <a:cs typeface="Times New Roman" panose="02020603050405020304" pitchFamily="18" charset="0"/>
              </a:rPr>
              <a:t>                }</a:t>
            </a:r>
          </a:p>
          <a:p>
            <a:r>
              <a:rPr lang="zh-TW" altLang="en-US" dirty="0">
                <a:latin typeface="Times New Roman" panose="02020603050405020304" pitchFamily="18" charset="0"/>
                <a:cs typeface="Times New Roman" panose="02020603050405020304" pitchFamily="18" charset="0"/>
              </a:rPr>
              <a:t>        }</a:t>
            </a:r>
            <a:endParaRPr lang="en-US" altLang="zh-TW" dirty="0">
              <a:latin typeface="Times New Roman" panose="02020603050405020304" pitchFamily="18" charset="0"/>
              <a:cs typeface="Times New Roman" panose="02020603050405020304" pitchFamily="18" charset="0"/>
            </a:endParaRPr>
          </a:p>
          <a:p>
            <a:r>
              <a:rPr lang="zh-TW" altLang="en-US" dirty="0">
                <a:latin typeface="Times New Roman" panose="02020603050405020304" pitchFamily="18" charset="0"/>
                <a:cs typeface="Times New Roman" panose="02020603050405020304" pitchFamily="18" charset="0"/>
              </a:rPr>
              <a:t>        // stop time</a:t>
            </a:r>
          </a:p>
          <a:p>
            <a:r>
              <a:rPr lang="zh-TW" altLang="en-US" dirty="0">
                <a:latin typeface="Times New Roman" panose="02020603050405020304" pitchFamily="18" charset="0"/>
                <a:cs typeface="Times New Roman" panose="02020603050405020304" pitchFamily="18" charset="0"/>
              </a:rPr>
              <a:t>        clock_gettime( CLOCK_REALTIME, &amp;t_end);</a:t>
            </a:r>
          </a:p>
          <a:p>
            <a:endParaRPr lang="zh-TW" altLang="en-US" dirty="0">
              <a:latin typeface="Times New Roman" panose="02020603050405020304" pitchFamily="18" charset="0"/>
              <a:cs typeface="Times New Roman" panose="02020603050405020304" pitchFamily="18" charset="0"/>
            </a:endParaRPr>
          </a:p>
        </p:txBody>
      </p:sp>
      <p:sp>
        <p:nvSpPr>
          <p:cNvPr id="7" name="矩形 6">
            <a:extLst>
              <a:ext uri="{FF2B5EF4-FFF2-40B4-BE49-F238E27FC236}">
                <a16:creationId xmlns:a16="http://schemas.microsoft.com/office/drawing/2014/main" id="{621C8BBB-96F2-4028-AF28-E85AFF724899}"/>
              </a:ext>
            </a:extLst>
          </p:cNvPr>
          <p:cNvSpPr/>
          <p:nvPr/>
        </p:nvSpPr>
        <p:spPr>
          <a:xfrm>
            <a:off x="4921437" y="5084642"/>
            <a:ext cx="7270563" cy="1477328"/>
          </a:xfrm>
          <a:prstGeom prst="rect">
            <a:avLst/>
          </a:prstGeom>
        </p:spPr>
        <p:txBody>
          <a:bodyPr wrap="square">
            <a:spAutoFit/>
          </a:bodyPr>
          <a:lstStyle/>
          <a:p>
            <a:r>
              <a:rPr lang="zh-TW" altLang="en-US" dirty="0">
                <a:latin typeface="Times New Roman" panose="02020603050405020304" pitchFamily="18" charset="0"/>
                <a:cs typeface="Times New Roman" panose="02020603050405020304" pitchFamily="18" charset="0"/>
              </a:rPr>
              <a:t>       </a:t>
            </a:r>
          </a:p>
          <a:p>
            <a:r>
              <a:rPr lang="zh-TW" altLang="en-US" dirty="0">
                <a:latin typeface="Times New Roman" panose="02020603050405020304" pitchFamily="18" charset="0"/>
                <a:cs typeface="Times New Roman" panose="02020603050405020304" pitchFamily="18" charset="0"/>
              </a:rPr>
              <a:t>        // compute and print the elapsed time in millisec</a:t>
            </a:r>
          </a:p>
          <a:p>
            <a:r>
              <a:rPr lang="zh-TW" altLang="en-US" dirty="0">
                <a:latin typeface="Times New Roman" panose="02020603050405020304" pitchFamily="18" charset="0"/>
                <a:cs typeface="Times New Roman" panose="02020603050405020304" pitchFamily="18" charset="0"/>
              </a:rPr>
              <a:t>        parallelelapsedTime = (t_end.tv_sec - t_start.tv_sec) * 1000.0;</a:t>
            </a:r>
          </a:p>
          <a:p>
            <a:r>
              <a:rPr lang="zh-TW" altLang="en-US" dirty="0">
                <a:latin typeface="Times New Roman" panose="02020603050405020304" pitchFamily="18" charset="0"/>
                <a:cs typeface="Times New Roman" panose="02020603050405020304" pitchFamily="18" charset="0"/>
              </a:rPr>
              <a:t>        parallelelapsedTime += (t_end.tv_nsec - t_start.tv_nsec) / 1000000.0;</a:t>
            </a:r>
          </a:p>
          <a:p>
            <a:r>
              <a:rPr lang="zh-TW" altLang="en-US" dirty="0">
                <a:latin typeface="Times New Roman" panose="02020603050405020304" pitchFamily="18" charset="0"/>
                <a:cs typeface="Times New Roman" panose="02020603050405020304" pitchFamily="18" charset="0"/>
              </a:rPr>
              <a:t>        printf("Parallel elapsedTime: %lf ms\n", parallelelapsedTime);</a:t>
            </a:r>
          </a:p>
        </p:txBody>
      </p:sp>
      <p:sp>
        <p:nvSpPr>
          <p:cNvPr id="8" name="矩形 7">
            <a:extLst>
              <a:ext uri="{FF2B5EF4-FFF2-40B4-BE49-F238E27FC236}">
                <a16:creationId xmlns:a16="http://schemas.microsoft.com/office/drawing/2014/main" id="{3158FB0E-152A-47A1-88E4-AD766A6B762F}"/>
              </a:ext>
            </a:extLst>
          </p:cNvPr>
          <p:cNvSpPr/>
          <p:nvPr/>
        </p:nvSpPr>
        <p:spPr>
          <a:xfrm>
            <a:off x="6543413" y="625524"/>
            <a:ext cx="5472418" cy="2862322"/>
          </a:xfrm>
          <a:prstGeom prst="rect">
            <a:avLst/>
          </a:prstGeom>
          <a:solidFill>
            <a:srgbClr val="00B0F0"/>
          </a:solidFill>
        </p:spPr>
        <p:txBody>
          <a:bodyPr wrap="square">
            <a:spAutoFit/>
          </a:bodyPr>
          <a:lstStyle/>
          <a:p>
            <a:r>
              <a:rPr lang="zh-TW" altLang="en-US" dirty="0">
                <a:latin typeface="Times New Roman" panose="02020603050405020304" pitchFamily="18" charset="0"/>
                <a:cs typeface="Times New Roman" panose="02020603050405020304" pitchFamily="18" charset="0"/>
              </a:rPr>
              <a:t>void *runner(void *param) {</a:t>
            </a:r>
          </a:p>
          <a:p>
            <a:r>
              <a:rPr lang="zh-TW" altLang="en-US" dirty="0">
                <a:latin typeface="Times New Roman" panose="02020603050405020304" pitchFamily="18" charset="0"/>
                <a:cs typeface="Times New Roman" panose="02020603050405020304" pitchFamily="18" charset="0"/>
              </a:rPr>
              <a:t>        struct v *data = param;</a:t>
            </a:r>
          </a:p>
          <a:p>
            <a:r>
              <a:rPr lang="zh-TW" altLang="en-US" dirty="0">
                <a:latin typeface="Times New Roman" panose="02020603050405020304" pitchFamily="18" charset="0"/>
                <a:cs typeface="Times New Roman" panose="02020603050405020304" pitchFamily="18" charset="0"/>
              </a:rPr>
              <a:t>        int </a:t>
            </a:r>
            <a:r>
              <a:rPr lang="en-US" altLang="zh-TW" dirty="0">
                <a:latin typeface="Times New Roman" panose="02020603050405020304" pitchFamily="18" charset="0"/>
                <a:cs typeface="Times New Roman" panose="02020603050405020304" pitchFamily="18" charset="0"/>
              </a:rPr>
              <a:t>k</a:t>
            </a:r>
            <a:r>
              <a:rPr lang="zh-TW" altLang="en-US" dirty="0">
                <a:latin typeface="Times New Roman" panose="02020603050405020304" pitchFamily="18" charset="0"/>
                <a:cs typeface="Times New Roman" panose="02020603050405020304" pitchFamily="18" charset="0"/>
              </a:rPr>
              <a:t>, sum = 0;</a:t>
            </a:r>
          </a:p>
          <a:p>
            <a:r>
              <a:rPr lang="zh-TW" altLang="en-US" dirty="0">
                <a:latin typeface="Times New Roman" panose="02020603050405020304" pitchFamily="18" charset="0"/>
                <a:cs typeface="Times New Roman" panose="02020603050405020304" pitchFamily="18" charset="0"/>
              </a:rPr>
              <a:t>        for(</a:t>
            </a:r>
            <a:r>
              <a:rPr lang="en-US" altLang="zh-TW" dirty="0">
                <a:latin typeface="Times New Roman" panose="02020603050405020304" pitchFamily="18" charset="0"/>
                <a:cs typeface="Times New Roman" panose="02020603050405020304" pitchFamily="18" charset="0"/>
              </a:rPr>
              <a:t>k</a:t>
            </a:r>
            <a:r>
              <a:rPr lang="zh-TW" altLang="en-US" dirty="0">
                <a:latin typeface="Times New Roman" panose="02020603050405020304" pitchFamily="18" charset="0"/>
                <a:cs typeface="Times New Roman" panose="02020603050405020304" pitchFamily="18" charset="0"/>
              </a:rPr>
              <a:t> = 0; </a:t>
            </a:r>
            <a:r>
              <a:rPr lang="en-US" altLang="zh-TW" dirty="0">
                <a:latin typeface="Times New Roman" panose="02020603050405020304" pitchFamily="18" charset="0"/>
                <a:cs typeface="Times New Roman" panose="02020603050405020304" pitchFamily="18" charset="0"/>
              </a:rPr>
              <a:t>k</a:t>
            </a:r>
            <a:r>
              <a:rPr lang="zh-TW" altLang="en-US" dirty="0">
                <a:latin typeface="Times New Roman" panose="02020603050405020304" pitchFamily="18" charset="0"/>
                <a:cs typeface="Times New Roman" panose="02020603050405020304" pitchFamily="18" charset="0"/>
              </a:rPr>
              <a:t>&lt; </a:t>
            </a:r>
            <a:r>
              <a:rPr lang="en-US" altLang="zh-TW" dirty="0">
                <a:latin typeface="Times New Roman" panose="02020603050405020304" pitchFamily="18" charset="0"/>
                <a:cs typeface="Times New Roman" panose="02020603050405020304" pitchFamily="18" charset="0"/>
              </a:rPr>
              <a:t>N</a:t>
            </a:r>
            <a:r>
              <a:rPr lang="zh-TW" altLang="en-US" dirty="0">
                <a:latin typeface="Times New Roman" panose="02020603050405020304" pitchFamily="18" charset="0"/>
                <a:cs typeface="Times New Roman" panose="02020603050405020304" pitchFamily="18" charset="0"/>
              </a:rPr>
              <a:t>; n++){</a:t>
            </a:r>
          </a:p>
          <a:p>
            <a:r>
              <a:rPr lang="zh-TW" altLang="en-US" dirty="0">
                <a:latin typeface="Times New Roman" panose="02020603050405020304" pitchFamily="18" charset="0"/>
                <a:cs typeface="Times New Roman" panose="02020603050405020304" pitchFamily="18" charset="0"/>
              </a:rPr>
              <a:t>                sum += A[data-&gt;i][</a:t>
            </a:r>
            <a:r>
              <a:rPr lang="en-US" altLang="zh-TW" dirty="0">
                <a:latin typeface="Times New Roman" panose="02020603050405020304" pitchFamily="18" charset="0"/>
                <a:cs typeface="Times New Roman" panose="02020603050405020304" pitchFamily="18" charset="0"/>
              </a:rPr>
              <a:t>k</a:t>
            </a:r>
            <a:r>
              <a:rPr lang="zh-TW" altLang="en-US" dirty="0">
                <a:latin typeface="Times New Roman" panose="02020603050405020304" pitchFamily="18" charset="0"/>
                <a:cs typeface="Times New Roman" panose="02020603050405020304" pitchFamily="18" charset="0"/>
              </a:rPr>
              <a:t>] * B[</a:t>
            </a:r>
            <a:r>
              <a:rPr lang="en-US" altLang="zh-TW" dirty="0">
                <a:latin typeface="Times New Roman" panose="02020603050405020304" pitchFamily="18" charset="0"/>
                <a:cs typeface="Times New Roman" panose="02020603050405020304" pitchFamily="18" charset="0"/>
              </a:rPr>
              <a:t>k</a:t>
            </a:r>
            <a:r>
              <a:rPr lang="zh-TW" altLang="en-US" dirty="0">
                <a:latin typeface="Times New Roman" panose="02020603050405020304" pitchFamily="18" charset="0"/>
                <a:cs typeface="Times New Roman" panose="02020603050405020304" pitchFamily="18" charset="0"/>
              </a:rPr>
              <a:t>][data-&gt;j];</a:t>
            </a:r>
          </a:p>
          <a:p>
            <a:r>
              <a:rPr lang="zh-TW" altLang="en-US" dirty="0">
                <a:latin typeface="Times New Roman" panose="02020603050405020304" pitchFamily="18" charset="0"/>
                <a:cs typeface="Times New Roman" panose="02020603050405020304" pitchFamily="18" charset="0"/>
              </a:rPr>
              <a:t>        }</a:t>
            </a:r>
          </a:p>
          <a:p>
            <a:r>
              <a:rPr lang="zh-TW" altLang="en-US" dirty="0">
                <a:latin typeface="Times New Roman" panose="02020603050405020304" pitchFamily="18" charset="0"/>
                <a:cs typeface="Times New Roman" panose="02020603050405020304" pitchFamily="18" charset="0"/>
              </a:rPr>
              <a:t>        C[data-&gt;i][data-&gt;j] = sum;</a:t>
            </a:r>
          </a:p>
          <a:p>
            <a:r>
              <a:rPr lang="zh-TW" altLang="en-US" dirty="0">
                <a:latin typeface="Times New Roman" panose="02020603050405020304" pitchFamily="18" charset="0"/>
                <a:cs typeface="Times New Roman" panose="02020603050405020304" pitchFamily="18" charset="0"/>
              </a:rPr>
              <a:t>        pthread_exit(0);</a:t>
            </a:r>
          </a:p>
          <a:p>
            <a:r>
              <a:rPr lang="zh-TW" altLang="en-US" dirty="0">
                <a:latin typeface="Times New Roman" panose="02020603050405020304" pitchFamily="18" charset="0"/>
                <a:cs typeface="Times New Roman" panose="02020603050405020304" pitchFamily="18" charset="0"/>
              </a:rPr>
              <a:t>}</a:t>
            </a:r>
          </a:p>
          <a:p>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31957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E9A2D337-61E6-4A55-ADEC-994F8A4F7880}"/>
              </a:ext>
            </a:extLst>
          </p:cNvPr>
          <p:cNvSpPr/>
          <p:nvPr/>
        </p:nvSpPr>
        <p:spPr>
          <a:xfrm>
            <a:off x="145408" y="258934"/>
            <a:ext cx="8733671" cy="5078313"/>
          </a:xfrm>
          <a:prstGeom prst="rect">
            <a:avLst/>
          </a:prstGeom>
        </p:spPr>
        <p:txBody>
          <a:bodyPr wrap="square">
            <a:spAutoFit/>
          </a:bodyPr>
          <a:lstStyle/>
          <a:p>
            <a:r>
              <a:rPr lang="zh-TW" altLang="en-US" dirty="0">
                <a:latin typeface="Times New Roman" panose="02020603050405020304" pitchFamily="18" charset="0"/>
                <a:cs typeface="Times New Roman" panose="02020603050405020304" pitchFamily="18" charset="0"/>
              </a:rPr>
              <a:t>// start time</a:t>
            </a:r>
          </a:p>
          <a:p>
            <a:r>
              <a:rPr lang="zh-TW" altLang="en-US" dirty="0">
                <a:latin typeface="Times New Roman" panose="02020603050405020304" pitchFamily="18" charset="0"/>
                <a:cs typeface="Times New Roman" panose="02020603050405020304" pitchFamily="18" charset="0"/>
              </a:rPr>
              <a:t>        clock_gettime( CLOCK_REALTIME, &amp;t_start);</a:t>
            </a:r>
          </a:p>
          <a:p>
            <a:r>
              <a:rPr lang="zh-TW" altLang="en-US" dirty="0">
                <a:latin typeface="Times New Roman" panose="02020603050405020304" pitchFamily="18" charset="0"/>
                <a:cs typeface="Times New Roman" panose="02020603050405020304" pitchFamily="18" charset="0"/>
              </a:rPr>
              <a:t>        for(i = 0; i &lt; N; i++) {</a:t>
            </a:r>
          </a:p>
          <a:p>
            <a:r>
              <a:rPr lang="zh-TW" altLang="en-US" dirty="0">
                <a:latin typeface="Times New Roman" panose="02020603050405020304" pitchFamily="18" charset="0"/>
                <a:cs typeface="Times New Roman" panose="02020603050405020304" pitchFamily="18" charset="0"/>
              </a:rPr>
              <a:t>                for(j = 0; j &lt; N; j++) {</a:t>
            </a:r>
          </a:p>
          <a:p>
            <a:r>
              <a:rPr lang="zh-TW" altLang="en-US" dirty="0">
                <a:latin typeface="Times New Roman" panose="02020603050405020304" pitchFamily="18" charset="0"/>
                <a:cs typeface="Times New Roman" panose="02020603050405020304" pitchFamily="18" charset="0"/>
              </a:rPr>
              <a:t>                        for(k=0; k&lt; N; k++){</a:t>
            </a:r>
          </a:p>
          <a:p>
            <a:r>
              <a:rPr lang="zh-TW" altLang="en-US" dirty="0">
                <a:latin typeface="Times New Roman" panose="02020603050405020304" pitchFamily="18" charset="0"/>
                <a:cs typeface="Times New Roman" panose="02020603050405020304" pitchFamily="18" charset="0"/>
              </a:rPr>
              <a:t>                                goldenC[i][j]+=A[i][k] * B[k][j];</a:t>
            </a:r>
          </a:p>
          <a:p>
            <a:r>
              <a:rPr lang="zh-TW" altLang="en-US" dirty="0">
                <a:latin typeface="Times New Roman" panose="02020603050405020304" pitchFamily="18" charset="0"/>
                <a:cs typeface="Times New Roman" panose="02020603050405020304" pitchFamily="18" charset="0"/>
              </a:rPr>
              <a:t>                        }</a:t>
            </a:r>
          </a:p>
          <a:p>
            <a:r>
              <a:rPr lang="zh-TW" altLang="en-US" dirty="0">
                <a:latin typeface="Times New Roman" panose="02020603050405020304" pitchFamily="18" charset="0"/>
                <a:cs typeface="Times New Roman" panose="02020603050405020304" pitchFamily="18" charset="0"/>
              </a:rPr>
              <a:t>                }</a:t>
            </a:r>
          </a:p>
          <a:p>
            <a:r>
              <a:rPr lang="zh-TW" altLang="en-US" dirty="0">
                <a:latin typeface="Times New Roman" panose="02020603050405020304" pitchFamily="18" charset="0"/>
                <a:cs typeface="Times New Roman" panose="02020603050405020304" pitchFamily="18" charset="0"/>
              </a:rPr>
              <a:t>        }</a:t>
            </a:r>
          </a:p>
          <a:p>
            <a:r>
              <a:rPr lang="zh-TW" altLang="en-US" dirty="0">
                <a:latin typeface="Times New Roman" panose="02020603050405020304" pitchFamily="18" charset="0"/>
                <a:cs typeface="Times New Roman" panose="02020603050405020304" pitchFamily="18" charset="0"/>
              </a:rPr>
              <a:t>        // stop time</a:t>
            </a:r>
          </a:p>
          <a:p>
            <a:r>
              <a:rPr lang="zh-TW" altLang="en-US" dirty="0">
                <a:latin typeface="Times New Roman" panose="02020603050405020304" pitchFamily="18" charset="0"/>
                <a:cs typeface="Times New Roman" panose="02020603050405020304" pitchFamily="18" charset="0"/>
              </a:rPr>
              <a:t>        clock_gettime( CLOCK_REALTIME, &amp;t_end);</a:t>
            </a:r>
          </a:p>
          <a:p>
            <a:endParaRPr lang="zh-TW" altLang="en-US" dirty="0">
              <a:latin typeface="Times New Roman" panose="02020603050405020304" pitchFamily="18" charset="0"/>
              <a:cs typeface="Times New Roman" panose="02020603050405020304" pitchFamily="18" charset="0"/>
            </a:endParaRPr>
          </a:p>
          <a:p>
            <a:r>
              <a:rPr lang="zh-TW" altLang="en-US" dirty="0">
                <a:latin typeface="Times New Roman" panose="02020603050405020304" pitchFamily="18" charset="0"/>
                <a:cs typeface="Times New Roman" panose="02020603050405020304" pitchFamily="18" charset="0"/>
              </a:rPr>
              <a:t>        // compute and print the elapsed time in millisec</a:t>
            </a:r>
          </a:p>
          <a:p>
            <a:r>
              <a:rPr lang="zh-TW" altLang="en-US" dirty="0">
                <a:latin typeface="Times New Roman" panose="02020603050405020304" pitchFamily="18" charset="0"/>
                <a:cs typeface="Times New Roman" panose="02020603050405020304" pitchFamily="18" charset="0"/>
              </a:rPr>
              <a:t>        sequentialelapsedTime = (t_end.tv_sec - t_start.tv_sec) * 1000.0;</a:t>
            </a:r>
          </a:p>
          <a:p>
            <a:r>
              <a:rPr lang="zh-TW" altLang="en-US" dirty="0">
                <a:latin typeface="Times New Roman" panose="02020603050405020304" pitchFamily="18" charset="0"/>
                <a:cs typeface="Times New Roman" panose="02020603050405020304" pitchFamily="18" charset="0"/>
              </a:rPr>
              <a:t>        sequentialelapsedTime += (t_end.tv_nsec - t_start.tv_nsec) / 1000000.0;</a:t>
            </a:r>
          </a:p>
          <a:p>
            <a:r>
              <a:rPr lang="zh-TW" altLang="en-US" dirty="0">
                <a:latin typeface="Times New Roman" panose="02020603050405020304" pitchFamily="18" charset="0"/>
                <a:cs typeface="Times New Roman" panose="02020603050405020304" pitchFamily="18" charset="0"/>
              </a:rPr>
              <a:t>        printf("sequential elapsedTime: %lf ms\n", sequentialelapsedTime);</a:t>
            </a:r>
          </a:p>
          <a:p>
            <a:endParaRPr lang="zh-TW" altLang="en-US" dirty="0">
              <a:latin typeface="Times New Roman" panose="02020603050405020304" pitchFamily="18" charset="0"/>
              <a:cs typeface="Times New Roman" panose="02020603050405020304" pitchFamily="18" charset="0"/>
            </a:endParaRPr>
          </a:p>
          <a:p>
            <a:r>
              <a:rPr lang="zh-TW" altLang="en-US" dirty="0">
                <a:latin typeface="Times New Roman" panose="02020603050405020304" pitchFamily="18" charset="0"/>
                <a:cs typeface="Times New Roman" panose="02020603050405020304" pitchFamily="18" charset="0"/>
              </a:rPr>
              <a:t>        printf("Speedup %.2lf\n", sequentialelapsedTime/parallelelapsedTime);</a:t>
            </a:r>
          </a:p>
        </p:txBody>
      </p:sp>
    </p:spTree>
    <p:extLst>
      <p:ext uri="{BB962C8B-B14F-4D97-AF65-F5344CB8AC3E}">
        <p14:creationId xmlns:p14="http://schemas.microsoft.com/office/powerpoint/2010/main" val="25866257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BA5A04B-B2F1-446C-A1FB-BE383E07E3C6}"/>
              </a:ext>
            </a:extLst>
          </p:cNvPr>
          <p:cNvSpPr/>
          <p:nvPr/>
        </p:nvSpPr>
        <p:spPr>
          <a:xfrm>
            <a:off x="908807" y="546219"/>
            <a:ext cx="7874466" cy="3970318"/>
          </a:xfrm>
          <a:prstGeom prst="rect">
            <a:avLst/>
          </a:prstGeom>
        </p:spPr>
        <p:txBody>
          <a:bodyPr wrap="square">
            <a:spAutoFit/>
          </a:bodyPr>
          <a:lstStyle/>
          <a:p>
            <a:r>
              <a:rPr lang="zh-TW" altLang="en-US" dirty="0">
                <a:latin typeface="Times New Roman" panose="02020603050405020304" pitchFamily="18" charset="0"/>
                <a:cs typeface="Times New Roman" panose="02020603050405020304" pitchFamily="18" charset="0"/>
              </a:rPr>
              <a:t>int pass = 1;</a:t>
            </a:r>
          </a:p>
          <a:p>
            <a:r>
              <a:rPr lang="zh-TW" altLang="en-US" dirty="0">
                <a:latin typeface="Times New Roman" panose="02020603050405020304" pitchFamily="18" charset="0"/>
                <a:cs typeface="Times New Roman" panose="02020603050405020304" pitchFamily="18" charset="0"/>
              </a:rPr>
              <a:t>        for(i = 0; i &lt; N; i++) {</a:t>
            </a:r>
          </a:p>
          <a:p>
            <a:r>
              <a:rPr lang="zh-TW" altLang="en-US" dirty="0">
                <a:latin typeface="Times New Roman" panose="02020603050405020304" pitchFamily="18" charset="0"/>
                <a:cs typeface="Times New Roman" panose="02020603050405020304" pitchFamily="18" charset="0"/>
              </a:rPr>
              <a:t>                for(j = 0; j &lt; N; j++) {</a:t>
            </a:r>
          </a:p>
          <a:p>
            <a:r>
              <a:rPr lang="zh-TW" altLang="en-US" dirty="0">
                <a:latin typeface="Times New Roman" panose="02020603050405020304" pitchFamily="18" charset="0"/>
                <a:cs typeface="Times New Roman" panose="02020603050405020304" pitchFamily="18" charset="0"/>
              </a:rPr>
              <a:t>                        if(goldenC[i][j]!=C[i][j]){</a:t>
            </a:r>
          </a:p>
          <a:p>
            <a:r>
              <a:rPr lang="zh-TW" altLang="en-US" dirty="0">
                <a:latin typeface="Times New Roman" panose="02020603050405020304" pitchFamily="18" charset="0"/>
                <a:cs typeface="Times New Roman" panose="02020603050405020304" pitchFamily="18" charset="0"/>
              </a:rPr>
              <a:t>                                pass = 0;</a:t>
            </a:r>
          </a:p>
          <a:p>
            <a:r>
              <a:rPr lang="zh-TW" altLang="en-US" dirty="0">
                <a:latin typeface="Times New Roman" panose="02020603050405020304" pitchFamily="18" charset="0"/>
                <a:cs typeface="Times New Roman" panose="02020603050405020304" pitchFamily="18" charset="0"/>
              </a:rPr>
              <a:t>                        }</a:t>
            </a:r>
          </a:p>
          <a:p>
            <a:r>
              <a:rPr lang="zh-TW" altLang="en-US" dirty="0">
                <a:latin typeface="Times New Roman" panose="02020603050405020304" pitchFamily="18" charset="0"/>
                <a:cs typeface="Times New Roman" panose="02020603050405020304" pitchFamily="18" charset="0"/>
              </a:rPr>
              <a:t>                }</a:t>
            </a:r>
          </a:p>
          <a:p>
            <a:r>
              <a:rPr lang="zh-TW" altLang="en-US" dirty="0">
                <a:latin typeface="Times New Roman" panose="02020603050405020304" pitchFamily="18" charset="0"/>
                <a:cs typeface="Times New Roman" panose="02020603050405020304" pitchFamily="18" charset="0"/>
              </a:rPr>
              <a:t>        }</a:t>
            </a:r>
          </a:p>
          <a:p>
            <a:r>
              <a:rPr lang="zh-TW" altLang="en-US" dirty="0">
                <a:latin typeface="Times New Roman" panose="02020603050405020304" pitchFamily="18" charset="0"/>
                <a:cs typeface="Times New Roman" panose="02020603050405020304" pitchFamily="18" charset="0"/>
              </a:rPr>
              <a:t>        if(pass==1)</a:t>
            </a:r>
          </a:p>
          <a:p>
            <a:r>
              <a:rPr lang="zh-TW" altLang="en-US" dirty="0">
                <a:latin typeface="Times New Roman" panose="02020603050405020304" pitchFamily="18" charset="0"/>
                <a:cs typeface="Times New Roman" panose="02020603050405020304" pitchFamily="18" charset="0"/>
              </a:rPr>
              <a:t>                printf("Test pass!\n");</a:t>
            </a:r>
          </a:p>
          <a:p>
            <a:endParaRPr lang="zh-TW" altLang="en-US" dirty="0">
              <a:latin typeface="Times New Roman" panose="02020603050405020304" pitchFamily="18" charset="0"/>
              <a:cs typeface="Times New Roman" panose="02020603050405020304" pitchFamily="18" charset="0"/>
            </a:endParaRPr>
          </a:p>
          <a:p>
            <a:endParaRPr lang="zh-TW" altLang="en-US" dirty="0">
              <a:latin typeface="Times New Roman" panose="02020603050405020304" pitchFamily="18" charset="0"/>
              <a:cs typeface="Times New Roman" panose="02020603050405020304" pitchFamily="18" charset="0"/>
            </a:endParaRPr>
          </a:p>
          <a:p>
            <a:r>
              <a:rPr lang="zh-TW" altLang="en-US" dirty="0">
                <a:latin typeface="Times New Roman" panose="02020603050405020304" pitchFamily="18" charset="0"/>
                <a:cs typeface="Times New Roman" panose="02020603050405020304" pitchFamily="18" charset="0"/>
              </a:rPr>
              <a:t>        return 0;</a:t>
            </a:r>
          </a:p>
          <a:p>
            <a:r>
              <a:rPr lang="zh-TW" alt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6742846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CC4BEF1-8311-4C89-9066-217FC7E7F199}"/>
              </a:ext>
            </a:extLst>
          </p:cNvPr>
          <p:cNvSpPr>
            <a:spLocks noGrp="1"/>
          </p:cNvSpPr>
          <p:nvPr>
            <p:ph type="title"/>
          </p:nvPr>
        </p:nvSpPr>
        <p:spPr/>
        <p:txBody>
          <a:bodyPr/>
          <a:lstStyle/>
          <a:p>
            <a:r>
              <a:rPr lang="en-US" altLang="zh-TW" dirty="0"/>
              <a:t>Problem</a:t>
            </a:r>
            <a:endParaRPr lang="zh-TW" altLang="en-US" dirty="0"/>
          </a:p>
        </p:txBody>
      </p:sp>
      <p:sp>
        <p:nvSpPr>
          <p:cNvPr id="3" name="內容版面配置區 2">
            <a:extLst>
              <a:ext uri="{FF2B5EF4-FFF2-40B4-BE49-F238E27FC236}">
                <a16:creationId xmlns:a16="http://schemas.microsoft.com/office/drawing/2014/main" id="{915E3EFE-4467-4576-BBEC-9EDF6D4ED601}"/>
              </a:ext>
            </a:extLst>
          </p:cNvPr>
          <p:cNvSpPr>
            <a:spLocks noGrp="1"/>
          </p:cNvSpPr>
          <p:nvPr>
            <p:ph idx="1"/>
          </p:nvPr>
        </p:nvSpPr>
        <p:spPr>
          <a:xfrm>
            <a:off x="1981200" y="1196753"/>
            <a:ext cx="8229600" cy="4934173"/>
          </a:xfrm>
        </p:spPr>
        <p:txBody>
          <a:bodyPr/>
          <a:lstStyle/>
          <a:p>
            <a:r>
              <a:rPr lang="en-US" altLang="zh-TW" dirty="0"/>
              <a:t>Too many threads</a:t>
            </a:r>
          </a:p>
          <a:p>
            <a:r>
              <a:rPr lang="en-US" altLang="zh-TW" dirty="0"/>
              <a:t>Reading B matrix is inefficient </a:t>
            </a:r>
          </a:p>
          <a:p>
            <a:r>
              <a:rPr lang="en-US" altLang="zh-TW" dirty="0"/>
              <a:t>Transpose B would be better</a:t>
            </a:r>
            <a:endParaRPr lang="zh-TW" altLang="en-US" dirty="0"/>
          </a:p>
        </p:txBody>
      </p:sp>
    </p:spTree>
    <p:extLst>
      <p:ext uri="{BB962C8B-B14F-4D97-AF65-F5344CB8AC3E}">
        <p14:creationId xmlns:p14="http://schemas.microsoft.com/office/powerpoint/2010/main" val="24755764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Synchronization Problem </a:t>
            </a:r>
            <a:endParaRPr lang="zh-TW" altLang="en-US" dirty="0"/>
          </a:p>
        </p:txBody>
      </p:sp>
      <p:sp>
        <p:nvSpPr>
          <p:cNvPr id="3" name="內容版面配置區 2"/>
          <p:cNvSpPr>
            <a:spLocks noGrp="1"/>
          </p:cNvSpPr>
          <p:nvPr>
            <p:ph idx="1"/>
          </p:nvPr>
        </p:nvSpPr>
        <p:spPr>
          <a:xfrm>
            <a:off x="677334" y="1474789"/>
            <a:ext cx="6510544" cy="5017451"/>
          </a:xfrm>
        </p:spPr>
        <p:txBody>
          <a:bodyPr/>
          <a:lstStyle/>
          <a:p>
            <a:r>
              <a:rPr lang="en-US" altLang="zh-TW" dirty="0"/>
              <a:t>Assume variable  “counter” is  shared by processes. </a:t>
            </a:r>
          </a:p>
          <a:p>
            <a:r>
              <a:rPr lang="en-US" altLang="zh-TW" dirty="0"/>
              <a:t>The statement “counter++” &amp; “counter--”may be implemented in machine language as: </a:t>
            </a:r>
            <a:endParaRPr lang="zh-TW" altLang="en-US" dirty="0"/>
          </a:p>
        </p:txBody>
      </p:sp>
      <p:pic>
        <p:nvPicPr>
          <p:cNvPr id="4" name="圖片 3"/>
          <p:cNvPicPr>
            <a:picLocks noChangeAspect="1"/>
          </p:cNvPicPr>
          <p:nvPr/>
        </p:nvPicPr>
        <p:blipFill>
          <a:blip r:embed="rId2"/>
          <a:stretch>
            <a:fillRect/>
          </a:stretch>
        </p:blipFill>
        <p:spPr>
          <a:xfrm>
            <a:off x="934988" y="4490720"/>
            <a:ext cx="6553200" cy="1171575"/>
          </a:xfrm>
          <a:prstGeom prst="rect">
            <a:avLst/>
          </a:prstGeom>
        </p:spPr>
      </p:pic>
      <p:pic>
        <p:nvPicPr>
          <p:cNvPr id="5" name="圖片 4"/>
          <p:cNvPicPr>
            <a:picLocks noChangeAspect="1"/>
          </p:cNvPicPr>
          <p:nvPr/>
        </p:nvPicPr>
        <p:blipFill>
          <a:blip r:embed="rId3"/>
          <a:stretch>
            <a:fillRect/>
          </a:stretch>
        </p:blipFill>
        <p:spPr>
          <a:xfrm>
            <a:off x="7295557" y="1544474"/>
            <a:ext cx="4715120" cy="2116301"/>
          </a:xfrm>
          <a:prstGeom prst="rect">
            <a:avLst/>
          </a:prstGeom>
        </p:spPr>
      </p:pic>
    </p:spTree>
    <p:extLst>
      <p:ext uri="{BB962C8B-B14F-4D97-AF65-F5344CB8AC3E}">
        <p14:creationId xmlns:p14="http://schemas.microsoft.com/office/powerpoint/2010/main" val="40497118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Instruction Interleaving </a:t>
            </a:r>
            <a:endParaRPr lang="zh-TW" altLang="en-US" dirty="0"/>
          </a:p>
        </p:txBody>
      </p:sp>
      <p:sp>
        <p:nvSpPr>
          <p:cNvPr id="3" name="內容版面配置區 2"/>
          <p:cNvSpPr>
            <a:spLocks noGrp="1"/>
          </p:cNvSpPr>
          <p:nvPr>
            <p:ph idx="1"/>
          </p:nvPr>
        </p:nvSpPr>
        <p:spPr/>
        <p:txBody>
          <a:bodyPr/>
          <a:lstStyle/>
          <a:p>
            <a:r>
              <a:rPr lang="en-US" altLang="zh-TW" dirty="0"/>
              <a:t>Instruction Interleaving </a:t>
            </a:r>
          </a:p>
          <a:p>
            <a:pPr marL="457200" lvl="1" indent="0">
              <a:buNone/>
            </a:pPr>
            <a:r>
              <a:rPr lang="en-US" altLang="zh-TW" dirty="0"/>
              <a:t> producer:  move ax, counter    </a:t>
            </a:r>
            <a:r>
              <a:rPr lang="en-US" altLang="zh-TW" dirty="0">
                <a:sym typeface="Wingdings" panose="05000000000000000000" pitchFamily="2" charset="2"/>
              </a:rPr>
              <a:t></a:t>
            </a:r>
            <a:r>
              <a:rPr lang="en-US" altLang="zh-TW" dirty="0"/>
              <a:t>  ax = 5 </a:t>
            </a:r>
          </a:p>
          <a:p>
            <a:pPr marL="457200" lvl="1" indent="0">
              <a:buNone/>
            </a:pPr>
            <a:r>
              <a:rPr lang="en-US" altLang="zh-TW" dirty="0"/>
              <a:t> producer:  add ax, 1    </a:t>
            </a:r>
            <a:r>
              <a:rPr lang="en-US" altLang="zh-TW" dirty="0">
                <a:sym typeface="Wingdings" panose="05000000000000000000" pitchFamily="2" charset="2"/>
              </a:rPr>
              <a:t></a:t>
            </a:r>
            <a:r>
              <a:rPr lang="en-US" altLang="zh-TW" dirty="0"/>
              <a:t>  ax = 6 </a:t>
            </a:r>
          </a:p>
          <a:p>
            <a:pPr marL="457200" lvl="1" indent="0">
              <a:buNone/>
            </a:pPr>
            <a:r>
              <a:rPr lang="en-US" altLang="zh-TW" dirty="0"/>
              <a:t> </a:t>
            </a:r>
            <a:r>
              <a:rPr lang="en-US" altLang="zh-TW" dirty="0">
                <a:solidFill>
                  <a:srgbClr val="FFFF00"/>
                </a:solidFill>
              </a:rPr>
              <a:t>context switch </a:t>
            </a:r>
          </a:p>
          <a:p>
            <a:pPr marL="457200" lvl="1" indent="0">
              <a:buNone/>
            </a:pPr>
            <a:r>
              <a:rPr lang="en-US" altLang="zh-TW" dirty="0"/>
              <a:t> consumer: move </a:t>
            </a:r>
            <a:r>
              <a:rPr lang="en-US" altLang="zh-TW" dirty="0" err="1"/>
              <a:t>bx</a:t>
            </a:r>
            <a:r>
              <a:rPr lang="en-US" altLang="zh-TW" dirty="0"/>
              <a:t>, counter    </a:t>
            </a:r>
            <a:r>
              <a:rPr lang="en-US" altLang="zh-TW" dirty="0">
                <a:sym typeface="Wingdings" panose="05000000000000000000" pitchFamily="2" charset="2"/>
              </a:rPr>
              <a:t></a:t>
            </a:r>
            <a:r>
              <a:rPr lang="en-US" altLang="zh-TW" dirty="0"/>
              <a:t>  </a:t>
            </a:r>
            <a:r>
              <a:rPr lang="en-US" altLang="zh-TW" dirty="0" err="1"/>
              <a:t>bx</a:t>
            </a:r>
            <a:r>
              <a:rPr lang="en-US" altLang="zh-TW" dirty="0"/>
              <a:t> = 5 </a:t>
            </a:r>
          </a:p>
          <a:p>
            <a:pPr marL="457200" lvl="1" indent="0">
              <a:buNone/>
            </a:pPr>
            <a:r>
              <a:rPr lang="en-US" altLang="zh-TW" dirty="0"/>
              <a:t> consumer: sub </a:t>
            </a:r>
            <a:r>
              <a:rPr lang="en-US" altLang="zh-TW" dirty="0" err="1"/>
              <a:t>bx</a:t>
            </a:r>
            <a:r>
              <a:rPr lang="en-US" altLang="zh-TW" dirty="0"/>
              <a:t>, 1                  </a:t>
            </a:r>
            <a:r>
              <a:rPr lang="en-US" altLang="zh-TW" dirty="0">
                <a:sym typeface="Wingdings" panose="05000000000000000000" pitchFamily="2" charset="2"/>
              </a:rPr>
              <a:t></a:t>
            </a:r>
            <a:r>
              <a:rPr lang="en-US" altLang="zh-TW" dirty="0"/>
              <a:t>  </a:t>
            </a:r>
            <a:r>
              <a:rPr lang="en-US" altLang="zh-TW" dirty="0" err="1"/>
              <a:t>bx</a:t>
            </a:r>
            <a:r>
              <a:rPr lang="en-US" altLang="zh-TW" dirty="0"/>
              <a:t> = 4 </a:t>
            </a:r>
          </a:p>
          <a:p>
            <a:pPr marL="457200" lvl="1" indent="0">
              <a:buNone/>
            </a:pPr>
            <a:r>
              <a:rPr lang="en-US" altLang="zh-TW" dirty="0"/>
              <a:t> </a:t>
            </a:r>
            <a:r>
              <a:rPr lang="en-US" altLang="zh-TW" dirty="0">
                <a:solidFill>
                  <a:srgbClr val="FFFF00"/>
                </a:solidFill>
              </a:rPr>
              <a:t>context switch </a:t>
            </a:r>
          </a:p>
          <a:p>
            <a:pPr marL="457200" lvl="1" indent="0">
              <a:buNone/>
            </a:pPr>
            <a:r>
              <a:rPr lang="en-US" altLang="zh-TW" dirty="0"/>
              <a:t> producer: move counter, ax      </a:t>
            </a:r>
            <a:r>
              <a:rPr lang="en-US" altLang="zh-TW" dirty="0">
                <a:sym typeface="Wingdings" panose="05000000000000000000" pitchFamily="2" charset="2"/>
              </a:rPr>
              <a:t></a:t>
            </a:r>
            <a:r>
              <a:rPr lang="en-US" altLang="zh-TW" dirty="0"/>
              <a:t> counter = 6 </a:t>
            </a:r>
          </a:p>
          <a:p>
            <a:pPr marL="457200" lvl="1" indent="0">
              <a:buNone/>
            </a:pPr>
            <a:r>
              <a:rPr lang="en-US" altLang="zh-TW" dirty="0"/>
              <a:t> </a:t>
            </a:r>
            <a:r>
              <a:rPr lang="en-US" altLang="zh-TW" dirty="0">
                <a:solidFill>
                  <a:srgbClr val="FFFF00"/>
                </a:solidFill>
              </a:rPr>
              <a:t>context switch     </a:t>
            </a:r>
          </a:p>
          <a:p>
            <a:pPr marL="457200" lvl="1" indent="0">
              <a:buNone/>
            </a:pPr>
            <a:r>
              <a:rPr lang="en-US" altLang="zh-TW" dirty="0"/>
              <a:t> consumer: move counter, </a:t>
            </a:r>
            <a:r>
              <a:rPr lang="en-US" altLang="zh-TW" dirty="0" err="1"/>
              <a:t>bx</a:t>
            </a:r>
            <a:r>
              <a:rPr lang="en-US" altLang="zh-TW" dirty="0"/>
              <a:t>     </a:t>
            </a:r>
            <a:r>
              <a:rPr lang="en-US" altLang="zh-TW" dirty="0">
                <a:sym typeface="Wingdings" panose="05000000000000000000" pitchFamily="2" charset="2"/>
              </a:rPr>
              <a:t></a:t>
            </a:r>
            <a:r>
              <a:rPr lang="en-US" altLang="zh-TW" dirty="0"/>
              <a:t> counter = 4 </a:t>
            </a:r>
            <a:endParaRPr lang="zh-TW" altLang="en-US" dirty="0"/>
          </a:p>
        </p:txBody>
      </p:sp>
      <p:sp>
        <p:nvSpPr>
          <p:cNvPr id="4" name="矩形 3"/>
          <p:cNvSpPr/>
          <p:nvPr/>
        </p:nvSpPr>
        <p:spPr>
          <a:xfrm>
            <a:off x="1230775" y="5976356"/>
            <a:ext cx="6096000" cy="707886"/>
          </a:xfrm>
          <a:prstGeom prst="rect">
            <a:avLst/>
          </a:prstGeom>
        </p:spPr>
        <p:txBody>
          <a:bodyPr>
            <a:spAutoFit/>
          </a:bodyPr>
          <a:lstStyle/>
          <a:p>
            <a:pPr marL="342900" indent="-342900">
              <a:buFont typeface="Wingdings" panose="05000000000000000000" pitchFamily="2" charset="2"/>
              <a:buChar char="Ø"/>
            </a:pPr>
            <a:r>
              <a:rPr lang="zh-TW" altLang="en-US" sz="2000" dirty="0">
                <a:solidFill>
                  <a:srgbClr val="FFFF00"/>
                </a:solidFill>
              </a:rPr>
              <a:t>The value of counter may be either 4, 5, or 6 </a:t>
            </a:r>
          </a:p>
          <a:p>
            <a:pPr marL="342900" indent="-342900">
              <a:buFont typeface="Wingdings" panose="05000000000000000000" pitchFamily="2" charset="2"/>
              <a:buChar char="Ø"/>
            </a:pPr>
            <a:r>
              <a:rPr lang="zh-TW" altLang="en-US" sz="2000" dirty="0">
                <a:solidFill>
                  <a:srgbClr val="FFFF00"/>
                </a:solidFill>
              </a:rPr>
              <a:t>The ONLY correct result is 5!</a:t>
            </a:r>
          </a:p>
        </p:txBody>
      </p:sp>
    </p:spTree>
    <p:extLst>
      <p:ext uri="{BB962C8B-B14F-4D97-AF65-F5344CB8AC3E}">
        <p14:creationId xmlns:p14="http://schemas.microsoft.com/office/powerpoint/2010/main" val="3132398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Thread-Safe Routines</a:t>
            </a:r>
            <a:endParaRPr lang="zh-TW" altLang="en-US" dirty="0"/>
          </a:p>
        </p:txBody>
      </p:sp>
      <p:sp>
        <p:nvSpPr>
          <p:cNvPr id="3" name="內容版面配置區 2"/>
          <p:cNvSpPr>
            <a:spLocks noGrp="1"/>
          </p:cNvSpPr>
          <p:nvPr>
            <p:ph idx="1"/>
          </p:nvPr>
        </p:nvSpPr>
        <p:spPr/>
        <p:txBody>
          <a:bodyPr>
            <a:normAutofit/>
          </a:bodyPr>
          <a:lstStyle/>
          <a:p>
            <a:r>
              <a:rPr lang="en-US" altLang="zh-TW" sz="2800" dirty="0"/>
              <a:t>System calls or library routines are called </a:t>
            </a:r>
            <a:r>
              <a:rPr lang="en-US" altLang="zh-TW" sz="2800" dirty="0">
                <a:solidFill>
                  <a:srgbClr val="FFFF00"/>
                </a:solidFill>
              </a:rPr>
              <a:t>“Thread-Safe” </a:t>
            </a:r>
            <a:r>
              <a:rPr lang="en-US" altLang="zh-TW" sz="2800" dirty="0"/>
              <a:t>if they can be called from multiple threads simultaneously and always produce correct results </a:t>
            </a:r>
            <a:endParaRPr lang="zh-TW" altLang="en-US" sz="2800" dirty="0"/>
          </a:p>
        </p:txBody>
      </p:sp>
    </p:spTree>
    <p:extLst>
      <p:ext uri="{BB962C8B-B14F-4D97-AF65-F5344CB8AC3E}">
        <p14:creationId xmlns:p14="http://schemas.microsoft.com/office/powerpoint/2010/main" val="1559636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Critical Section &amp; Mutual Exclusion</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lstStyle/>
          <a:p>
            <a:r>
              <a:rPr lang="en-US" altLang="zh-TW" b="1" dirty="0">
                <a:solidFill>
                  <a:srgbClr val="FFFF00"/>
                </a:solidFill>
              </a:rPr>
              <a:t>Critical Section </a:t>
            </a:r>
            <a:r>
              <a:rPr lang="en-US" altLang="zh-TW" dirty="0"/>
              <a:t>is a piece of code that can only be accessed by one process/thread at a time </a:t>
            </a:r>
          </a:p>
          <a:p>
            <a:r>
              <a:rPr lang="en-US" altLang="zh-TW" b="1" dirty="0">
                <a:solidFill>
                  <a:srgbClr val="FFFF00"/>
                </a:solidFill>
              </a:rPr>
              <a:t>Mutual exclusion </a:t>
            </a:r>
            <a:r>
              <a:rPr lang="en-US" altLang="zh-TW" dirty="0"/>
              <a:t>is the problem to insure only one process/thread can be in a critical section </a:t>
            </a:r>
          </a:p>
          <a:p>
            <a:r>
              <a:rPr lang="en-US" altLang="zh-TW" dirty="0"/>
              <a:t>E.g.: The design of entry section &amp; exit section provides mutual exclusion for the critical section </a:t>
            </a:r>
            <a:endParaRPr lang="zh-TW" altLang="en-US" dirty="0"/>
          </a:p>
        </p:txBody>
      </p:sp>
      <p:pic>
        <p:nvPicPr>
          <p:cNvPr id="4" name="圖片 3"/>
          <p:cNvPicPr>
            <a:picLocks noChangeAspect="1"/>
          </p:cNvPicPr>
          <p:nvPr/>
        </p:nvPicPr>
        <p:blipFill>
          <a:blip r:embed="rId2"/>
          <a:stretch>
            <a:fillRect/>
          </a:stretch>
        </p:blipFill>
        <p:spPr>
          <a:xfrm>
            <a:off x="1053296" y="4117921"/>
            <a:ext cx="8282409" cy="2604076"/>
          </a:xfrm>
          <a:prstGeom prst="rect">
            <a:avLst/>
          </a:prstGeom>
        </p:spPr>
      </p:pic>
    </p:spTree>
    <p:extLst>
      <p:ext uri="{BB962C8B-B14F-4D97-AF65-F5344CB8AC3E}">
        <p14:creationId xmlns:p14="http://schemas.microsoft.com/office/powerpoint/2010/main" val="1785475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標題 1">
            <a:extLst>
              <a:ext uri="{FF2B5EF4-FFF2-40B4-BE49-F238E27FC236}">
                <a16:creationId xmlns:a16="http://schemas.microsoft.com/office/drawing/2014/main" id="{C3AF281A-60D3-48E9-9871-82473374E8F7}"/>
              </a:ext>
            </a:extLst>
          </p:cNvPr>
          <p:cNvSpPr>
            <a:spLocks noGrp="1"/>
          </p:cNvSpPr>
          <p:nvPr>
            <p:ph type="title"/>
          </p:nvPr>
        </p:nvSpPr>
        <p:spPr>
          <a:xfrm>
            <a:off x="677333" y="609600"/>
            <a:ext cx="11350543" cy="1320800"/>
          </a:xfrm>
        </p:spPr>
        <p:txBody>
          <a:bodyPr>
            <a:normAutofit/>
          </a:bodyPr>
          <a:lstStyle/>
          <a:p>
            <a:r>
              <a:rPr lang="en-US" altLang="zh-TW" dirty="0"/>
              <a:t>Difference between creating a process and a thread</a:t>
            </a:r>
            <a:endParaRPr lang="zh-TW" altLang="en-US" dirty="0"/>
          </a:p>
        </p:txBody>
      </p:sp>
      <p:cxnSp>
        <p:nvCxnSpPr>
          <p:cNvPr id="12" name="弧形接點 11">
            <a:extLst>
              <a:ext uri="{FF2B5EF4-FFF2-40B4-BE49-F238E27FC236}">
                <a16:creationId xmlns:a16="http://schemas.microsoft.com/office/drawing/2014/main" id="{5E426968-D037-41DB-AD92-CA09CCBE440D}"/>
              </a:ext>
            </a:extLst>
          </p:cNvPr>
          <p:cNvCxnSpPr/>
          <p:nvPr/>
        </p:nvCxnSpPr>
        <p:spPr>
          <a:xfrm>
            <a:off x="2680921" y="2320925"/>
            <a:ext cx="1511300" cy="792162"/>
          </a:xfrm>
          <a:prstGeom prst="curvedConnector2">
            <a:avLst/>
          </a:prstGeom>
          <a:ln w="15875">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10244" name="文字方塊 12">
            <a:extLst>
              <a:ext uri="{FF2B5EF4-FFF2-40B4-BE49-F238E27FC236}">
                <a16:creationId xmlns:a16="http://schemas.microsoft.com/office/drawing/2014/main" id="{B94BCF62-DD2B-48BE-8D24-FCA1AE7C71FF}"/>
              </a:ext>
            </a:extLst>
          </p:cNvPr>
          <p:cNvSpPr txBox="1">
            <a:spLocks noChangeArrowheads="1"/>
          </p:cNvSpPr>
          <p:nvPr/>
        </p:nvSpPr>
        <p:spPr bwMode="auto">
          <a:xfrm>
            <a:off x="3688984" y="2320925"/>
            <a:ext cx="8001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en-US" altLang="zh-TW" sz="1800"/>
              <a:t>Fork()</a:t>
            </a:r>
            <a:endParaRPr lang="zh-TW" altLang="en-US" sz="1800"/>
          </a:p>
        </p:txBody>
      </p:sp>
      <p:cxnSp>
        <p:nvCxnSpPr>
          <p:cNvPr id="16" name="弧形接點 15">
            <a:extLst>
              <a:ext uri="{FF2B5EF4-FFF2-40B4-BE49-F238E27FC236}">
                <a16:creationId xmlns:a16="http://schemas.microsoft.com/office/drawing/2014/main" id="{D113B91E-65F9-4DC5-BE01-2692E141A3A4}"/>
              </a:ext>
            </a:extLst>
          </p:cNvPr>
          <p:cNvCxnSpPr/>
          <p:nvPr/>
        </p:nvCxnSpPr>
        <p:spPr>
          <a:xfrm>
            <a:off x="6857634" y="2316163"/>
            <a:ext cx="1511300" cy="792163"/>
          </a:xfrm>
          <a:prstGeom prst="curvedConnector2">
            <a:avLst/>
          </a:prstGeom>
          <a:ln w="15875">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10246" name="文字方塊 16">
            <a:extLst>
              <a:ext uri="{FF2B5EF4-FFF2-40B4-BE49-F238E27FC236}">
                <a16:creationId xmlns:a16="http://schemas.microsoft.com/office/drawing/2014/main" id="{5F70424B-5A39-4659-8857-D05BF08D3FB4}"/>
              </a:ext>
            </a:extLst>
          </p:cNvPr>
          <p:cNvSpPr txBox="1">
            <a:spLocks noChangeArrowheads="1"/>
          </p:cNvSpPr>
          <p:nvPr/>
        </p:nvSpPr>
        <p:spPr bwMode="auto">
          <a:xfrm>
            <a:off x="7475172" y="2132012"/>
            <a:ext cx="19161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en-US" altLang="zh-TW" sz="1800"/>
              <a:t>Pthread_create()</a:t>
            </a:r>
            <a:endParaRPr lang="zh-TW" altLang="en-US" sz="1800"/>
          </a:p>
        </p:txBody>
      </p:sp>
      <p:sp>
        <p:nvSpPr>
          <p:cNvPr id="10247" name="文字方塊 18">
            <a:extLst>
              <a:ext uri="{FF2B5EF4-FFF2-40B4-BE49-F238E27FC236}">
                <a16:creationId xmlns:a16="http://schemas.microsoft.com/office/drawing/2014/main" id="{D4EA50B1-46BA-4BAF-876B-E08D12D445B8}"/>
              </a:ext>
            </a:extLst>
          </p:cNvPr>
          <p:cNvSpPr txBox="1">
            <a:spLocks noChangeArrowheads="1"/>
          </p:cNvSpPr>
          <p:nvPr/>
        </p:nvSpPr>
        <p:spPr bwMode="auto">
          <a:xfrm>
            <a:off x="1261697" y="5551488"/>
            <a:ext cx="592989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5750" indent="-285750">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 typeface="Arial" panose="020B0604020202020204" pitchFamily="34" charset="0"/>
              <a:buChar char="•"/>
            </a:pPr>
            <a:r>
              <a:rPr lang="en-US" altLang="zh-TW" sz="1800">
                <a:latin typeface="Times New Roman" panose="02020603050405020304" pitchFamily="18" charset="0"/>
                <a:cs typeface="Times New Roman" panose="02020603050405020304" pitchFamily="18" charset="0"/>
              </a:rPr>
              <a:t>Process A and Process B do not share resources.</a:t>
            </a:r>
          </a:p>
          <a:p>
            <a:pPr eaLnBrk="1" hangingPunct="1">
              <a:spcBef>
                <a:spcPct val="0"/>
              </a:spcBef>
              <a:buClrTx/>
              <a:buSzTx/>
              <a:buFont typeface="Arial" panose="020B0604020202020204" pitchFamily="34" charset="0"/>
              <a:buChar char="•"/>
            </a:pPr>
            <a:r>
              <a:rPr lang="en-US" altLang="zh-TW" sz="1800">
                <a:latin typeface="Times New Roman" panose="02020603050405020304" pitchFamily="18" charset="0"/>
                <a:cs typeface="Times New Roman" panose="02020603050405020304" pitchFamily="18" charset="0"/>
              </a:rPr>
              <a:t>Thread B only applies its own stack memory.</a:t>
            </a:r>
          </a:p>
          <a:p>
            <a:pPr eaLnBrk="1" hangingPunct="1">
              <a:spcBef>
                <a:spcPct val="0"/>
              </a:spcBef>
              <a:buClrTx/>
              <a:buSzTx/>
              <a:buFont typeface="Arial" panose="020B0604020202020204" pitchFamily="34" charset="0"/>
              <a:buChar char="•"/>
            </a:pPr>
            <a:r>
              <a:rPr lang="en-US" altLang="zh-TW" sz="1800">
                <a:latin typeface="Times New Roman" panose="02020603050405020304" pitchFamily="18" charset="0"/>
                <a:cs typeface="Times New Roman" panose="02020603050405020304" pitchFamily="18" charset="0"/>
              </a:rPr>
              <a:t>Thread B shares code, data, BSS, heap, files with thread A.</a:t>
            </a:r>
            <a:endParaRPr lang="zh-TW" altLang="en-US" sz="1800">
              <a:latin typeface="Times New Roman" panose="02020603050405020304" pitchFamily="18" charset="0"/>
              <a:cs typeface="Times New Roman" panose="02020603050405020304" pitchFamily="18" charset="0"/>
            </a:endParaRPr>
          </a:p>
        </p:txBody>
      </p:sp>
      <p:graphicFrame>
        <p:nvGraphicFramePr>
          <p:cNvPr id="20" name="表格 19">
            <a:extLst>
              <a:ext uri="{FF2B5EF4-FFF2-40B4-BE49-F238E27FC236}">
                <a16:creationId xmlns:a16="http://schemas.microsoft.com/office/drawing/2014/main" id="{8EDDB887-EF9A-4ED4-BDB2-F67499F30E29}"/>
              </a:ext>
            </a:extLst>
          </p:cNvPr>
          <p:cNvGraphicFramePr>
            <a:graphicFrameLocks noGrp="1"/>
          </p:cNvGraphicFramePr>
          <p:nvPr>
            <p:extLst>
              <p:ext uri="{D42A27DB-BD31-4B8C-83A1-F6EECF244321}">
                <p14:modId xmlns:p14="http://schemas.microsoft.com/office/powerpoint/2010/main" val="3324183709"/>
              </p:ext>
            </p:extLst>
          </p:nvPr>
        </p:nvGraphicFramePr>
        <p:xfrm>
          <a:off x="1074371" y="1989138"/>
          <a:ext cx="1606550" cy="2362201"/>
        </p:xfrm>
        <a:graphic>
          <a:graphicData uri="http://schemas.openxmlformats.org/drawingml/2006/table">
            <a:tbl>
              <a:tblPr firstRow="1" bandRow="1">
                <a:tableStyleId>{5C22544A-7EE6-4342-B048-85BDC9FD1C3A}</a:tableStyleId>
              </a:tblPr>
              <a:tblGrid>
                <a:gridCol w="1606550">
                  <a:extLst>
                    <a:ext uri="{9D8B030D-6E8A-4147-A177-3AD203B41FA5}">
                      <a16:colId xmlns:a16="http://schemas.microsoft.com/office/drawing/2014/main" val="20000"/>
                    </a:ext>
                  </a:extLst>
                </a:gridCol>
              </a:tblGrid>
              <a:tr h="502876">
                <a:tc>
                  <a:txBody>
                    <a:bodyPr/>
                    <a:lstStyle/>
                    <a:p>
                      <a:pPr algn="ctr">
                        <a:lnSpc>
                          <a:spcPct val="150000"/>
                        </a:lnSpc>
                      </a:pPr>
                      <a:r>
                        <a:rPr lang="en-US" altLang="zh-TW" sz="1800" dirty="0"/>
                        <a:t>Process A</a:t>
                      </a:r>
                    </a:p>
                  </a:txBody>
                  <a:tcPr marL="91495" marR="91495" marT="45698" marB="45698"/>
                </a:tc>
                <a:extLst>
                  <a:ext uri="{0D108BD9-81ED-4DB2-BD59-A6C34878D82A}">
                    <a16:rowId xmlns:a16="http://schemas.microsoft.com/office/drawing/2014/main" val="10000"/>
                  </a:ext>
                </a:extLst>
              </a:tr>
              <a:tr h="37186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dirty="0"/>
                        <a:t>Stack</a:t>
                      </a:r>
                    </a:p>
                  </a:txBody>
                  <a:tcPr marL="91495" marR="91495" marT="45698" marB="45698"/>
                </a:tc>
                <a:extLst>
                  <a:ext uri="{0D108BD9-81ED-4DB2-BD59-A6C34878D82A}">
                    <a16:rowId xmlns:a16="http://schemas.microsoft.com/office/drawing/2014/main" val="10001"/>
                  </a:ext>
                </a:extLst>
              </a:tr>
              <a:tr h="37186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dirty="0"/>
                        <a:t>Heap</a:t>
                      </a:r>
                    </a:p>
                  </a:txBody>
                  <a:tcPr marL="91495" marR="91495" marT="45698" marB="45698"/>
                </a:tc>
                <a:extLst>
                  <a:ext uri="{0D108BD9-81ED-4DB2-BD59-A6C34878D82A}">
                    <a16:rowId xmlns:a16="http://schemas.microsoft.com/office/drawing/2014/main" val="10002"/>
                  </a:ext>
                </a:extLst>
              </a:tr>
              <a:tr h="37186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dirty="0"/>
                        <a:t>BSS</a:t>
                      </a:r>
                    </a:p>
                  </a:txBody>
                  <a:tcPr marL="91495" marR="91495" marT="45698" marB="45698"/>
                </a:tc>
                <a:extLst>
                  <a:ext uri="{0D108BD9-81ED-4DB2-BD59-A6C34878D82A}">
                    <a16:rowId xmlns:a16="http://schemas.microsoft.com/office/drawing/2014/main" val="10003"/>
                  </a:ext>
                </a:extLst>
              </a:tr>
              <a:tr h="37186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dirty="0"/>
                        <a:t>Data</a:t>
                      </a:r>
                    </a:p>
                  </a:txBody>
                  <a:tcPr marL="91495" marR="91495" marT="45698" marB="45698"/>
                </a:tc>
                <a:extLst>
                  <a:ext uri="{0D108BD9-81ED-4DB2-BD59-A6C34878D82A}">
                    <a16:rowId xmlns:a16="http://schemas.microsoft.com/office/drawing/2014/main" val="10004"/>
                  </a:ext>
                </a:extLst>
              </a:tr>
              <a:tr h="37186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dirty="0"/>
                        <a:t>Code</a:t>
                      </a:r>
                      <a:endParaRPr lang="zh-TW" altLang="en-US" sz="1800" dirty="0"/>
                    </a:p>
                  </a:txBody>
                  <a:tcPr marL="91495" marR="91495" marT="45698" marB="45698"/>
                </a:tc>
                <a:extLst>
                  <a:ext uri="{0D108BD9-81ED-4DB2-BD59-A6C34878D82A}">
                    <a16:rowId xmlns:a16="http://schemas.microsoft.com/office/drawing/2014/main" val="10005"/>
                  </a:ext>
                </a:extLst>
              </a:tr>
            </a:tbl>
          </a:graphicData>
        </a:graphic>
      </p:graphicFrame>
      <p:graphicFrame>
        <p:nvGraphicFramePr>
          <p:cNvPr id="22" name="表格 21">
            <a:extLst>
              <a:ext uri="{FF2B5EF4-FFF2-40B4-BE49-F238E27FC236}">
                <a16:creationId xmlns:a16="http://schemas.microsoft.com/office/drawing/2014/main" id="{9A8FCFE3-12C8-428E-94FB-3BA23701EDAF}"/>
              </a:ext>
            </a:extLst>
          </p:cNvPr>
          <p:cNvGraphicFramePr>
            <a:graphicFrameLocks noGrp="1"/>
          </p:cNvGraphicFramePr>
          <p:nvPr>
            <p:extLst>
              <p:ext uri="{D42A27DB-BD31-4B8C-83A1-F6EECF244321}">
                <p14:modId xmlns:p14="http://schemas.microsoft.com/office/powerpoint/2010/main" val="2088259089"/>
              </p:ext>
            </p:extLst>
          </p:nvPr>
        </p:nvGraphicFramePr>
        <p:xfrm>
          <a:off x="3285759" y="3108325"/>
          <a:ext cx="1606550" cy="2363786"/>
        </p:xfrm>
        <a:graphic>
          <a:graphicData uri="http://schemas.openxmlformats.org/drawingml/2006/table">
            <a:tbl>
              <a:tblPr firstRow="1" bandRow="1">
                <a:tableStyleId>{5C22544A-7EE6-4342-B048-85BDC9FD1C3A}</a:tableStyleId>
              </a:tblPr>
              <a:tblGrid>
                <a:gridCol w="1606550">
                  <a:extLst>
                    <a:ext uri="{9D8B030D-6E8A-4147-A177-3AD203B41FA5}">
                      <a16:colId xmlns:a16="http://schemas.microsoft.com/office/drawing/2014/main" val="20000"/>
                    </a:ext>
                  </a:extLst>
                </a:gridCol>
              </a:tblGrid>
              <a:tr h="503061">
                <a:tc>
                  <a:txBody>
                    <a:bodyPr/>
                    <a:lstStyle/>
                    <a:p>
                      <a:pPr algn="ctr">
                        <a:lnSpc>
                          <a:spcPct val="150000"/>
                        </a:lnSpc>
                      </a:pPr>
                      <a:r>
                        <a:rPr lang="en-US" altLang="zh-TW" sz="1800" dirty="0"/>
                        <a:t>Process B</a:t>
                      </a:r>
                    </a:p>
                  </a:txBody>
                  <a:tcPr marL="91495" marR="91495" marT="45733" marB="45733"/>
                </a:tc>
                <a:extLst>
                  <a:ext uri="{0D108BD9-81ED-4DB2-BD59-A6C34878D82A}">
                    <a16:rowId xmlns:a16="http://schemas.microsoft.com/office/drawing/2014/main" val="10000"/>
                  </a:ext>
                </a:extLst>
              </a:tr>
              <a:tr h="37214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dirty="0"/>
                        <a:t>Stack</a:t>
                      </a:r>
                    </a:p>
                  </a:txBody>
                  <a:tcPr marL="91495" marR="91495" marT="45733" marB="45733"/>
                </a:tc>
                <a:extLst>
                  <a:ext uri="{0D108BD9-81ED-4DB2-BD59-A6C34878D82A}">
                    <a16:rowId xmlns:a16="http://schemas.microsoft.com/office/drawing/2014/main" val="10001"/>
                  </a:ext>
                </a:extLst>
              </a:tr>
              <a:tr h="37214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dirty="0"/>
                        <a:t>Heap</a:t>
                      </a:r>
                    </a:p>
                  </a:txBody>
                  <a:tcPr marL="91495" marR="91495" marT="45733" marB="45733"/>
                </a:tc>
                <a:extLst>
                  <a:ext uri="{0D108BD9-81ED-4DB2-BD59-A6C34878D82A}">
                    <a16:rowId xmlns:a16="http://schemas.microsoft.com/office/drawing/2014/main" val="10002"/>
                  </a:ext>
                </a:extLst>
              </a:tr>
              <a:tr h="37214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dirty="0"/>
                        <a:t>BSS</a:t>
                      </a:r>
                    </a:p>
                  </a:txBody>
                  <a:tcPr marL="91495" marR="91495" marT="45733" marB="45733"/>
                </a:tc>
                <a:extLst>
                  <a:ext uri="{0D108BD9-81ED-4DB2-BD59-A6C34878D82A}">
                    <a16:rowId xmlns:a16="http://schemas.microsoft.com/office/drawing/2014/main" val="10003"/>
                  </a:ext>
                </a:extLst>
              </a:tr>
              <a:tr h="37214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dirty="0"/>
                        <a:t>Data</a:t>
                      </a:r>
                    </a:p>
                  </a:txBody>
                  <a:tcPr marL="91495" marR="91495" marT="45733" marB="45733"/>
                </a:tc>
                <a:extLst>
                  <a:ext uri="{0D108BD9-81ED-4DB2-BD59-A6C34878D82A}">
                    <a16:rowId xmlns:a16="http://schemas.microsoft.com/office/drawing/2014/main" val="10004"/>
                  </a:ext>
                </a:extLst>
              </a:tr>
              <a:tr h="37214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dirty="0"/>
                        <a:t>Code</a:t>
                      </a:r>
                      <a:endParaRPr lang="zh-TW" altLang="en-US" sz="1800" dirty="0"/>
                    </a:p>
                  </a:txBody>
                  <a:tcPr marL="91495" marR="91495" marT="45733" marB="45733"/>
                </a:tc>
                <a:extLst>
                  <a:ext uri="{0D108BD9-81ED-4DB2-BD59-A6C34878D82A}">
                    <a16:rowId xmlns:a16="http://schemas.microsoft.com/office/drawing/2014/main" val="10005"/>
                  </a:ext>
                </a:extLst>
              </a:tr>
            </a:tbl>
          </a:graphicData>
        </a:graphic>
      </p:graphicFrame>
      <p:graphicFrame>
        <p:nvGraphicFramePr>
          <p:cNvPr id="23" name="表格 22">
            <a:extLst>
              <a:ext uri="{FF2B5EF4-FFF2-40B4-BE49-F238E27FC236}">
                <a16:creationId xmlns:a16="http://schemas.microsoft.com/office/drawing/2014/main" id="{EB769736-9829-4AEC-AA04-A4D856CAB782}"/>
              </a:ext>
            </a:extLst>
          </p:cNvPr>
          <p:cNvGraphicFramePr>
            <a:graphicFrameLocks noGrp="1"/>
          </p:cNvGraphicFramePr>
          <p:nvPr>
            <p:extLst>
              <p:ext uri="{D42A27DB-BD31-4B8C-83A1-F6EECF244321}">
                <p14:modId xmlns:p14="http://schemas.microsoft.com/office/powerpoint/2010/main" val="1140459078"/>
              </p:ext>
            </p:extLst>
          </p:nvPr>
        </p:nvGraphicFramePr>
        <p:xfrm>
          <a:off x="5251084" y="1930400"/>
          <a:ext cx="1606550" cy="2363786"/>
        </p:xfrm>
        <a:graphic>
          <a:graphicData uri="http://schemas.openxmlformats.org/drawingml/2006/table">
            <a:tbl>
              <a:tblPr firstRow="1" bandRow="1">
                <a:tableStyleId>{5C22544A-7EE6-4342-B048-85BDC9FD1C3A}</a:tableStyleId>
              </a:tblPr>
              <a:tblGrid>
                <a:gridCol w="1606550">
                  <a:extLst>
                    <a:ext uri="{9D8B030D-6E8A-4147-A177-3AD203B41FA5}">
                      <a16:colId xmlns:a16="http://schemas.microsoft.com/office/drawing/2014/main" val="20000"/>
                    </a:ext>
                  </a:extLst>
                </a:gridCol>
              </a:tblGrid>
              <a:tr h="503061">
                <a:tc>
                  <a:txBody>
                    <a:bodyPr/>
                    <a:lstStyle/>
                    <a:p>
                      <a:pPr algn="ctr">
                        <a:lnSpc>
                          <a:spcPct val="150000"/>
                        </a:lnSpc>
                      </a:pPr>
                      <a:r>
                        <a:rPr lang="en-US" altLang="zh-TW" sz="1800" dirty="0"/>
                        <a:t>Thread A</a:t>
                      </a:r>
                    </a:p>
                  </a:txBody>
                  <a:tcPr marL="91495" marR="91495" marT="45733" marB="45733"/>
                </a:tc>
                <a:extLst>
                  <a:ext uri="{0D108BD9-81ED-4DB2-BD59-A6C34878D82A}">
                    <a16:rowId xmlns:a16="http://schemas.microsoft.com/office/drawing/2014/main" val="10000"/>
                  </a:ext>
                </a:extLst>
              </a:tr>
              <a:tr h="37214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dirty="0"/>
                        <a:t>Stack</a:t>
                      </a:r>
                    </a:p>
                  </a:txBody>
                  <a:tcPr marL="91495" marR="91495" marT="45733" marB="45733"/>
                </a:tc>
                <a:extLst>
                  <a:ext uri="{0D108BD9-81ED-4DB2-BD59-A6C34878D82A}">
                    <a16:rowId xmlns:a16="http://schemas.microsoft.com/office/drawing/2014/main" val="10001"/>
                  </a:ext>
                </a:extLst>
              </a:tr>
              <a:tr h="37214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dirty="0"/>
                        <a:t>Heap</a:t>
                      </a:r>
                    </a:p>
                  </a:txBody>
                  <a:tcPr marL="91495" marR="91495" marT="45733" marB="45733"/>
                </a:tc>
                <a:extLst>
                  <a:ext uri="{0D108BD9-81ED-4DB2-BD59-A6C34878D82A}">
                    <a16:rowId xmlns:a16="http://schemas.microsoft.com/office/drawing/2014/main" val="10002"/>
                  </a:ext>
                </a:extLst>
              </a:tr>
              <a:tr h="37214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dirty="0"/>
                        <a:t>BSS</a:t>
                      </a:r>
                    </a:p>
                  </a:txBody>
                  <a:tcPr marL="91495" marR="91495" marT="45733" marB="45733"/>
                </a:tc>
                <a:extLst>
                  <a:ext uri="{0D108BD9-81ED-4DB2-BD59-A6C34878D82A}">
                    <a16:rowId xmlns:a16="http://schemas.microsoft.com/office/drawing/2014/main" val="10003"/>
                  </a:ext>
                </a:extLst>
              </a:tr>
              <a:tr h="37214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dirty="0"/>
                        <a:t>Data</a:t>
                      </a:r>
                    </a:p>
                  </a:txBody>
                  <a:tcPr marL="91495" marR="91495" marT="45733" marB="45733"/>
                </a:tc>
                <a:extLst>
                  <a:ext uri="{0D108BD9-81ED-4DB2-BD59-A6C34878D82A}">
                    <a16:rowId xmlns:a16="http://schemas.microsoft.com/office/drawing/2014/main" val="10004"/>
                  </a:ext>
                </a:extLst>
              </a:tr>
              <a:tr h="37214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dirty="0"/>
                        <a:t>Code</a:t>
                      </a:r>
                      <a:endParaRPr lang="zh-TW" altLang="en-US" sz="1800" dirty="0"/>
                    </a:p>
                  </a:txBody>
                  <a:tcPr marL="91495" marR="91495" marT="45733" marB="45733"/>
                </a:tc>
                <a:extLst>
                  <a:ext uri="{0D108BD9-81ED-4DB2-BD59-A6C34878D82A}">
                    <a16:rowId xmlns:a16="http://schemas.microsoft.com/office/drawing/2014/main" val="10005"/>
                  </a:ext>
                </a:extLst>
              </a:tr>
            </a:tbl>
          </a:graphicData>
        </a:graphic>
      </p:graphicFrame>
      <p:graphicFrame>
        <p:nvGraphicFramePr>
          <p:cNvPr id="24" name="表格 23">
            <a:extLst>
              <a:ext uri="{FF2B5EF4-FFF2-40B4-BE49-F238E27FC236}">
                <a16:creationId xmlns:a16="http://schemas.microsoft.com/office/drawing/2014/main" id="{D8088BE4-9DAE-46E9-B6E3-EDF64428AB32}"/>
              </a:ext>
            </a:extLst>
          </p:cNvPr>
          <p:cNvGraphicFramePr>
            <a:graphicFrameLocks noGrp="1"/>
          </p:cNvGraphicFramePr>
          <p:nvPr>
            <p:extLst>
              <p:ext uri="{D42A27DB-BD31-4B8C-83A1-F6EECF244321}">
                <p14:modId xmlns:p14="http://schemas.microsoft.com/office/powerpoint/2010/main" val="3300622473"/>
              </p:ext>
            </p:extLst>
          </p:nvPr>
        </p:nvGraphicFramePr>
        <p:xfrm>
          <a:off x="7591059" y="3132138"/>
          <a:ext cx="1604962" cy="874713"/>
        </p:xfrm>
        <a:graphic>
          <a:graphicData uri="http://schemas.openxmlformats.org/drawingml/2006/table">
            <a:tbl>
              <a:tblPr firstRow="1" bandRow="1">
                <a:tableStyleId>{5C22544A-7EE6-4342-B048-85BDC9FD1C3A}</a:tableStyleId>
              </a:tblPr>
              <a:tblGrid>
                <a:gridCol w="1604962">
                  <a:extLst>
                    <a:ext uri="{9D8B030D-6E8A-4147-A177-3AD203B41FA5}">
                      <a16:colId xmlns:a16="http://schemas.microsoft.com/office/drawing/2014/main" val="20000"/>
                    </a:ext>
                  </a:extLst>
                </a:gridCol>
              </a:tblGrid>
              <a:tr h="502869">
                <a:tc>
                  <a:txBody>
                    <a:bodyPr/>
                    <a:lstStyle/>
                    <a:p>
                      <a:pPr algn="ctr">
                        <a:lnSpc>
                          <a:spcPct val="150000"/>
                        </a:lnSpc>
                      </a:pPr>
                      <a:r>
                        <a:rPr lang="en-US" altLang="zh-TW" sz="1800" dirty="0"/>
                        <a:t>Thread B</a:t>
                      </a:r>
                    </a:p>
                  </a:txBody>
                  <a:tcPr marL="91405" marR="91405" marT="45696" marB="45696"/>
                </a:tc>
                <a:extLst>
                  <a:ext uri="{0D108BD9-81ED-4DB2-BD59-A6C34878D82A}">
                    <a16:rowId xmlns:a16="http://schemas.microsoft.com/office/drawing/2014/main" val="10000"/>
                  </a:ext>
                </a:extLst>
              </a:tr>
              <a:tr h="37184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dirty="0"/>
                        <a:t>Stack</a:t>
                      </a:r>
                    </a:p>
                  </a:txBody>
                  <a:tcPr marL="91405" marR="91405" marT="45696" marB="45696"/>
                </a:tc>
                <a:extLst>
                  <a:ext uri="{0D108BD9-81ED-4DB2-BD59-A6C34878D82A}">
                    <a16:rowId xmlns:a16="http://schemas.microsoft.com/office/drawing/2014/main" val="10001"/>
                  </a:ext>
                </a:extLst>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a:extLst>
              <a:ext uri="{FF2B5EF4-FFF2-40B4-BE49-F238E27FC236}">
                <a16:creationId xmlns:a16="http://schemas.microsoft.com/office/drawing/2014/main" id="{DA1995C8-856E-4BB5-8C19-9B16E35D1379}"/>
              </a:ext>
            </a:extLst>
          </p:cNvPr>
          <p:cNvSpPr>
            <a:spLocks noGrp="1" noChangeArrowheads="1"/>
          </p:cNvSpPr>
          <p:nvPr>
            <p:ph type="title"/>
          </p:nvPr>
        </p:nvSpPr>
        <p:spPr/>
        <p:txBody>
          <a:bodyPr/>
          <a:lstStyle/>
          <a:p>
            <a:pPr eaLnBrk="1" hangingPunct="1"/>
            <a:r>
              <a:rPr lang="en-US" altLang="zh-TW" dirty="0">
                <a:latin typeface="Times New Roman" panose="02020603050405020304" pitchFamily="18" charset="0"/>
                <a:cs typeface="Times New Roman" panose="02020603050405020304" pitchFamily="18" charset="0"/>
              </a:rPr>
              <a:t>Critical section problem</a:t>
            </a:r>
          </a:p>
        </p:txBody>
      </p:sp>
      <p:sp>
        <p:nvSpPr>
          <p:cNvPr id="9219" name="Rectangle 5">
            <a:extLst>
              <a:ext uri="{FF2B5EF4-FFF2-40B4-BE49-F238E27FC236}">
                <a16:creationId xmlns:a16="http://schemas.microsoft.com/office/drawing/2014/main" id="{20557C09-EB5E-474F-9B79-8486FD9F9E39}"/>
              </a:ext>
            </a:extLst>
          </p:cNvPr>
          <p:cNvSpPr>
            <a:spLocks noGrp="1" noChangeArrowheads="1"/>
          </p:cNvSpPr>
          <p:nvPr>
            <p:ph idx="1"/>
          </p:nvPr>
        </p:nvSpPr>
        <p:spPr/>
        <p:txBody>
          <a:bodyPr/>
          <a:lstStyle/>
          <a:p>
            <a:r>
              <a:rPr lang="zh-TW" altLang="en-US" dirty="0">
                <a:ea typeface="標楷體" panose="03000509000000000000" pitchFamily="65" charset="-120"/>
              </a:rPr>
              <a:t>多個程序同時對共享資料</a:t>
            </a:r>
            <a:r>
              <a:rPr lang="en-US" altLang="zh-TW" dirty="0">
                <a:ea typeface="標楷體" panose="03000509000000000000" pitchFamily="65" charset="-120"/>
              </a:rPr>
              <a:t>(shared data )</a:t>
            </a:r>
            <a:r>
              <a:rPr lang="zh-TW" altLang="en-US" dirty="0">
                <a:ea typeface="標楷體" panose="03000509000000000000" pitchFamily="65" charset="-120"/>
              </a:rPr>
              <a:t>進行存取可能會造成資料不一致</a:t>
            </a:r>
            <a:r>
              <a:rPr lang="en-US" altLang="zh-TW" dirty="0">
                <a:ea typeface="標楷體" panose="03000509000000000000" pitchFamily="65" charset="-120"/>
              </a:rPr>
              <a:t>(data inconsistency)</a:t>
            </a:r>
          </a:p>
          <a:p>
            <a:endParaRPr lang="en-US" altLang="zh-TW" dirty="0">
              <a:solidFill>
                <a:srgbClr val="FF0000"/>
              </a:solidFill>
              <a:ea typeface="標楷體" panose="03000509000000000000" pitchFamily="65" charset="-120"/>
            </a:endParaRPr>
          </a:p>
          <a:p>
            <a:r>
              <a:rPr lang="zh-TW" altLang="en-US" dirty="0">
                <a:ea typeface="標楷體" panose="03000509000000000000" pitchFamily="65" charset="-120"/>
              </a:rPr>
              <a:t>為保持資料的一致性，必須確保合作程序的執行順序</a:t>
            </a:r>
            <a:endParaRPr lang="en-US" altLang="zh-TW" dirty="0">
              <a:ea typeface="標楷體" panose="03000509000000000000" pitchFamily="65" charset="-120"/>
            </a:endParaRPr>
          </a:p>
          <a:p>
            <a:endParaRPr lang="en-US" altLang="zh-TW" dirty="0">
              <a:ea typeface="標楷體" panose="03000509000000000000" pitchFamily="65" charset="-120"/>
            </a:endParaRPr>
          </a:p>
          <a:p>
            <a:r>
              <a:rPr lang="zh-TW" altLang="en-US" dirty="0">
                <a:ea typeface="標楷體" panose="03000509000000000000" pitchFamily="65" charset="-120"/>
              </a:rPr>
              <a:t>假設生產者</a:t>
            </a:r>
            <a:r>
              <a:rPr lang="en-US" altLang="zh-TW" dirty="0">
                <a:ea typeface="標楷體" panose="03000509000000000000" pitchFamily="65" charset="-120"/>
              </a:rPr>
              <a:t>/</a:t>
            </a:r>
            <a:r>
              <a:rPr lang="zh-TW" altLang="en-US" dirty="0">
                <a:ea typeface="標楷體" panose="03000509000000000000" pitchFamily="65" charset="-120"/>
              </a:rPr>
              <a:t>消費者問題中，共用一個緩衝</a:t>
            </a:r>
            <a:r>
              <a:rPr lang="en-US" altLang="zh-TW" dirty="0">
                <a:ea typeface="標楷體" panose="03000509000000000000" pitchFamily="65" charset="-120"/>
              </a:rPr>
              <a:t>(buffer)</a:t>
            </a:r>
            <a:r>
              <a:rPr lang="zh-TW" altLang="en-US" dirty="0">
                <a:ea typeface="標楷體" panose="03000509000000000000" pitchFamily="65" charset="-120"/>
              </a:rPr>
              <a:t>。透過一個變數</a:t>
            </a:r>
            <a:r>
              <a:rPr lang="en-US" altLang="zh-TW" dirty="0">
                <a:ea typeface="標楷體" panose="03000509000000000000" pitchFamily="65" charset="-120"/>
              </a:rPr>
              <a:t>count</a:t>
            </a:r>
            <a:r>
              <a:rPr lang="zh-TW" altLang="en-US" dirty="0">
                <a:ea typeface="標楷體" panose="03000509000000000000" pitchFamily="65" charset="-120"/>
              </a:rPr>
              <a:t>來記錄這個緩衝的使用數量。其中</a:t>
            </a:r>
            <a:r>
              <a:rPr lang="en-US" altLang="zh-TW" dirty="0">
                <a:ea typeface="標楷體" panose="03000509000000000000" pitchFamily="65" charset="-120"/>
              </a:rPr>
              <a:t>count</a:t>
            </a:r>
            <a:r>
              <a:rPr lang="zh-TW" altLang="en-US" dirty="0">
                <a:ea typeface="標楷體" panose="03000509000000000000" pitchFamily="65" charset="-120"/>
              </a:rPr>
              <a:t>初始化為</a:t>
            </a:r>
            <a:r>
              <a:rPr lang="en-US" altLang="zh-TW" dirty="0">
                <a:ea typeface="標楷體" panose="03000509000000000000" pitchFamily="65" charset="-120"/>
              </a:rPr>
              <a:t>0</a:t>
            </a:r>
            <a:r>
              <a:rPr lang="zh-TW" altLang="en-US" dirty="0">
                <a:ea typeface="標楷體" panose="03000509000000000000" pitchFamily="65" charset="-120"/>
              </a:rPr>
              <a:t>。當生產者生產一個資料時，</a:t>
            </a:r>
            <a:r>
              <a:rPr lang="en-US" altLang="zh-TW" dirty="0">
                <a:ea typeface="標楷體" panose="03000509000000000000" pitchFamily="65" charset="-120"/>
              </a:rPr>
              <a:t>count</a:t>
            </a:r>
            <a:r>
              <a:rPr lang="zh-TW" altLang="en-US" dirty="0">
                <a:ea typeface="標楷體" panose="03000509000000000000" pitchFamily="65" charset="-120"/>
              </a:rPr>
              <a:t>加一，相反的當消費者消費一個資料時，</a:t>
            </a:r>
            <a:r>
              <a:rPr lang="en-US" altLang="zh-TW" dirty="0">
                <a:ea typeface="標楷體" panose="03000509000000000000" pitchFamily="65" charset="-120"/>
              </a:rPr>
              <a:t>count</a:t>
            </a:r>
            <a:r>
              <a:rPr lang="zh-TW" altLang="en-US" dirty="0">
                <a:ea typeface="標楷體" panose="03000509000000000000" pitchFamily="65" charset="-120"/>
              </a:rPr>
              <a:t>減一。</a:t>
            </a:r>
            <a:endParaRPr lang="en-US" altLang="zh-TW" dirty="0">
              <a:ea typeface="標楷體" panose="03000509000000000000" pitchFamily="65" charset="-12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CBE046B5-AE2F-4756-AB3D-40054591086E}"/>
              </a:ext>
            </a:extLst>
          </p:cNvPr>
          <p:cNvSpPr>
            <a:spLocks noGrp="1" noChangeArrowheads="1"/>
          </p:cNvSpPr>
          <p:nvPr>
            <p:ph type="title"/>
          </p:nvPr>
        </p:nvSpPr>
        <p:spPr/>
        <p:txBody>
          <a:bodyPr/>
          <a:lstStyle/>
          <a:p>
            <a:pPr eaLnBrk="1" hangingPunct="1"/>
            <a:r>
              <a:rPr lang="en-US" altLang="zh-TW">
                <a:latin typeface="Times New Roman" panose="02020603050405020304" pitchFamily="18" charset="0"/>
                <a:cs typeface="Times New Roman" panose="02020603050405020304" pitchFamily="18" charset="0"/>
              </a:rPr>
              <a:t>Producer </a:t>
            </a:r>
          </a:p>
        </p:txBody>
      </p:sp>
      <p:sp>
        <p:nvSpPr>
          <p:cNvPr id="11267" name="Rectangle 3">
            <a:extLst>
              <a:ext uri="{FF2B5EF4-FFF2-40B4-BE49-F238E27FC236}">
                <a16:creationId xmlns:a16="http://schemas.microsoft.com/office/drawing/2014/main" id="{BC37AE80-B90D-4B18-BAB2-6A57C7C9C970}"/>
              </a:ext>
            </a:extLst>
          </p:cNvPr>
          <p:cNvSpPr>
            <a:spLocks noGrp="1" noChangeArrowheads="1"/>
          </p:cNvSpPr>
          <p:nvPr>
            <p:ph type="body" idx="1"/>
          </p:nvPr>
        </p:nvSpPr>
        <p:spPr>
          <a:xfrm>
            <a:off x="752599" y="1565155"/>
            <a:ext cx="8567737" cy="4840287"/>
          </a:xfrm>
        </p:spPr>
        <p:txBody>
          <a:bodyPr/>
          <a:lstStyle/>
          <a:p>
            <a:pPr>
              <a:buFont typeface="Monotype Sorts" charset="2"/>
              <a:buNone/>
            </a:pPr>
            <a:r>
              <a:rPr lang="en-US" altLang="zh-TW" b="1" dirty="0"/>
              <a:t>while</a:t>
            </a:r>
            <a:r>
              <a:rPr lang="en-US" altLang="zh-TW" dirty="0"/>
              <a:t> (</a:t>
            </a:r>
            <a:r>
              <a:rPr lang="en-US" altLang="zh-TW" b="1" dirty="0"/>
              <a:t>true</a:t>
            </a:r>
            <a:r>
              <a:rPr lang="en-US" altLang="zh-TW" dirty="0"/>
              <a:t>) {</a:t>
            </a:r>
          </a:p>
          <a:p>
            <a:pPr>
              <a:buFont typeface="Monotype Sorts" charset="2"/>
              <a:buNone/>
            </a:pPr>
            <a:r>
              <a:rPr lang="en-US" altLang="zh-TW" dirty="0"/>
              <a:t>           /*  produce an item and put in </a:t>
            </a:r>
            <a:r>
              <a:rPr lang="en-US" altLang="zh-TW" dirty="0" err="1"/>
              <a:t>nextProduced</a:t>
            </a:r>
            <a:r>
              <a:rPr lang="en-US" altLang="zh-TW" dirty="0"/>
              <a:t>  */</a:t>
            </a:r>
          </a:p>
          <a:p>
            <a:pPr>
              <a:buFont typeface="Monotype Sorts" charset="2"/>
              <a:buNone/>
            </a:pPr>
            <a:r>
              <a:rPr lang="en-US" altLang="zh-TW" dirty="0"/>
              <a:t>	       </a:t>
            </a:r>
            <a:r>
              <a:rPr lang="en-US" altLang="zh-TW" b="1" dirty="0"/>
              <a:t>while</a:t>
            </a:r>
            <a:r>
              <a:rPr lang="en-US" altLang="zh-TW" dirty="0"/>
              <a:t> (count == BUFFER_SIZE); // do nothing</a:t>
            </a:r>
          </a:p>
          <a:p>
            <a:pPr>
              <a:buFont typeface="Monotype Sorts" charset="2"/>
              <a:buNone/>
            </a:pPr>
            <a:r>
              <a:rPr lang="en-US" altLang="zh-TW" dirty="0"/>
              <a:t>	       buffer [in] = </a:t>
            </a:r>
            <a:r>
              <a:rPr lang="en-US" altLang="zh-TW" dirty="0" err="1"/>
              <a:t>nextProduced</a:t>
            </a:r>
            <a:r>
              <a:rPr lang="en-US" altLang="zh-TW" dirty="0"/>
              <a:t>;</a:t>
            </a:r>
          </a:p>
          <a:p>
            <a:pPr>
              <a:buFont typeface="Monotype Sorts" charset="2"/>
              <a:buNone/>
            </a:pPr>
            <a:r>
              <a:rPr lang="en-US" altLang="zh-TW" dirty="0"/>
              <a:t>	       in = (in + 1) % BUFFER_SIZE;</a:t>
            </a:r>
          </a:p>
          <a:p>
            <a:pPr>
              <a:buFont typeface="Monotype Sorts" charset="2"/>
              <a:buNone/>
            </a:pPr>
            <a:r>
              <a:rPr lang="en-US" altLang="zh-TW" dirty="0"/>
              <a:t>	</a:t>
            </a:r>
            <a:r>
              <a:rPr lang="zh-TW" altLang="en-US" dirty="0"/>
              <a:t>       </a:t>
            </a:r>
            <a:r>
              <a:rPr lang="en-US" altLang="zh-TW" dirty="0"/>
              <a:t>count++;</a:t>
            </a:r>
          </a:p>
          <a:p>
            <a:pPr>
              <a:buFont typeface="Monotype Sorts" charset="2"/>
              <a:buNone/>
            </a:pPr>
            <a:r>
              <a:rPr lang="en-US" altLang="zh-TW" dirty="0"/>
              <a:t>}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10498C78-53CE-4D48-AFDC-DCE98C504A5C}"/>
              </a:ext>
            </a:extLst>
          </p:cNvPr>
          <p:cNvSpPr>
            <a:spLocks noGrp="1" noChangeArrowheads="1"/>
          </p:cNvSpPr>
          <p:nvPr>
            <p:ph type="title"/>
          </p:nvPr>
        </p:nvSpPr>
        <p:spPr/>
        <p:txBody>
          <a:bodyPr/>
          <a:lstStyle/>
          <a:p>
            <a:pPr eaLnBrk="1" hangingPunct="1"/>
            <a:r>
              <a:rPr lang="en-US" altLang="zh-TW">
                <a:latin typeface="Times New Roman" panose="02020603050405020304" pitchFamily="18" charset="0"/>
                <a:cs typeface="Times New Roman" panose="02020603050405020304" pitchFamily="18" charset="0"/>
              </a:rPr>
              <a:t>Consumer</a:t>
            </a:r>
          </a:p>
        </p:txBody>
      </p:sp>
      <p:sp>
        <p:nvSpPr>
          <p:cNvPr id="13315" name="Rectangle 3">
            <a:extLst>
              <a:ext uri="{FF2B5EF4-FFF2-40B4-BE49-F238E27FC236}">
                <a16:creationId xmlns:a16="http://schemas.microsoft.com/office/drawing/2014/main" id="{CA9BCA1E-60B6-4EBC-A88D-E6644824522F}"/>
              </a:ext>
            </a:extLst>
          </p:cNvPr>
          <p:cNvSpPr>
            <a:spLocks noGrp="1" noChangeArrowheads="1"/>
          </p:cNvSpPr>
          <p:nvPr>
            <p:ph type="body" idx="1"/>
          </p:nvPr>
        </p:nvSpPr>
        <p:spPr>
          <a:xfrm>
            <a:off x="677334" y="1387475"/>
            <a:ext cx="8424862" cy="4860925"/>
          </a:xfrm>
        </p:spPr>
        <p:txBody>
          <a:bodyPr/>
          <a:lstStyle/>
          <a:p>
            <a:pPr>
              <a:buFont typeface="Monotype Sorts" charset="2"/>
              <a:buNone/>
            </a:pPr>
            <a:endParaRPr lang="zh-TW" altLang="en-US" dirty="0"/>
          </a:p>
          <a:p>
            <a:pPr>
              <a:buFont typeface="Monotype Sorts" charset="2"/>
              <a:buNone/>
            </a:pPr>
            <a:r>
              <a:rPr lang="zh-TW" altLang="en-US" dirty="0">
                <a:solidFill>
                  <a:srgbClr val="0000FF"/>
                </a:solidFill>
              </a:rPr>
              <a:t>    </a:t>
            </a:r>
            <a:r>
              <a:rPr lang="en-US" altLang="zh-TW" b="1" dirty="0"/>
              <a:t>while</a:t>
            </a:r>
            <a:r>
              <a:rPr lang="en-US" altLang="zh-TW" dirty="0"/>
              <a:t> (</a:t>
            </a:r>
            <a:r>
              <a:rPr lang="en-US" altLang="zh-TW" b="1" dirty="0"/>
              <a:t>true</a:t>
            </a:r>
            <a:r>
              <a:rPr lang="en-US" altLang="zh-TW" dirty="0"/>
              <a:t>)  {</a:t>
            </a:r>
          </a:p>
          <a:p>
            <a:pPr>
              <a:buFont typeface="Monotype Sorts" charset="2"/>
              <a:buNone/>
            </a:pPr>
            <a:r>
              <a:rPr lang="en-US" altLang="zh-TW" dirty="0"/>
              <a:t>	        </a:t>
            </a:r>
            <a:r>
              <a:rPr lang="en-US" altLang="zh-TW" b="1" dirty="0"/>
              <a:t>while</a:t>
            </a:r>
            <a:r>
              <a:rPr lang="en-US" altLang="zh-TW" dirty="0"/>
              <a:t> (count == 0); // do nothing</a:t>
            </a:r>
          </a:p>
          <a:p>
            <a:pPr>
              <a:buFont typeface="Monotype Sorts" charset="2"/>
              <a:buNone/>
            </a:pPr>
            <a:r>
              <a:rPr lang="en-US" altLang="zh-TW" dirty="0"/>
              <a:t>		 </a:t>
            </a:r>
            <a:r>
              <a:rPr lang="zh-TW" altLang="en-US" dirty="0"/>
              <a:t>      </a:t>
            </a:r>
            <a:r>
              <a:rPr lang="en-US" altLang="zh-TW" dirty="0" err="1"/>
              <a:t>nextConsumed</a:t>
            </a:r>
            <a:r>
              <a:rPr lang="en-US" altLang="zh-TW" dirty="0"/>
              <a:t> =  buffer[out];</a:t>
            </a:r>
          </a:p>
          <a:p>
            <a:pPr>
              <a:buFont typeface="Monotype Sorts" charset="2"/>
              <a:buNone/>
            </a:pPr>
            <a:r>
              <a:rPr lang="en-US" altLang="zh-TW" dirty="0"/>
              <a:t>		 </a:t>
            </a:r>
            <a:r>
              <a:rPr lang="zh-TW" altLang="en-US" dirty="0"/>
              <a:t>      </a:t>
            </a:r>
            <a:r>
              <a:rPr lang="en-US" altLang="zh-TW" dirty="0"/>
              <a:t>out = (out + 1) % BUFFER_SIZE;</a:t>
            </a:r>
          </a:p>
          <a:p>
            <a:pPr>
              <a:buFont typeface="Monotype Sorts" charset="2"/>
              <a:buNone/>
            </a:pPr>
            <a:r>
              <a:rPr lang="en-US" altLang="zh-TW" dirty="0"/>
              <a:t>	         count--;</a:t>
            </a:r>
          </a:p>
          <a:p>
            <a:pPr>
              <a:buFont typeface="Monotype Sorts" charset="2"/>
              <a:buNone/>
            </a:pPr>
            <a:endParaRPr lang="en-US" altLang="zh-TW" dirty="0"/>
          </a:p>
          <a:p>
            <a:pPr>
              <a:buFont typeface="Monotype Sorts" charset="2"/>
              <a:buNone/>
            </a:pPr>
            <a:r>
              <a:rPr lang="en-US" altLang="zh-TW" dirty="0"/>
              <a:t>		</a:t>
            </a:r>
            <a:r>
              <a:rPr lang="zh-TW" altLang="en-US" dirty="0"/>
              <a:t>       </a:t>
            </a:r>
            <a:r>
              <a:rPr lang="en-US" altLang="zh-TW" dirty="0"/>
              <a:t>/*  consume the item in </a:t>
            </a:r>
            <a:r>
              <a:rPr lang="en-US" altLang="zh-TW" dirty="0" err="1"/>
              <a:t>nextConsumed</a:t>
            </a:r>
            <a:endParaRPr lang="en-US" altLang="zh-TW" dirty="0"/>
          </a:p>
          <a:p>
            <a:pPr>
              <a:buFont typeface="Monotype Sorts" charset="2"/>
              <a:buNone/>
            </a:pPr>
            <a:r>
              <a:rPr lang="en-US" altLang="zh-TW" dirty="0"/>
              <a:t>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3" name="Picture 4">
            <a:extLst>
              <a:ext uri="{FF2B5EF4-FFF2-40B4-BE49-F238E27FC236}">
                <a16:creationId xmlns:a16="http://schemas.microsoft.com/office/drawing/2014/main" id="{45AC2714-E537-421E-844F-75D9CF871D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3457" y="4460265"/>
            <a:ext cx="5689600" cy="205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4" name="Picture 5">
            <a:extLst>
              <a:ext uri="{FF2B5EF4-FFF2-40B4-BE49-F238E27FC236}">
                <a16:creationId xmlns:a16="http://schemas.microsoft.com/office/drawing/2014/main" id="{8C0849F2-32CE-40CB-876D-B7BCDCDF2AAE}"/>
              </a:ext>
            </a:extLst>
          </p:cNvPr>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840582" y="2793390"/>
            <a:ext cx="2927350" cy="1162050"/>
          </a:xfrm>
          <a:noFill/>
        </p:spPr>
      </p:pic>
      <p:pic>
        <p:nvPicPr>
          <p:cNvPr id="15365" name="Picture 6">
            <a:extLst>
              <a:ext uri="{FF2B5EF4-FFF2-40B4-BE49-F238E27FC236}">
                <a16:creationId xmlns:a16="http://schemas.microsoft.com/office/drawing/2014/main" id="{ADA68FC1-3242-4E5E-82C0-DCDBFF8C54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15744" y="2879115"/>
            <a:ext cx="3240088" cy="1027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6" name="Line 7">
            <a:extLst>
              <a:ext uri="{FF2B5EF4-FFF2-40B4-BE49-F238E27FC236}">
                <a16:creationId xmlns:a16="http://schemas.microsoft.com/office/drawing/2014/main" id="{C77FECBF-D7CC-4D1D-9A4B-BF2F051B8C02}"/>
              </a:ext>
            </a:extLst>
          </p:cNvPr>
          <p:cNvSpPr>
            <a:spLocks noChangeShapeType="1"/>
          </p:cNvSpPr>
          <p:nvPr/>
        </p:nvSpPr>
        <p:spPr bwMode="auto">
          <a:xfrm>
            <a:off x="3298033" y="3815740"/>
            <a:ext cx="433387" cy="6477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15367" name="Line 8">
            <a:extLst>
              <a:ext uri="{FF2B5EF4-FFF2-40B4-BE49-F238E27FC236}">
                <a16:creationId xmlns:a16="http://schemas.microsoft.com/office/drawing/2014/main" id="{F1A2AEBF-49F9-4324-B4AE-BA58FAAF1BC0}"/>
              </a:ext>
            </a:extLst>
          </p:cNvPr>
          <p:cNvSpPr>
            <a:spLocks noChangeShapeType="1"/>
          </p:cNvSpPr>
          <p:nvPr/>
        </p:nvSpPr>
        <p:spPr bwMode="auto">
          <a:xfrm flipH="1">
            <a:off x="5098257" y="3815740"/>
            <a:ext cx="576262" cy="6477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15368" name="Text Box 9">
            <a:extLst>
              <a:ext uri="{FF2B5EF4-FFF2-40B4-BE49-F238E27FC236}">
                <a16:creationId xmlns:a16="http://schemas.microsoft.com/office/drawing/2014/main" id="{8EDB5FE3-4217-4072-9461-DF08F54F7281}"/>
              </a:ext>
            </a:extLst>
          </p:cNvPr>
          <p:cNvSpPr txBox="1">
            <a:spLocks noChangeArrowheads="1"/>
          </p:cNvSpPr>
          <p:nvPr/>
        </p:nvSpPr>
        <p:spPr bwMode="auto">
          <a:xfrm>
            <a:off x="840582" y="482600"/>
            <a:ext cx="8424862"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Char char="•"/>
            </a:pPr>
            <a:r>
              <a:rPr kumimoji="0" lang="zh-TW" altLang="en-US" sz="2800" dirty="0">
                <a:latin typeface="Times New Roman" panose="02020603050405020304" pitchFamily="18" charset="0"/>
                <a:ea typeface="標楷體" panose="03000509000000000000" pitchFamily="65" charset="-120"/>
                <a:cs typeface="Times New Roman" panose="02020603050405020304" pitchFamily="18" charset="0"/>
              </a:rPr>
              <a:t>這個不正確的狀態是因為允許兩個行程並行處理這個 </a:t>
            </a:r>
            <a:r>
              <a:rPr kumimoji="0" lang="en-US" altLang="zh-TW" sz="2800" dirty="0">
                <a:latin typeface="Times New Roman" panose="02020603050405020304" pitchFamily="18" charset="0"/>
                <a:ea typeface="標楷體" panose="03000509000000000000" pitchFamily="65" charset="-120"/>
                <a:cs typeface="Times New Roman" panose="02020603050405020304" pitchFamily="18" charset="0"/>
              </a:rPr>
              <a:t>counter</a:t>
            </a:r>
            <a:r>
              <a:rPr kumimoji="0" lang="zh-TW" altLang="en-US" sz="2800" dirty="0">
                <a:latin typeface="Times New Roman" panose="02020603050405020304" pitchFamily="18" charset="0"/>
                <a:ea typeface="標楷體" panose="03000509000000000000" pitchFamily="65" charset="-120"/>
                <a:cs typeface="Times New Roman" panose="02020603050405020304" pitchFamily="18" charset="0"/>
              </a:rPr>
              <a:t>變數。像這種數個行程同時存取和處理相同資料的情況，而且執行的結果取決於存取時的特殊順序，就叫</a:t>
            </a:r>
            <a:r>
              <a:rPr kumimoji="0" lang="zh-TW" altLang="en-US" sz="2800" dirty="0">
                <a:solidFill>
                  <a:srgbClr val="FFFF00"/>
                </a:solidFill>
                <a:latin typeface="Times New Roman" panose="02020603050405020304" pitchFamily="18" charset="0"/>
                <a:ea typeface="標楷體" panose="03000509000000000000" pitchFamily="65" charset="-120"/>
                <a:cs typeface="Times New Roman" panose="02020603050405020304" pitchFamily="18" charset="0"/>
              </a:rPr>
              <a:t>競爭情況 </a:t>
            </a:r>
            <a:r>
              <a:rPr kumimoji="0" lang="en-US" altLang="zh-TW" sz="2800" dirty="0">
                <a:solidFill>
                  <a:srgbClr val="FFFF00"/>
                </a:solidFill>
                <a:latin typeface="Times New Roman" panose="02020603050405020304" pitchFamily="18" charset="0"/>
                <a:ea typeface="標楷體" panose="03000509000000000000" pitchFamily="65" charset="-120"/>
                <a:cs typeface="Times New Roman" panose="02020603050405020304" pitchFamily="18" charset="0"/>
              </a:rPr>
              <a:t>(race condition)</a:t>
            </a:r>
            <a:r>
              <a:rPr kumimoji="0" lang="zh-TW" altLang="en-US" sz="2800" dirty="0">
                <a:solidFill>
                  <a:srgbClr val="FFFF00"/>
                </a:solidFill>
                <a:latin typeface="Times New Roman" panose="02020603050405020304" pitchFamily="18" charset="0"/>
                <a:ea typeface="標楷體" panose="03000509000000000000" pitchFamily="65" charset="-120"/>
                <a:cs typeface="Times New Roman" panose="02020603050405020304" pitchFamily="18" charset="0"/>
              </a:rPr>
              <a:t>。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a:extLst>
              <a:ext uri="{FF2B5EF4-FFF2-40B4-BE49-F238E27FC236}">
                <a16:creationId xmlns:a16="http://schemas.microsoft.com/office/drawing/2014/main" id="{6498B463-4E1E-47CD-8BC2-7970BC467270}"/>
              </a:ext>
            </a:extLst>
          </p:cNvPr>
          <p:cNvSpPr>
            <a:spLocks noGrp="1" noChangeArrowheads="1"/>
          </p:cNvSpPr>
          <p:nvPr>
            <p:ph idx="1"/>
          </p:nvPr>
        </p:nvSpPr>
        <p:spPr>
          <a:xfrm>
            <a:off x="677334" y="1474789"/>
            <a:ext cx="7059897" cy="5017451"/>
          </a:xfrm>
        </p:spPr>
        <p:txBody>
          <a:bodyPr/>
          <a:lstStyle/>
          <a:p>
            <a:pPr eaLnBrk="1" hangingPunct="1">
              <a:lnSpc>
                <a:spcPct val="90000"/>
              </a:lnSpc>
            </a:pPr>
            <a:r>
              <a:rPr lang="zh-TW" altLang="en-US" dirty="0">
                <a:ea typeface="標楷體" panose="03000509000000000000" pitchFamily="65" charset="-120"/>
              </a:rPr>
              <a:t>解決</a:t>
            </a:r>
            <a:r>
              <a:rPr lang="en-US" altLang="zh-TW" dirty="0">
                <a:ea typeface="標楷體" panose="03000509000000000000" pitchFamily="65" charset="-120"/>
              </a:rPr>
              <a:t>critical section problem</a:t>
            </a:r>
            <a:r>
              <a:rPr lang="zh-TW" altLang="en-US" dirty="0">
                <a:ea typeface="標楷體" panose="03000509000000000000" pitchFamily="65" charset="-120"/>
              </a:rPr>
              <a:t>的方案必須滿足下面三個要求</a:t>
            </a:r>
            <a:endParaRPr lang="en-US" altLang="zh-TW" dirty="0">
              <a:ea typeface="標楷體" panose="03000509000000000000" pitchFamily="65" charset="-120"/>
            </a:endParaRPr>
          </a:p>
          <a:p>
            <a:pPr lvl="1" eaLnBrk="1" hangingPunct="1">
              <a:lnSpc>
                <a:spcPct val="90000"/>
              </a:lnSpc>
            </a:pPr>
            <a:r>
              <a:rPr lang="zh-TW" altLang="en-US" dirty="0">
                <a:solidFill>
                  <a:srgbClr val="FF0000"/>
                </a:solidFill>
                <a:ea typeface="標楷體" panose="03000509000000000000" pitchFamily="65" charset="-120"/>
              </a:rPr>
              <a:t>互斥</a:t>
            </a:r>
            <a:r>
              <a:rPr lang="en-US" altLang="zh-TW" dirty="0">
                <a:solidFill>
                  <a:srgbClr val="FF0000"/>
                </a:solidFill>
                <a:ea typeface="標楷體" panose="03000509000000000000" pitchFamily="65" charset="-120"/>
              </a:rPr>
              <a:t>(mutual exclusion):</a:t>
            </a:r>
            <a:r>
              <a:rPr lang="zh-TW" altLang="en-US" dirty="0">
                <a:ea typeface="標楷體" panose="03000509000000000000" pitchFamily="65" charset="-120"/>
              </a:rPr>
              <a:t>如果行程</a:t>
            </a:r>
            <a:r>
              <a:rPr lang="en-US" altLang="zh-TW" dirty="0">
                <a:ea typeface="標楷體" panose="03000509000000000000" pitchFamily="65" charset="-120"/>
              </a:rPr>
              <a:t>Pi</a:t>
            </a:r>
            <a:r>
              <a:rPr lang="zh-TW" altLang="en-US" dirty="0">
                <a:ea typeface="標楷體" panose="03000509000000000000" pitchFamily="65" charset="-120"/>
              </a:rPr>
              <a:t>正在臨界區</a:t>
            </a:r>
            <a:r>
              <a:rPr lang="en-US" altLang="zh-TW" dirty="0">
                <a:ea typeface="標楷體" panose="03000509000000000000" pitchFamily="65" charset="-120"/>
              </a:rPr>
              <a:t>(critical section)</a:t>
            </a:r>
            <a:r>
              <a:rPr lang="zh-TW" altLang="en-US" dirty="0">
                <a:ea typeface="標楷體" panose="03000509000000000000" pitchFamily="65" charset="-120"/>
              </a:rPr>
              <a:t>間內執行，則其它的行程不能在其臨界區間內執行。</a:t>
            </a:r>
          </a:p>
          <a:p>
            <a:pPr lvl="1" eaLnBrk="1" hangingPunct="1">
              <a:lnSpc>
                <a:spcPct val="90000"/>
              </a:lnSpc>
            </a:pPr>
            <a:r>
              <a:rPr lang="zh-TW" altLang="en-US" dirty="0">
                <a:solidFill>
                  <a:srgbClr val="FF0000"/>
                </a:solidFill>
                <a:ea typeface="標楷體" panose="03000509000000000000" pitchFamily="65" charset="-120"/>
              </a:rPr>
              <a:t>進行</a:t>
            </a:r>
            <a:r>
              <a:rPr lang="en-US" altLang="zh-TW" dirty="0">
                <a:solidFill>
                  <a:srgbClr val="FF0000"/>
                </a:solidFill>
                <a:ea typeface="標楷體" panose="03000509000000000000" pitchFamily="65" charset="-120"/>
              </a:rPr>
              <a:t>(Progress):</a:t>
            </a:r>
            <a:r>
              <a:rPr lang="zh-TW" altLang="en-US" dirty="0">
                <a:ea typeface="標楷體" panose="03000509000000000000" pitchFamily="65" charset="-120"/>
              </a:rPr>
              <a:t>如果沒有行程在臨界區間內執行，同時某一行程想要進入臨界區間，那麼只有那些不在剩餘區間執行的行程才能加入決定誰將在下一次進入臨界區間，並且這個選擇不得無限期地延遲下去。</a:t>
            </a:r>
          </a:p>
          <a:p>
            <a:pPr lvl="1" eaLnBrk="1" hangingPunct="1">
              <a:lnSpc>
                <a:spcPct val="90000"/>
              </a:lnSpc>
            </a:pPr>
            <a:r>
              <a:rPr lang="zh-TW" altLang="en-US" dirty="0">
                <a:solidFill>
                  <a:srgbClr val="FF0000"/>
                </a:solidFill>
                <a:ea typeface="標楷體" panose="03000509000000000000" pitchFamily="65" charset="-120"/>
              </a:rPr>
              <a:t>限制住的等待</a:t>
            </a:r>
            <a:r>
              <a:rPr lang="en-US" altLang="zh-TW" dirty="0">
                <a:solidFill>
                  <a:srgbClr val="FF0000"/>
                </a:solidFill>
                <a:ea typeface="標楷體" panose="03000509000000000000" pitchFamily="65" charset="-120"/>
              </a:rPr>
              <a:t>(bound waiting):</a:t>
            </a:r>
            <a:r>
              <a:rPr lang="zh-TW" altLang="en-US" dirty="0">
                <a:ea typeface="標楷體" panose="03000509000000000000" pitchFamily="65" charset="-120"/>
              </a:rPr>
              <a:t>在一個行程已經要求進入臨界區間，而此要求尚未被答應之前，允許其它的行程進入臨界區間的次數有一個限制。</a:t>
            </a:r>
          </a:p>
        </p:txBody>
      </p:sp>
      <p:pic>
        <p:nvPicPr>
          <p:cNvPr id="16388" name="Picture 5">
            <a:extLst>
              <a:ext uri="{FF2B5EF4-FFF2-40B4-BE49-F238E27FC236}">
                <a16:creationId xmlns:a16="http://schemas.microsoft.com/office/drawing/2014/main" id="{2E73BBDA-C5D9-4C51-BA20-E2C54DE93F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0414" y="2042992"/>
            <a:ext cx="3313113" cy="252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026">
            <a:extLst>
              <a:ext uri="{FF2B5EF4-FFF2-40B4-BE49-F238E27FC236}">
                <a16:creationId xmlns:a16="http://schemas.microsoft.com/office/drawing/2014/main" id="{0990AEF4-071E-4B61-B62F-2945CFAE8B1B}"/>
              </a:ext>
            </a:extLst>
          </p:cNvPr>
          <p:cNvSpPr txBox="1">
            <a:spLocks noChangeArrowheads="1"/>
          </p:cNvSpPr>
          <p:nvPr/>
        </p:nvSpPr>
        <p:spPr bwMode="auto">
          <a:xfrm>
            <a:off x="677334" y="478202"/>
            <a:ext cx="8229600" cy="847725"/>
          </a:xfrm>
          <a:prstGeom prst="rect">
            <a:avLst/>
          </a:prstGeom>
          <a:noFill/>
          <a:ln w="9525">
            <a:noFill/>
            <a:miter lim="800000"/>
            <a:headEnd/>
            <a:tailEnd/>
          </a:ln>
        </p:spPr>
        <p:txBody>
          <a:bodyPr/>
          <a:lstStyle/>
          <a:p>
            <a:pPr eaLnBrk="1" hangingPunct="1">
              <a:defRPr/>
            </a:pPr>
            <a:r>
              <a:rPr lang="en-US" altLang="zh-TW" sz="4200" kern="0" dirty="0">
                <a:solidFill>
                  <a:schemeClr val="tx2"/>
                </a:solidFill>
                <a:latin typeface="Times New Roman" panose="02020603050405020304" pitchFamily="18" charset="0"/>
                <a:ea typeface="標楷體" panose="03000509000000000000" pitchFamily="65" charset="-120"/>
                <a:cs typeface="Times New Roman" panose="02020603050405020304" pitchFamily="18" charset="0"/>
              </a:rPr>
              <a:t>Solution to critical section problem</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Locks</a:t>
            </a:r>
            <a:endParaRPr lang="zh-TW" altLang="en-US" dirty="0"/>
          </a:p>
        </p:txBody>
      </p:sp>
      <p:sp>
        <p:nvSpPr>
          <p:cNvPr id="3" name="內容版面配置區 2"/>
          <p:cNvSpPr>
            <a:spLocks noGrp="1"/>
          </p:cNvSpPr>
          <p:nvPr>
            <p:ph idx="1"/>
          </p:nvPr>
        </p:nvSpPr>
        <p:spPr/>
        <p:txBody>
          <a:bodyPr>
            <a:normAutofit/>
          </a:bodyPr>
          <a:lstStyle/>
          <a:p>
            <a:r>
              <a:rPr lang="en-US" altLang="zh-TW" sz="2800" dirty="0"/>
              <a:t>Lock: the simplest mechanism for ensuring mutual exclusion of critical section</a:t>
            </a:r>
          </a:p>
          <a:p>
            <a:pPr lvl="1"/>
            <a:r>
              <a:rPr lang="en-US" altLang="zh-TW" sz="2400" dirty="0"/>
              <a:t>Spinlock is one of the implementation:</a:t>
            </a:r>
          </a:p>
          <a:p>
            <a:pPr lvl="1"/>
            <a:endParaRPr lang="en-US" altLang="zh-TW" sz="2400" dirty="0"/>
          </a:p>
          <a:p>
            <a:pPr lvl="1"/>
            <a:endParaRPr lang="en-US" altLang="zh-TW" sz="2400" dirty="0"/>
          </a:p>
          <a:p>
            <a:pPr lvl="1"/>
            <a:endParaRPr lang="en-US" altLang="zh-TW" sz="2400" dirty="0"/>
          </a:p>
          <a:p>
            <a:pPr lvl="1"/>
            <a:endParaRPr lang="en-US" altLang="zh-TW" sz="2400" dirty="0"/>
          </a:p>
          <a:p>
            <a:pPr lvl="1"/>
            <a:endParaRPr lang="en-US" altLang="zh-TW" sz="2400" dirty="0"/>
          </a:p>
          <a:p>
            <a:pPr lvl="1"/>
            <a:r>
              <a:rPr lang="en-US" altLang="zh-TW" sz="2400" dirty="0"/>
              <a:t>Locks are implemented in </a:t>
            </a:r>
            <a:r>
              <a:rPr lang="en-US" altLang="zh-TW" sz="2400" dirty="0" err="1"/>
              <a:t>Pthreads</a:t>
            </a:r>
            <a:r>
              <a:rPr lang="en-US" altLang="zh-TW" sz="2400" dirty="0"/>
              <a:t> by a special type of variables “</a:t>
            </a:r>
            <a:r>
              <a:rPr lang="en-US" altLang="zh-TW" sz="2400" dirty="0" err="1"/>
              <a:t>mutex</a:t>
            </a:r>
            <a:r>
              <a:rPr lang="en-US" altLang="zh-TW" sz="2400" dirty="0"/>
              <a:t>” </a:t>
            </a:r>
          </a:p>
          <a:p>
            <a:pPr lvl="1"/>
            <a:r>
              <a:rPr lang="en-US" altLang="zh-TW" sz="2400" dirty="0" err="1"/>
              <a:t>Mutex</a:t>
            </a:r>
            <a:r>
              <a:rPr lang="en-US" altLang="zh-TW" sz="2400" dirty="0"/>
              <a:t> is abbreviation of “</a:t>
            </a:r>
            <a:r>
              <a:rPr lang="en-US" altLang="zh-TW" sz="2400" dirty="0">
                <a:solidFill>
                  <a:srgbClr val="FFFF00"/>
                </a:solidFill>
              </a:rPr>
              <a:t>mut</a:t>
            </a:r>
            <a:r>
              <a:rPr lang="en-US" altLang="zh-TW" sz="2400" dirty="0"/>
              <a:t>ual </a:t>
            </a:r>
            <a:r>
              <a:rPr lang="en-US" altLang="zh-TW" sz="2400" dirty="0">
                <a:solidFill>
                  <a:srgbClr val="FFFF00"/>
                </a:solidFill>
              </a:rPr>
              <a:t>ex</a:t>
            </a:r>
            <a:r>
              <a:rPr lang="en-US" altLang="zh-TW" sz="2400" dirty="0"/>
              <a:t>clusion”</a:t>
            </a:r>
            <a:endParaRPr lang="zh-TW" altLang="en-US" sz="2400" dirty="0"/>
          </a:p>
        </p:txBody>
      </p:sp>
      <p:pic>
        <p:nvPicPr>
          <p:cNvPr id="4" name="圖片 3"/>
          <p:cNvPicPr>
            <a:picLocks noChangeAspect="1"/>
          </p:cNvPicPr>
          <p:nvPr/>
        </p:nvPicPr>
        <p:blipFill>
          <a:blip r:embed="rId2"/>
          <a:stretch>
            <a:fillRect/>
          </a:stretch>
        </p:blipFill>
        <p:spPr>
          <a:xfrm>
            <a:off x="1562449" y="3152941"/>
            <a:ext cx="6562846" cy="1956233"/>
          </a:xfrm>
          <a:prstGeom prst="rect">
            <a:avLst/>
          </a:prstGeom>
        </p:spPr>
      </p:pic>
    </p:spTree>
    <p:extLst>
      <p:ext uri="{BB962C8B-B14F-4D97-AF65-F5344CB8AC3E}">
        <p14:creationId xmlns:p14="http://schemas.microsoft.com/office/powerpoint/2010/main" val="33940943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55958C13-DE92-4FF8-82E3-016CB47B06CD}"/>
              </a:ext>
            </a:extLst>
          </p:cNvPr>
          <p:cNvSpPr>
            <a:spLocks noGrp="1" noChangeArrowheads="1"/>
          </p:cNvSpPr>
          <p:nvPr>
            <p:ph type="title"/>
          </p:nvPr>
        </p:nvSpPr>
        <p:spPr/>
        <p:txBody>
          <a:bodyPr/>
          <a:lstStyle/>
          <a:p>
            <a:pPr eaLnBrk="1" hangingPunct="1"/>
            <a:r>
              <a:rPr lang="en-US" altLang="zh-TW" sz="4000" dirty="0">
                <a:latin typeface="Times New Roman" panose="02020603050405020304" pitchFamily="18" charset="0"/>
                <a:cs typeface="Times New Roman" panose="02020603050405020304" pitchFamily="18" charset="0"/>
              </a:rPr>
              <a:t>Mutex Locks</a:t>
            </a:r>
            <a:endParaRPr lang="zh-TW" altLang="en-US" sz="3800" dirty="0">
              <a:solidFill>
                <a:srgbClr val="FFFFFF"/>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1747" name="Content Placeholder 2">
            <a:extLst>
              <a:ext uri="{FF2B5EF4-FFF2-40B4-BE49-F238E27FC236}">
                <a16:creationId xmlns:a16="http://schemas.microsoft.com/office/drawing/2014/main" id="{4BD2CA55-3FF4-4735-BFDB-CC4F4B1FF1C2}"/>
              </a:ext>
            </a:extLst>
          </p:cNvPr>
          <p:cNvSpPr>
            <a:spLocks noGrp="1" noChangeArrowheads="1"/>
          </p:cNvSpPr>
          <p:nvPr>
            <p:ph idx="1"/>
          </p:nvPr>
        </p:nvSpPr>
        <p:spPr>
          <a:xfrm>
            <a:off x="677334" y="1801814"/>
            <a:ext cx="8229600" cy="4530725"/>
          </a:xfrm>
        </p:spPr>
        <p:txBody>
          <a:bodyPr/>
          <a:lstStyle/>
          <a:p>
            <a:pPr>
              <a:buFont typeface="Monotype Sorts" charset="2"/>
              <a:buNone/>
            </a:pPr>
            <a:r>
              <a:rPr lang="en-US" altLang="zh-TW" b="1" dirty="0">
                <a:solidFill>
                  <a:schemeClr val="tx1"/>
                </a:solidFill>
              </a:rPr>
              <a:t>	do { </a:t>
            </a:r>
          </a:p>
          <a:p>
            <a:pPr>
              <a:buFont typeface="Monotype Sorts" charset="2"/>
              <a:buNone/>
            </a:pPr>
            <a:r>
              <a:rPr lang="en-US" altLang="zh-TW" b="1" dirty="0">
                <a:solidFill>
                  <a:schemeClr val="tx1"/>
                </a:solidFill>
              </a:rPr>
              <a:t>		acquire lock </a:t>
            </a:r>
          </a:p>
          <a:p>
            <a:pPr>
              <a:buFont typeface="Monotype Sorts" charset="2"/>
              <a:buNone/>
            </a:pPr>
            <a:r>
              <a:rPr lang="en-US" altLang="zh-TW" b="1" dirty="0">
                <a:solidFill>
                  <a:schemeClr val="tx1"/>
                </a:solidFill>
              </a:rPr>
              <a:t>			critical section </a:t>
            </a:r>
          </a:p>
          <a:p>
            <a:pPr>
              <a:buFont typeface="Monotype Sorts" charset="2"/>
              <a:buNone/>
            </a:pPr>
            <a:r>
              <a:rPr lang="en-US" altLang="zh-TW" b="1" dirty="0">
                <a:solidFill>
                  <a:schemeClr val="tx1"/>
                </a:solidFill>
              </a:rPr>
              <a:t>		release lock </a:t>
            </a:r>
          </a:p>
          <a:p>
            <a:pPr>
              <a:buFont typeface="Monotype Sorts" charset="2"/>
              <a:buNone/>
            </a:pPr>
            <a:r>
              <a:rPr lang="en-US" altLang="zh-TW" b="1" dirty="0">
                <a:solidFill>
                  <a:schemeClr val="tx1"/>
                </a:solidFill>
              </a:rPr>
              <a:t>			remainder section </a:t>
            </a:r>
          </a:p>
          <a:p>
            <a:pPr>
              <a:buFont typeface="Monotype Sorts" charset="2"/>
              <a:buNone/>
            </a:pPr>
            <a:r>
              <a:rPr lang="en-US" altLang="zh-TW" b="1" dirty="0">
                <a:solidFill>
                  <a:schemeClr val="tx1"/>
                </a:solidFill>
              </a:rPr>
              <a:t>	} while (true); </a:t>
            </a:r>
          </a:p>
        </p:txBody>
      </p:sp>
      <p:sp>
        <p:nvSpPr>
          <p:cNvPr id="2" name="矩形 1">
            <a:extLst>
              <a:ext uri="{FF2B5EF4-FFF2-40B4-BE49-F238E27FC236}">
                <a16:creationId xmlns:a16="http://schemas.microsoft.com/office/drawing/2014/main" id="{3242046E-6DFF-463F-AB5F-E5057D588CBB}"/>
              </a:ext>
            </a:extLst>
          </p:cNvPr>
          <p:cNvSpPr/>
          <p:nvPr/>
        </p:nvSpPr>
        <p:spPr>
          <a:xfrm>
            <a:off x="1141412" y="2390776"/>
            <a:ext cx="1728788" cy="3587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5" name="矩形 4">
            <a:extLst>
              <a:ext uri="{FF2B5EF4-FFF2-40B4-BE49-F238E27FC236}">
                <a16:creationId xmlns:a16="http://schemas.microsoft.com/office/drawing/2014/main" id="{A7BC5CE6-62D1-4B7D-BCCD-D9C7C0986B8B}"/>
              </a:ext>
            </a:extLst>
          </p:cNvPr>
          <p:cNvSpPr/>
          <p:nvPr/>
        </p:nvSpPr>
        <p:spPr>
          <a:xfrm>
            <a:off x="1141412" y="3361530"/>
            <a:ext cx="1728788" cy="3603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31750" name="矩形 2">
            <a:extLst>
              <a:ext uri="{FF2B5EF4-FFF2-40B4-BE49-F238E27FC236}">
                <a16:creationId xmlns:a16="http://schemas.microsoft.com/office/drawing/2014/main" id="{DA75BDC8-313C-4059-A57B-3FBDA3F30797}"/>
              </a:ext>
            </a:extLst>
          </p:cNvPr>
          <p:cNvSpPr>
            <a:spLocks noChangeArrowheads="1"/>
          </p:cNvSpPr>
          <p:nvPr/>
        </p:nvSpPr>
        <p:spPr bwMode="auto">
          <a:xfrm>
            <a:off x="5926382" y="2315367"/>
            <a:ext cx="40322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zh-TW" altLang="en-US">
                <a:latin typeface="Times New Roman" panose="02020603050405020304" pitchFamily="18" charset="0"/>
                <a:cs typeface="Times New Roman" panose="02020603050405020304" pitchFamily="18" charset="0"/>
              </a:rPr>
              <a:t>acquire(){</a:t>
            </a:r>
          </a:p>
          <a:p>
            <a:r>
              <a:rPr lang="zh-TW" altLang="en-US" b="1">
                <a:latin typeface="Times New Roman" panose="02020603050405020304" pitchFamily="18" charset="0"/>
                <a:cs typeface="Times New Roman" panose="02020603050405020304" pitchFamily="18" charset="0"/>
              </a:rPr>
              <a:t>	while</a:t>
            </a:r>
            <a:r>
              <a:rPr lang="zh-TW" altLang="en-US">
                <a:latin typeface="Times New Roman" panose="02020603050405020304" pitchFamily="18" charset="0"/>
                <a:cs typeface="Times New Roman" panose="02020603050405020304" pitchFamily="18" charset="0"/>
              </a:rPr>
              <a:t>(!available);//busy wait</a:t>
            </a:r>
          </a:p>
          <a:p>
            <a:r>
              <a:rPr lang="zh-TW" altLang="en-US">
                <a:latin typeface="Times New Roman" panose="02020603050405020304" pitchFamily="18" charset="0"/>
                <a:cs typeface="Times New Roman" panose="02020603050405020304" pitchFamily="18" charset="0"/>
              </a:rPr>
              <a:t>	available = </a:t>
            </a:r>
            <a:r>
              <a:rPr lang="zh-TW" altLang="en-US" b="1">
                <a:latin typeface="Times New Roman" panose="02020603050405020304" pitchFamily="18" charset="0"/>
                <a:cs typeface="Times New Roman" panose="02020603050405020304" pitchFamily="18" charset="0"/>
              </a:rPr>
              <a:t>false</a:t>
            </a:r>
            <a:r>
              <a:rPr lang="zh-TW" altLang="en-US">
                <a:latin typeface="Times New Roman" panose="02020603050405020304" pitchFamily="18" charset="0"/>
                <a:cs typeface="Times New Roman" panose="02020603050405020304" pitchFamily="18" charset="0"/>
              </a:rPr>
              <a:t>;</a:t>
            </a:r>
          </a:p>
          <a:p>
            <a:r>
              <a:rPr lang="zh-TW" altLang="en-US">
                <a:latin typeface="Times New Roman" panose="02020603050405020304" pitchFamily="18" charset="0"/>
                <a:cs typeface="Times New Roman" panose="02020603050405020304" pitchFamily="18" charset="0"/>
              </a:rPr>
              <a:t>}</a:t>
            </a:r>
          </a:p>
        </p:txBody>
      </p:sp>
      <p:sp>
        <p:nvSpPr>
          <p:cNvPr id="31751" name="矩形 3">
            <a:extLst>
              <a:ext uri="{FF2B5EF4-FFF2-40B4-BE49-F238E27FC236}">
                <a16:creationId xmlns:a16="http://schemas.microsoft.com/office/drawing/2014/main" id="{18598DA5-E33D-4C24-83E0-5046FE4820DE}"/>
              </a:ext>
            </a:extLst>
          </p:cNvPr>
          <p:cNvSpPr>
            <a:spLocks noChangeArrowheads="1"/>
          </p:cNvSpPr>
          <p:nvPr/>
        </p:nvSpPr>
        <p:spPr bwMode="auto">
          <a:xfrm>
            <a:off x="5958132" y="3721893"/>
            <a:ext cx="303371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zh-TW" altLang="en-US">
                <a:latin typeface="Times New Roman" panose="02020603050405020304" pitchFamily="18" charset="0"/>
                <a:cs typeface="Times New Roman" panose="02020603050405020304" pitchFamily="18" charset="0"/>
              </a:rPr>
              <a:t>release(){</a:t>
            </a:r>
          </a:p>
          <a:p>
            <a:r>
              <a:rPr lang="zh-TW" altLang="en-US">
                <a:latin typeface="Times New Roman" panose="02020603050405020304" pitchFamily="18" charset="0"/>
                <a:cs typeface="Times New Roman" panose="02020603050405020304" pitchFamily="18" charset="0"/>
              </a:rPr>
              <a:t>	available = </a:t>
            </a:r>
            <a:r>
              <a:rPr lang="zh-TW" altLang="en-US" b="1">
                <a:latin typeface="Times New Roman" panose="02020603050405020304" pitchFamily="18" charset="0"/>
                <a:cs typeface="Times New Roman" panose="02020603050405020304" pitchFamily="18" charset="0"/>
              </a:rPr>
              <a:t>true</a:t>
            </a:r>
            <a:r>
              <a:rPr lang="zh-TW" altLang="en-US">
                <a:latin typeface="Times New Roman" panose="02020603050405020304" pitchFamily="18" charset="0"/>
                <a:cs typeface="Times New Roman" panose="02020603050405020304" pitchFamily="18" charset="0"/>
              </a:rPr>
              <a:t>;</a:t>
            </a:r>
          </a:p>
          <a:p>
            <a:r>
              <a:rPr lang="zh-TW" altLang="en-US">
                <a:latin typeface="Times New Roman" panose="02020603050405020304" pitchFamily="18" charset="0"/>
                <a:cs typeface="Times New Roman" panose="02020603050405020304" pitchFamily="18" charset="0"/>
              </a:rPr>
              <a:t>}</a:t>
            </a:r>
          </a:p>
        </p:txBody>
      </p:sp>
      <p:sp>
        <p:nvSpPr>
          <p:cNvPr id="8" name="矩形 7">
            <a:extLst>
              <a:ext uri="{FF2B5EF4-FFF2-40B4-BE49-F238E27FC236}">
                <a16:creationId xmlns:a16="http://schemas.microsoft.com/office/drawing/2014/main" id="{96F98560-F7CC-4748-B427-FF4042CE5D78}"/>
              </a:ext>
            </a:extLst>
          </p:cNvPr>
          <p:cNvSpPr/>
          <p:nvPr/>
        </p:nvSpPr>
        <p:spPr>
          <a:xfrm>
            <a:off x="5885108" y="2318543"/>
            <a:ext cx="3838575" cy="11969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9" name="矩形 8">
            <a:extLst>
              <a:ext uri="{FF2B5EF4-FFF2-40B4-BE49-F238E27FC236}">
                <a16:creationId xmlns:a16="http://schemas.microsoft.com/office/drawing/2014/main" id="{8DB4151B-9BC2-4477-873B-AAEE2C1B8F35}"/>
              </a:ext>
            </a:extLst>
          </p:cNvPr>
          <p:cNvSpPr/>
          <p:nvPr/>
        </p:nvSpPr>
        <p:spPr>
          <a:xfrm>
            <a:off x="5883519" y="3739355"/>
            <a:ext cx="3836988" cy="9239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09D6C5E4-5853-4B67-AF3A-6CA2A99D934E}"/>
              </a:ext>
            </a:extLst>
          </p:cNvPr>
          <p:cNvSpPr>
            <a:spLocks noGrp="1" noChangeArrowheads="1"/>
          </p:cNvSpPr>
          <p:nvPr>
            <p:ph type="title"/>
          </p:nvPr>
        </p:nvSpPr>
        <p:spPr/>
        <p:txBody>
          <a:bodyPr/>
          <a:lstStyle/>
          <a:p>
            <a:pPr eaLnBrk="1" hangingPunct="1"/>
            <a:r>
              <a:rPr lang="en-US" altLang="zh-TW">
                <a:latin typeface="Times New Roman" panose="02020603050405020304" pitchFamily="18" charset="0"/>
                <a:cs typeface="Times New Roman" panose="02020603050405020304" pitchFamily="18" charset="0"/>
              </a:rPr>
              <a:t>Mutex Locks</a:t>
            </a:r>
          </a:p>
        </p:txBody>
      </p:sp>
      <p:sp>
        <p:nvSpPr>
          <p:cNvPr id="32771" name="Rectangle 3">
            <a:extLst>
              <a:ext uri="{FF2B5EF4-FFF2-40B4-BE49-F238E27FC236}">
                <a16:creationId xmlns:a16="http://schemas.microsoft.com/office/drawing/2014/main" id="{2B818980-F278-4975-82B0-B2FE38AC48C0}"/>
              </a:ext>
            </a:extLst>
          </p:cNvPr>
          <p:cNvSpPr>
            <a:spLocks noGrp="1" noChangeArrowheads="1"/>
          </p:cNvSpPr>
          <p:nvPr>
            <p:ph idx="1"/>
          </p:nvPr>
        </p:nvSpPr>
        <p:spPr/>
        <p:txBody>
          <a:bodyPr/>
          <a:lstStyle/>
          <a:p>
            <a:pPr>
              <a:lnSpc>
                <a:spcPct val="90000"/>
              </a:lnSpc>
            </a:pPr>
            <a:r>
              <a:rPr lang="en-US" altLang="zh-TW" dirty="0">
                <a:solidFill>
                  <a:schemeClr val="tx1"/>
                </a:solidFill>
                <a:ea typeface="標楷體" panose="03000509000000000000" pitchFamily="65" charset="-120"/>
              </a:rPr>
              <a:t>OS designers build software tools to solve critical section problem</a:t>
            </a:r>
          </a:p>
          <a:p>
            <a:pPr>
              <a:lnSpc>
                <a:spcPct val="90000"/>
              </a:lnSpc>
            </a:pPr>
            <a:r>
              <a:rPr lang="en-US" altLang="zh-TW" dirty="0">
                <a:solidFill>
                  <a:schemeClr val="tx1"/>
                </a:solidFill>
                <a:ea typeface="標楷體" panose="03000509000000000000" pitchFamily="65" charset="-120"/>
              </a:rPr>
              <a:t>Simplest is mutex lock</a:t>
            </a:r>
          </a:p>
          <a:p>
            <a:pPr>
              <a:lnSpc>
                <a:spcPct val="90000"/>
              </a:lnSpc>
            </a:pPr>
            <a:r>
              <a:rPr lang="zh-TW" altLang="en-US" dirty="0">
                <a:solidFill>
                  <a:schemeClr val="tx1"/>
                </a:solidFill>
                <a:ea typeface="標楷體" panose="03000509000000000000" pitchFamily="65" charset="-120"/>
              </a:rPr>
              <a:t>要進入</a:t>
            </a:r>
            <a:r>
              <a:rPr lang="en-US" altLang="zh-TW" dirty="0">
                <a:solidFill>
                  <a:schemeClr val="tx1"/>
                </a:solidFill>
                <a:ea typeface="標楷體" panose="03000509000000000000" pitchFamily="65" charset="-120"/>
              </a:rPr>
              <a:t>critical section</a:t>
            </a:r>
            <a:r>
              <a:rPr lang="zh-TW" altLang="en-US" dirty="0">
                <a:solidFill>
                  <a:schemeClr val="tx1"/>
                </a:solidFill>
                <a:ea typeface="標楷體" panose="03000509000000000000" pitchFamily="65" charset="-120"/>
              </a:rPr>
              <a:t>先透過</a:t>
            </a:r>
            <a:r>
              <a:rPr lang="en-US" altLang="zh-TW" dirty="0">
                <a:solidFill>
                  <a:schemeClr val="tx1"/>
                </a:solidFill>
                <a:ea typeface="標楷體" panose="03000509000000000000" pitchFamily="65" charset="-120"/>
              </a:rPr>
              <a:t>acquire() </a:t>
            </a:r>
            <a:r>
              <a:rPr lang="zh-TW" altLang="en-US" dirty="0">
                <a:solidFill>
                  <a:schemeClr val="tx1"/>
                </a:solidFill>
                <a:ea typeface="標楷體" panose="03000509000000000000" pitchFamily="65" charset="-120"/>
              </a:rPr>
              <a:t>取得</a:t>
            </a:r>
            <a:r>
              <a:rPr lang="en-US" altLang="zh-TW" dirty="0">
                <a:solidFill>
                  <a:schemeClr val="tx1"/>
                </a:solidFill>
                <a:ea typeface="標楷體" panose="03000509000000000000" pitchFamily="65" charset="-120"/>
              </a:rPr>
              <a:t> lock </a:t>
            </a:r>
            <a:r>
              <a:rPr lang="zh-TW" altLang="en-US" dirty="0">
                <a:solidFill>
                  <a:schemeClr val="tx1"/>
                </a:solidFill>
                <a:ea typeface="標楷體" panose="03000509000000000000" pitchFamily="65" charset="-120"/>
              </a:rPr>
              <a:t>之後再透過</a:t>
            </a:r>
            <a:r>
              <a:rPr lang="en-US" altLang="zh-TW" dirty="0">
                <a:solidFill>
                  <a:schemeClr val="tx1"/>
                </a:solidFill>
                <a:ea typeface="標楷體" panose="03000509000000000000" pitchFamily="65" charset="-120"/>
              </a:rPr>
              <a:t>release() </a:t>
            </a:r>
            <a:r>
              <a:rPr lang="zh-TW" altLang="en-US" dirty="0">
                <a:solidFill>
                  <a:schemeClr val="tx1"/>
                </a:solidFill>
                <a:ea typeface="標楷體" panose="03000509000000000000" pitchFamily="65" charset="-120"/>
              </a:rPr>
              <a:t>釋放</a:t>
            </a:r>
            <a:r>
              <a:rPr lang="en-US" altLang="zh-TW" dirty="0">
                <a:solidFill>
                  <a:schemeClr val="tx1"/>
                </a:solidFill>
                <a:ea typeface="標楷體" panose="03000509000000000000" pitchFamily="65" charset="-120"/>
              </a:rPr>
              <a:t>lock</a:t>
            </a:r>
          </a:p>
          <a:p>
            <a:pPr lvl="1">
              <a:lnSpc>
                <a:spcPct val="90000"/>
              </a:lnSpc>
            </a:pPr>
            <a:r>
              <a:rPr lang="zh-TW" altLang="en-US" sz="2400" dirty="0">
                <a:solidFill>
                  <a:schemeClr val="tx1"/>
                </a:solidFill>
                <a:ea typeface="標楷體" panose="03000509000000000000" pitchFamily="65" charset="-120"/>
              </a:rPr>
              <a:t>利用布林變數指示</a:t>
            </a:r>
            <a:r>
              <a:rPr lang="en-US" altLang="zh-TW" sz="2400" dirty="0">
                <a:solidFill>
                  <a:schemeClr val="tx1"/>
                </a:solidFill>
                <a:ea typeface="標楷體" panose="03000509000000000000" pitchFamily="65" charset="-120"/>
              </a:rPr>
              <a:t>lock </a:t>
            </a:r>
            <a:r>
              <a:rPr lang="zh-TW" altLang="en-US" sz="2400" dirty="0">
                <a:solidFill>
                  <a:schemeClr val="tx1"/>
                </a:solidFill>
                <a:ea typeface="標楷體" panose="03000509000000000000" pitchFamily="65" charset="-120"/>
              </a:rPr>
              <a:t>可用還是不可用</a:t>
            </a:r>
            <a:br>
              <a:rPr lang="en-US" altLang="zh-TW" sz="2400" dirty="0">
                <a:solidFill>
                  <a:schemeClr val="tx1"/>
                </a:solidFill>
                <a:ea typeface="標楷體" panose="03000509000000000000" pitchFamily="65" charset="-120"/>
              </a:rPr>
            </a:br>
            <a:endParaRPr lang="en-US" altLang="zh-TW" sz="2400" dirty="0">
              <a:solidFill>
                <a:schemeClr val="tx1"/>
              </a:solidFill>
              <a:ea typeface="標楷體" panose="03000509000000000000" pitchFamily="65" charset="-120"/>
            </a:endParaRPr>
          </a:p>
          <a:p>
            <a:pPr>
              <a:lnSpc>
                <a:spcPct val="90000"/>
              </a:lnSpc>
            </a:pPr>
            <a:r>
              <a:rPr lang="en-US" altLang="zh-TW" b="1" dirty="0">
                <a:solidFill>
                  <a:schemeClr val="tx1"/>
                </a:solidFill>
                <a:ea typeface="標楷體" panose="03000509000000000000" pitchFamily="65" charset="-120"/>
              </a:rPr>
              <a:t>acquire()</a:t>
            </a:r>
            <a:r>
              <a:rPr lang="en-US" altLang="zh-TW" dirty="0">
                <a:solidFill>
                  <a:schemeClr val="tx1"/>
                </a:solidFill>
                <a:ea typeface="標楷體" panose="03000509000000000000" pitchFamily="65" charset="-120"/>
              </a:rPr>
              <a:t> and </a:t>
            </a:r>
            <a:r>
              <a:rPr lang="en-US" altLang="zh-TW" b="1" dirty="0">
                <a:solidFill>
                  <a:schemeClr val="tx1"/>
                </a:solidFill>
                <a:ea typeface="標楷體" panose="03000509000000000000" pitchFamily="65" charset="-120"/>
              </a:rPr>
              <a:t>release()</a:t>
            </a:r>
            <a:r>
              <a:rPr lang="en-US" altLang="zh-TW" dirty="0">
                <a:solidFill>
                  <a:schemeClr val="tx1"/>
                </a:solidFill>
                <a:ea typeface="標楷體" panose="03000509000000000000" pitchFamily="65" charset="-120"/>
              </a:rPr>
              <a:t> </a:t>
            </a:r>
            <a:r>
              <a:rPr lang="zh-TW" altLang="en-US" dirty="0">
                <a:solidFill>
                  <a:schemeClr val="tx1"/>
                </a:solidFill>
                <a:ea typeface="標楷體" panose="03000509000000000000" pitchFamily="65" charset="-120"/>
              </a:rPr>
              <a:t>必須是原子化</a:t>
            </a:r>
            <a:r>
              <a:rPr lang="en-US" altLang="zh-TW" dirty="0">
                <a:solidFill>
                  <a:schemeClr val="tx1"/>
                </a:solidFill>
                <a:ea typeface="標楷體" panose="03000509000000000000" pitchFamily="65" charset="-120"/>
              </a:rPr>
              <a:t>(atomic)</a:t>
            </a:r>
          </a:p>
          <a:p>
            <a:pPr lvl="1">
              <a:lnSpc>
                <a:spcPct val="90000"/>
              </a:lnSpc>
            </a:pPr>
            <a:r>
              <a:rPr lang="zh-TW" altLang="en-US" sz="2400" dirty="0">
                <a:solidFill>
                  <a:schemeClr val="tx1"/>
                </a:solidFill>
                <a:ea typeface="標楷體" panose="03000509000000000000" pitchFamily="65" charset="-120"/>
              </a:rPr>
              <a:t>通常用</a:t>
            </a:r>
            <a:r>
              <a:rPr lang="en-US" altLang="zh-TW" sz="2400" dirty="0">
                <a:solidFill>
                  <a:schemeClr val="tx1"/>
                </a:solidFill>
                <a:ea typeface="標楷體" panose="03000509000000000000" pitchFamily="65" charset="-120"/>
              </a:rPr>
              <a:t>hardware atomic instructions</a:t>
            </a:r>
            <a:r>
              <a:rPr lang="zh-TW" altLang="en-US" sz="2400" dirty="0">
                <a:solidFill>
                  <a:schemeClr val="tx1"/>
                </a:solidFill>
                <a:ea typeface="標楷體" panose="03000509000000000000" pitchFamily="65" charset="-120"/>
              </a:rPr>
              <a:t>實現</a:t>
            </a:r>
            <a:endParaRPr lang="en-US" altLang="zh-TW" sz="2400" dirty="0">
              <a:solidFill>
                <a:schemeClr val="tx1"/>
              </a:solidFill>
              <a:ea typeface="標楷體" panose="03000509000000000000" pitchFamily="65" charset="-120"/>
            </a:endParaRPr>
          </a:p>
          <a:p>
            <a:pPr>
              <a:lnSpc>
                <a:spcPct val="90000"/>
              </a:lnSpc>
            </a:pPr>
            <a:endParaRPr lang="en-US" altLang="zh-TW" dirty="0">
              <a:solidFill>
                <a:schemeClr val="tx1"/>
              </a:solidFill>
              <a:ea typeface="標楷體" panose="03000509000000000000" pitchFamily="65" charset="-120"/>
            </a:endParaRPr>
          </a:p>
          <a:p>
            <a:pPr>
              <a:lnSpc>
                <a:spcPct val="90000"/>
              </a:lnSpc>
            </a:pPr>
            <a:r>
              <a:rPr lang="en-US" altLang="zh-TW" dirty="0">
                <a:solidFill>
                  <a:schemeClr val="tx1"/>
                </a:solidFill>
                <a:ea typeface="標楷體" panose="03000509000000000000" pitchFamily="65" charset="-120"/>
              </a:rPr>
              <a:t>But this solution requires </a:t>
            </a:r>
            <a:r>
              <a:rPr lang="en-US" altLang="zh-TW" b="1" dirty="0">
                <a:solidFill>
                  <a:schemeClr val="tx1"/>
                </a:solidFill>
                <a:ea typeface="標楷體" panose="03000509000000000000" pitchFamily="65" charset="-120"/>
              </a:rPr>
              <a:t>busy waiting</a:t>
            </a:r>
          </a:p>
          <a:p>
            <a:pPr marL="742950" lvl="2" indent="-342900">
              <a:lnSpc>
                <a:spcPct val="90000"/>
              </a:lnSpc>
              <a:buClr>
                <a:srgbClr val="993300"/>
              </a:buClr>
              <a:buSzPct val="90000"/>
            </a:pPr>
            <a:r>
              <a:rPr lang="en-US" altLang="zh-TW" sz="2400" dirty="0">
                <a:solidFill>
                  <a:schemeClr val="tx1"/>
                </a:solidFill>
                <a:ea typeface="標楷體" panose="03000509000000000000" pitchFamily="65" charset="-120"/>
              </a:rPr>
              <a:t>This lock therefore called a </a:t>
            </a:r>
            <a:r>
              <a:rPr lang="en-US" altLang="zh-TW" sz="2400" b="1" dirty="0">
                <a:solidFill>
                  <a:schemeClr val="tx1"/>
                </a:solidFill>
                <a:ea typeface="標楷體" panose="03000509000000000000" pitchFamily="65" charset="-120"/>
              </a:rPr>
              <a:t>spinlock</a:t>
            </a:r>
          </a:p>
          <a:p>
            <a:pPr>
              <a:lnSpc>
                <a:spcPct val="90000"/>
              </a:lnSpc>
              <a:buFont typeface="Monotype Sorts" charset="2"/>
              <a:buNone/>
            </a:pPr>
            <a:endParaRPr lang="en-US" altLang="zh-TW" dirty="0">
              <a:solidFill>
                <a:schemeClr val="tx1"/>
              </a:solidFill>
              <a:ea typeface="標楷體" panose="03000509000000000000" pitchFamily="65" charset="-12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Pthread</a:t>
            </a:r>
            <a:r>
              <a:rPr lang="en-US" altLang="zh-TW" dirty="0"/>
              <a:t> Lock/</a:t>
            </a:r>
            <a:r>
              <a:rPr lang="en-US" altLang="zh-TW" dirty="0" err="1"/>
              <a:t>Mutex</a:t>
            </a:r>
            <a:r>
              <a:rPr lang="en-US" altLang="zh-TW" dirty="0"/>
              <a:t> Routines</a:t>
            </a:r>
            <a:endParaRPr lang="zh-TW" altLang="en-US" dirty="0"/>
          </a:p>
        </p:txBody>
      </p:sp>
      <p:sp>
        <p:nvSpPr>
          <p:cNvPr id="3" name="內容版面配置區 2"/>
          <p:cNvSpPr>
            <a:spLocks noGrp="1"/>
          </p:cNvSpPr>
          <p:nvPr>
            <p:ph idx="1"/>
          </p:nvPr>
        </p:nvSpPr>
        <p:spPr/>
        <p:txBody>
          <a:bodyPr/>
          <a:lstStyle/>
          <a:p>
            <a:r>
              <a:rPr lang="en-US" altLang="zh-TW" dirty="0"/>
              <a:t>To use </a:t>
            </a:r>
            <a:r>
              <a:rPr lang="en-US" altLang="zh-TW" dirty="0" err="1"/>
              <a:t>mutex</a:t>
            </a:r>
            <a:r>
              <a:rPr lang="en-US" altLang="zh-TW" dirty="0"/>
              <a:t>, it must be </a:t>
            </a:r>
            <a:r>
              <a:rPr lang="en-US" altLang="zh-TW" dirty="0">
                <a:solidFill>
                  <a:srgbClr val="FFFF00"/>
                </a:solidFill>
              </a:rPr>
              <a:t>a global variable </a:t>
            </a:r>
            <a:r>
              <a:rPr lang="en-US" altLang="zh-TW" dirty="0"/>
              <a:t>declared as of type </a:t>
            </a:r>
            <a:r>
              <a:rPr lang="en-US" altLang="zh-TW" dirty="0" err="1">
                <a:solidFill>
                  <a:srgbClr val="FFFF00"/>
                </a:solidFill>
              </a:rPr>
              <a:t>pthread_mutex_t</a:t>
            </a:r>
            <a:r>
              <a:rPr lang="en-US" altLang="zh-TW" dirty="0"/>
              <a:t> and initialized with </a:t>
            </a:r>
            <a:r>
              <a:rPr lang="en-US" altLang="zh-TW" dirty="0" err="1">
                <a:solidFill>
                  <a:srgbClr val="FFFF00"/>
                </a:solidFill>
              </a:rPr>
              <a:t>pthread_mutex_init</a:t>
            </a:r>
            <a:r>
              <a:rPr lang="en-US" altLang="zh-TW" dirty="0">
                <a:solidFill>
                  <a:srgbClr val="FFFF00"/>
                </a:solidFill>
              </a:rPr>
              <a:t>() or PTHREAD_MUTEX_INITIALIZER;</a:t>
            </a:r>
            <a:r>
              <a:rPr lang="en-US" altLang="zh-TW" dirty="0"/>
              <a:t> </a:t>
            </a:r>
          </a:p>
          <a:p>
            <a:endParaRPr lang="en-US" altLang="zh-TW" dirty="0"/>
          </a:p>
          <a:p>
            <a:r>
              <a:rPr lang="en-US" altLang="zh-TW" dirty="0"/>
              <a:t>A </a:t>
            </a:r>
            <a:r>
              <a:rPr lang="en-US" altLang="zh-TW" dirty="0" err="1"/>
              <a:t>mutex</a:t>
            </a:r>
            <a:r>
              <a:rPr lang="en-US" altLang="zh-TW" dirty="0"/>
              <a:t> is destroyed with </a:t>
            </a:r>
            <a:r>
              <a:rPr lang="en-US" altLang="zh-TW" dirty="0" err="1">
                <a:solidFill>
                  <a:srgbClr val="FFFF00"/>
                </a:solidFill>
              </a:rPr>
              <a:t>pthread_mutex_destory</a:t>
            </a:r>
            <a:r>
              <a:rPr lang="en-US" altLang="zh-TW" dirty="0">
                <a:solidFill>
                  <a:srgbClr val="FFFF00"/>
                </a:solidFill>
              </a:rPr>
              <a:t>() </a:t>
            </a:r>
          </a:p>
          <a:p>
            <a:endParaRPr lang="en-US" altLang="zh-TW" dirty="0">
              <a:solidFill>
                <a:srgbClr val="FFFF00"/>
              </a:solidFill>
            </a:endParaRPr>
          </a:p>
          <a:p>
            <a:r>
              <a:rPr lang="en-US" altLang="zh-TW" dirty="0"/>
              <a:t>A critical section can then be protected using </a:t>
            </a:r>
            <a:r>
              <a:rPr lang="en-US" altLang="zh-TW" dirty="0" err="1">
                <a:solidFill>
                  <a:srgbClr val="FFFF00"/>
                </a:solidFill>
              </a:rPr>
              <a:t>pthread_mutex_lock</a:t>
            </a:r>
            <a:r>
              <a:rPr lang="en-US" altLang="zh-TW" dirty="0">
                <a:solidFill>
                  <a:srgbClr val="FFFF00"/>
                </a:solidFill>
              </a:rPr>
              <a:t>() </a:t>
            </a:r>
            <a:r>
              <a:rPr lang="en-US" altLang="zh-TW" dirty="0"/>
              <a:t>and </a:t>
            </a:r>
            <a:r>
              <a:rPr lang="en-US" altLang="zh-TW" dirty="0" err="1">
                <a:solidFill>
                  <a:srgbClr val="FFFF00"/>
                </a:solidFill>
              </a:rPr>
              <a:t>pthread_mutex_unlock</a:t>
            </a:r>
            <a:r>
              <a:rPr lang="en-US" altLang="zh-TW" dirty="0">
                <a:solidFill>
                  <a:srgbClr val="FFFF00"/>
                </a:solidFill>
              </a:rPr>
              <a:t>()</a:t>
            </a:r>
            <a:r>
              <a:rPr lang="en-US" altLang="zh-TW" dirty="0"/>
              <a:t> </a:t>
            </a:r>
          </a:p>
          <a:p>
            <a:endParaRPr lang="zh-TW" altLang="en-US" dirty="0"/>
          </a:p>
        </p:txBody>
      </p:sp>
    </p:spTree>
    <p:extLst>
      <p:ext uri="{BB962C8B-B14F-4D97-AF65-F5344CB8AC3E}">
        <p14:creationId xmlns:p14="http://schemas.microsoft.com/office/powerpoint/2010/main" val="36841394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zh-TW" sz="4000"/>
              <a:t>Mutex Locks</a:t>
            </a:r>
          </a:p>
        </p:txBody>
      </p:sp>
      <p:sp>
        <p:nvSpPr>
          <p:cNvPr id="17411" name="Rectangle 3"/>
          <p:cNvSpPr>
            <a:spLocks noGrp="1" noChangeArrowheads="1"/>
          </p:cNvSpPr>
          <p:nvPr>
            <p:ph idx="1"/>
          </p:nvPr>
        </p:nvSpPr>
        <p:spPr/>
        <p:txBody>
          <a:bodyPr>
            <a:normAutofit lnSpcReduction="10000"/>
          </a:bodyPr>
          <a:lstStyle/>
          <a:p>
            <a:r>
              <a:rPr lang="en-US" altLang="zh-TW" dirty="0"/>
              <a:t>A </a:t>
            </a:r>
            <a:r>
              <a:rPr lang="en-US" altLang="zh-TW" dirty="0" err="1"/>
              <a:t>Mutex</a:t>
            </a:r>
            <a:r>
              <a:rPr lang="en-US" altLang="zh-TW" dirty="0"/>
              <a:t> lock is created like a normal variable</a:t>
            </a:r>
          </a:p>
          <a:p>
            <a:pPr lvl="1"/>
            <a:r>
              <a:rPr lang="en-US" altLang="zh-TW" i="1" dirty="0" err="1">
                <a:solidFill>
                  <a:srgbClr val="FFFF00"/>
                </a:solidFill>
              </a:rPr>
              <a:t>pthread_mutex_t</a:t>
            </a:r>
            <a:r>
              <a:rPr lang="en-US" altLang="zh-TW" i="1" dirty="0">
                <a:solidFill>
                  <a:srgbClr val="FFFF00"/>
                </a:solidFill>
              </a:rPr>
              <a:t> </a:t>
            </a:r>
            <a:r>
              <a:rPr lang="en-US" altLang="zh-TW" i="1" dirty="0" err="1">
                <a:solidFill>
                  <a:srgbClr val="FFFF00"/>
                </a:solidFill>
              </a:rPr>
              <a:t>mutex</a:t>
            </a:r>
            <a:r>
              <a:rPr lang="en-US" altLang="zh-TW" i="1" dirty="0">
                <a:solidFill>
                  <a:srgbClr val="FFFF00"/>
                </a:solidFill>
              </a:rPr>
              <a:t>;</a:t>
            </a:r>
            <a:endParaRPr lang="en-US" altLang="zh-TW" dirty="0">
              <a:solidFill>
                <a:srgbClr val="FFFF00"/>
              </a:solidFill>
            </a:endParaRPr>
          </a:p>
          <a:p>
            <a:r>
              <a:rPr lang="en-US" altLang="zh-TW" dirty="0" err="1"/>
              <a:t>Mutexes</a:t>
            </a:r>
            <a:r>
              <a:rPr lang="en-US" altLang="zh-TW" dirty="0"/>
              <a:t> must be </a:t>
            </a:r>
            <a:r>
              <a:rPr lang="en-US" altLang="zh-TW" dirty="0">
                <a:solidFill>
                  <a:srgbClr val="FFFF00"/>
                </a:solidFill>
              </a:rPr>
              <a:t>initialized</a:t>
            </a:r>
            <a:r>
              <a:rPr lang="en-US" altLang="zh-TW" dirty="0"/>
              <a:t> before being used</a:t>
            </a:r>
          </a:p>
          <a:p>
            <a:pPr lvl="1"/>
            <a:r>
              <a:rPr lang="en-US" altLang="zh-TW" dirty="0"/>
              <a:t>a </a:t>
            </a:r>
            <a:r>
              <a:rPr lang="en-US" altLang="zh-TW" dirty="0" err="1"/>
              <a:t>mutex</a:t>
            </a:r>
            <a:r>
              <a:rPr lang="en-US" altLang="zh-TW" dirty="0"/>
              <a:t> can only be initialized once</a:t>
            </a:r>
          </a:p>
          <a:p>
            <a:pPr lvl="1"/>
            <a:r>
              <a:rPr lang="en-US" altLang="zh-TW" dirty="0"/>
              <a:t>prototype:</a:t>
            </a:r>
          </a:p>
          <a:p>
            <a:pPr lvl="2"/>
            <a:r>
              <a:rPr lang="en-US" altLang="zh-TW" sz="2000" dirty="0" err="1">
                <a:solidFill>
                  <a:srgbClr val="FFFF00"/>
                </a:solidFill>
              </a:rPr>
              <a:t>int</a:t>
            </a:r>
            <a:r>
              <a:rPr lang="en-US" altLang="zh-TW" sz="2000" dirty="0">
                <a:solidFill>
                  <a:srgbClr val="FFFF00"/>
                </a:solidFill>
              </a:rPr>
              <a:t> </a:t>
            </a:r>
            <a:r>
              <a:rPr lang="en-US" altLang="zh-TW" sz="2000" dirty="0" err="1">
                <a:solidFill>
                  <a:srgbClr val="FFFF00"/>
                </a:solidFill>
              </a:rPr>
              <a:t>pthread_mutex_init</a:t>
            </a:r>
            <a:r>
              <a:rPr lang="en-US" altLang="zh-TW" sz="2000" dirty="0">
                <a:solidFill>
                  <a:srgbClr val="FFFF00"/>
                </a:solidFill>
              </a:rPr>
              <a:t>(</a:t>
            </a:r>
            <a:r>
              <a:rPr lang="en-US" altLang="zh-TW" sz="2000" dirty="0" err="1">
                <a:solidFill>
                  <a:srgbClr val="FFFF00"/>
                </a:solidFill>
              </a:rPr>
              <a:t>pthread_mutex_t</a:t>
            </a:r>
            <a:r>
              <a:rPr lang="en-US" altLang="zh-TW" sz="2000" dirty="0">
                <a:solidFill>
                  <a:srgbClr val="FFFF00"/>
                </a:solidFill>
              </a:rPr>
              <a:t> *</a:t>
            </a:r>
            <a:r>
              <a:rPr lang="en-US" altLang="zh-TW" sz="2000" dirty="0" err="1">
                <a:solidFill>
                  <a:srgbClr val="FFFF00"/>
                </a:solidFill>
              </a:rPr>
              <a:t>mp</a:t>
            </a:r>
            <a:r>
              <a:rPr lang="en-US" altLang="zh-TW" sz="2000" dirty="0">
                <a:solidFill>
                  <a:srgbClr val="FFFF00"/>
                </a:solidFill>
              </a:rPr>
              <a:t>, </a:t>
            </a:r>
            <a:r>
              <a:rPr lang="en-US" altLang="zh-TW" sz="2000" dirty="0" err="1">
                <a:solidFill>
                  <a:srgbClr val="FFFF00"/>
                </a:solidFill>
              </a:rPr>
              <a:t>const</a:t>
            </a:r>
            <a:r>
              <a:rPr lang="en-US" altLang="zh-TW" sz="2000" dirty="0">
                <a:solidFill>
                  <a:srgbClr val="FFFF00"/>
                </a:solidFill>
              </a:rPr>
              <a:t> </a:t>
            </a:r>
            <a:r>
              <a:rPr lang="en-US" altLang="zh-TW" sz="2000" dirty="0" err="1">
                <a:solidFill>
                  <a:srgbClr val="FFFF00"/>
                </a:solidFill>
              </a:rPr>
              <a:t>pthread_mutexattr_t</a:t>
            </a:r>
            <a:r>
              <a:rPr lang="en-US" altLang="zh-TW" sz="2000" dirty="0">
                <a:solidFill>
                  <a:srgbClr val="FFFF00"/>
                </a:solidFill>
              </a:rPr>
              <a:t> *</a:t>
            </a:r>
            <a:r>
              <a:rPr lang="en-US" altLang="zh-TW" sz="2000" dirty="0" err="1">
                <a:solidFill>
                  <a:srgbClr val="FFFF00"/>
                </a:solidFill>
              </a:rPr>
              <a:t>mattr</a:t>
            </a:r>
            <a:r>
              <a:rPr lang="en-US" altLang="zh-TW" sz="2000" dirty="0">
                <a:solidFill>
                  <a:srgbClr val="FFFF00"/>
                </a:solidFill>
              </a:rPr>
              <a:t>);</a:t>
            </a:r>
          </a:p>
          <a:p>
            <a:pPr lvl="3"/>
            <a:r>
              <a:rPr lang="en-US" altLang="zh-TW" sz="1800" i="1" dirty="0" err="1"/>
              <a:t>mp</a:t>
            </a:r>
            <a:r>
              <a:rPr lang="en-US" altLang="zh-TW" sz="1800" i="1" dirty="0"/>
              <a:t>:</a:t>
            </a:r>
            <a:r>
              <a:rPr lang="en-US" altLang="zh-TW" sz="1800" dirty="0"/>
              <a:t> a pointer to the </a:t>
            </a:r>
            <a:r>
              <a:rPr lang="en-US" altLang="zh-TW" sz="1800" dirty="0" err="1"/>
              <a:t>mutex</a:t>
            </a:r>
            <a:r>
              <a:rPr lang="en-US" altLang="zh-TW" sz="1800" dirty="0"/>
              <a:t> lock to be initialized</a:t>
            </a:r>
          </a:p>
          <a:p>
            <a:pPr lvl="3"/>
            <a:r>
              <a:rPr lang="en-US" altLang="zh-TW" sz="1800" i="1" dirty="0" err="1"/>
              <a:t>mattr</a:t>
            </a:r>
            <a:r>
              <a:rPr lang="en-US" altLang="zh-TW" sz="1800" i="1" dirty="0"/>
              <a:t>:</a:t>
            </a:r>
            <a:r>
              <a:rPr lang="en-US" altLang="zh-TW" sz="1800" dirty="0"/>
              <a:t> attributes of the </a:t>
            </a:r>
            <a:r>
              <a:rPr lang="en-US" altLang="zh-TW" sz="1800" dirty="0" err="1"/>
              <a:t>mutex</a:t>
            </a:r>
            <a:r>
              <a:rPr lang="en-US" altLang="zh-TW" sz="1800" dirty="0"/>
              <a:t> – usually NULL</a:t>
            </a:r>
          </a:p>
          <a:p>
            <a:pPr lvl="2"/>
            <a:r>
              <a:rPr lang="en-US" altLang="zh-TW" sz="1800" dirty="0"/>
              <a:t>Example</a:t>
            </a:r>
          </a:p>
          <a:p>
            <a:pPr marL="914400" lvl="2" indent="0">
              <a:buNone/>
            </a:pPr>
            <a:r>
              <a:rPr lang="en-US" altLang="zh-TW" sz="1800" dirty="0"/>
              <a:t>/* </a:t>
            </a:r>
            <a:r>
              <a:rPr lang="en-US" altLang="zh-TW" sz="1800" dirty="0" err="1"/>
              <a:t>pthread_mutex_t</a:t>
            </a:r>
            <a:r>
              <a:rPr lang="en-US" altLang="zh-TW" sz="1800" dirty="0"/>
              <a:t> </a:t>
            </a:r>
            <a:r>
              <a:rPr lang="en-US" altLang="zh-TW" sz="1800" dirty="0" err="1"/>
              <a:t>mutex</a:t>
            </a:r>
            <a:r>
              <a:rPr lang="en-US" altLang="zh-TW" sz="1800" dirty="0"/>
              <a:t> = PTHREAD_MUTEX_INITIALIZER; */</a:t>
            </a:r>
          </a:p>
          <a:p>
            <a:pPr marL="914400" lvl="2" indent="0">
              <a:buNone/>
            </a:pPr>
            <a:r>
              <a:rPr lang="en-US" altLang="zh-TW" sz="1800" dirty="0" err="1"/>
              <a:t>pthread_mutex_t</a:t>
            </a:r>
            <a:r>
              <a:rPr lang="en-US" altLang="zh-TW" sz="1800" dirty="0"/>
              <a:t> </a:t>
            </a:r>
            <a:r>
              <a:rPr lang="en-US" altLang="zh-TW" sz="1800" dirty="0" err="1"/>
              <a:t>mutex</a:t>
            </a:r>
            <a:r>
              <a:rPr lang="en-US" altLang="zh-TW" sz="1800" dirty="0"/>
              <a:t>; </a:t>
            </a:r>
          </a:p>
          <a:p>
            <a:pPr marL="914400" lvl="2" indent="0">
              <a:buNone/>
            </a:pPr>
            <a:r>
              <a:rPr lang="en-US" altLang="zh-TW" sz="1800" dirty="0" err="1"/>
              <a:t>pthread_mutex_init</a:t>
            </a:r>
            <a:r>
              <a:rPr lang="en-US" altLang="zh-TW" sz="1800" dirty="0"/>
              <a:t>(&amp;</a:t>
            </a:r>
            <a:r>
              <a:rPr lang="en-US" altLang="zh-TW" sz="1800" dirty="0" err="1"/>
              <a:t>mutex</a:t>
            </a:r>
            <a:r>
              <a:rPr lang="en-US" altLang="zh-TW" sz="1800" dirty="0"/>
              <a:t>, NULL);</a:t>
            </a:r>
          </a:p>
          <a:p>
            <a:pPr lvl="2"/>
            <a:endParaRPr lang="en-US" altLang="zh-TW" sz="1800" dirty="0"/>
          </a:p>
        </p:txBody>
      </p:sp>
    </p:spTree>
    <p:extLst>
      <p:ext uri="{BB962C8B-B14F-4D97-AF65-F5344CB8AC3E}">
        <p14:creationId xmlns:p14="http://schemas.microsoft.com/office/powerpoint/2010/main" val="739268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5449240-2E5D-4AE9-830D-FB1917110D2C}"/>
              </a:ext>
            </a:extLst>
          </p:cNvPr>
          <p:cNvSpPr>
            <a:spLocks noGrp="1"/>
          </p:cNvSpPr>
          <p:nvPr>
            <p:ph type="title"/>
          </p:nvPr>
        </p:nvSpPr>
        <p:spPr/>
        <p:txBody>
          <a:bodyPr/>
          <a:lstStyle/>
          <a:p>
            <a:r>
              <a:rPr lang="zh-TW" altLang="en-US" dirty="0">
                <a:solidFill>
                  <a:schemeClr val="tx2"/>
                </a:solidFill>
                <a:latin typeface="標楷體" pitchFamily="65" charset="-120"/>
                <a:ea typeface="標楷體" pitchFamily="65" charset="-120"/>
              </a:rPr>
              <a:t>多核心程式的挑戰</a:t>
            </a:r>
            <a:endParaRPr lang="zh-TW" altLang="en-US" dirty="0"/>
          </a:p>
        </p:txBody>
      </p:sp>
      <p:sp>
        <p:nvSpPr>
          <p:cNvPr id="13314" name="Rectangle 2">
            <a:extLst>
              <a:ext uri="{FF2B5EF4-FFF2-40B4-BE49-F238E27FC236}">
                <a16:creationId xmlns:a16="http://schemas.microsoft.com/office/drawing/2014/main" id="{B3EB1F20-330D-4B75-8E8A-4090D7C5775D}"/>
              </a:ext>
            </a:extLst>
          </p:cNvPr>
          <p:cNvSpPr>
            <a:spLocks noGrp="1" noChangeArrowheads="1"/>
          </p:cNvSpPr>
          <p:nvPr>
            <p:ph idx="1"/>
          </p:nvPr>
        </p:nvSpPr>
        <p:spPr>
          <a:xfrm>
            <a:off x="677333" y="1474789"/>
            <a:ext cx="7350043" cy="5017451"/>
          </a:xfrm>
        </p:spPr>
        <p:txBody>
          <a:bodyPr>
            <a:normAutofit lnSpcReduction="10000"/>
          </a:bodyPr>
          <a:lstStyle/>
          <a:p>
            <a:pPr>
              <a:lnSpc>
                <a:spcPct val="80000"/>
              </a:lnSpc>
            </a:pPr>
            <a:r>
              <a:rPr lang="zh-TW" altLang="en-US" sz="2000" dirty="0">
                <a:solidFill>
                  <a:schemeClr val="tx1"/>
                </a:solidFill>
                <a:ea typeface="標楷體" pitchFamily="65" charset="-120"/>
              </a:rPr>
              <a:t>在位多核心系統編寫程式中目前的挑戰有以下五個領域：</a:t>
            </a:r>
            <a:r>
              <a:rPr lang="zh-TW" altLang="en-US" sz="3200" dirty="0">
                <a:solidFill>
                  <a:schemeClr val="tx1"/>
                </a:solidFill>
              </a:rPr>
              <a:t> </a:t>
            </a:r>
            <a:endParaRPr lang="zh-TW" altLang="en-US" sz="2000" dirty="0">
              <a:solidFill>
                <a:schemeClr val="tx1"/>
              </a:solidFill>
              <a:latin typeface="標楷體" pitchFamily="65" charset="-120"/>
              <a:ea typeface="標楷體" pitchFamily="65" charset="-120"/>
            </a:endParaRPr>
          </a:p>
          <a:p>
            <a:pPr marL="457200" lvl="1" indent="-457200">
              <a:lnSpc>
                <a:spcPct val="80000"/>
              </a:lnSpc>
              <a:buSzPct val="65000"/>
            </a:pPr>
            <a:r>
              <a:rPr lang="zh-TW" altLang="en-US" dirty="0">
                <a:solidFill>
                  <a:schemeClr val="tx1"/>
                </a:solidFill>
                <a:latin typeface="標楷體" pitchFamily="65" charset="-120"/>
                <a:ea typeface="標楷體" pitchFamily="65" charset="-120"/>
              </a:rPr>
              <a:t>切割</a:t>
            </a:r>
            <a:r>
              <a:rPr lang="zh-TW" altLang="en-US" dirty="0">
                <a:solidFill>
                  <a:schemeClr val="tx1"/>
                </a:solidFill>
                <a:ea typeface="標楷體" pitchFamily="65" charset="-120"/>
              </a:rPr>
              <a:t>活動</a:t>
            </a:r>
            <a:r>
              <a:rPr lang="en-US" altLang="zh-TW" dirty="0">
                <a:solidFill>
                  <a:schemeClr val="tx1"/>
                </a:solidFill>
                <a:ea typeface="標楷體" pitchFamily="65" charset="-120"/>
              </a:rPr>
              <a:t>(Dividing activities)</a:t>
            </a:r>
            <a:r>
              <a:rPr lang="zh-TW" altLang="en-US" dirty="0">
                <a:solidFill>
                  <a:schemeClr val="tx1"/>
                </a:solidFill>
                <a:ea typeface="標楷體" pitchFamily="65" charset="-120"/>
              </a:rPr>
              <a:t>： 檢查應用程式來找出可以被切割成個別的、同時發生的任務，因此可以在個別的核心上平行地執行。</a:t>
            </a:r>
          </a:p>
          <a:p>
            <a:pPr marL="457200" lvl="1" indent="-457200">
              <a:lnSpc>
                <a:spcPct val="80000"/>
              </a:lnSpc>
              <a:buSzPct val="65000"/>
            </a:pPr>
            <a:r>
              <a:rPr lang="zh-TW" altLang="en-US" dirty="0">
                <a:solidFill>
                  <a:schemeClr val="tx1"/>
                </a:solidFill>
                <a:ea typeface="標楷體" pitchFamily="65" charset="-120"/>
              </a:rPr>
              <a:t>平衡</a:t>
            </a:r>
            <a:r>
              <a:rPr lang="en-US" altLang="zh-TW" dirty="0">
                <a:solidFill>
                  <a:schemeClr val="tx1"/>
                </a:solidFill>
                <a:ea typeface="標楷體" pitchFamily="65" charset="-120"/>
              </a:rPr>
              <a:t>(Balance)</a:t>
            </a:r>
            <a:r>
              <a:rPr lang="zh-TW" altLang="en-US" dirty="0">
                <a:solidFill>
                  <a:schemeClr val="tx1"/>
                </a:solidFill>
                <a:ea typeface="標楷體" pitchFamily="65" charset="-120"/>
              </a:rPr>
              <a:t>： 當識別任務可以平行地執行時，程式員也必須保證任務執行為相等的工作。</a:t>
            </a:r>
          </a:p>
          <a:p>
            <a:pPr marL="457200" lvl="1" indent="-457200">
              <a:lnSpc>
                <a:spcPct val="80000"/>
              </a:lnSpc>
              <a:buSzPct val="65000"/>
            </a:pPr>
            <a:r>
              <a:rPr lang="zh-TW" altLang="en-US" dirty="0">
                <a:solidFill>
                  <a:schemeClr val="tx1"/>
                </a:solidFill>
                <a:ea typeface="標楷體" pitchFamily="65" charset="-120"/>
              </a:rPr>
              <a:t>資料分裂</a:t>
            </a:r>
            <a:r>
              <a:rPr lang="en-US" altLang="zh-TW" dirty="0">
                <a:solidFill>
                  <a:schemeClr val="tx1"/>
                </a:solidFill>
                <a:ea typeface="標楷體" pitchFamily="65" charset="-120"/>
              </a:rPr>
              <a:t>(Data splitting)</a:t>
            </a:r>
            <a:r>
              <a:rPr lang="zh-TW" altLang="en-US" dirty="0">
                <a:solidFill>
                  <a:schemeClr val="tx1"/>
                </a:solidFill>
                <a:ea typeface="標楷體" pitchFamily="65" charset="-120"/>
              </a:rPr>
              <a:t>： 正如同應用程式被分割成個別的任務，藉由任務來存取和運用的資料必須被分割到個別的核心上執行。</a:t>
            </a:r>
          </a:p>
          <a:p>
            <a:pPr marL="457200" lvl="1" indent="-457200">
              <a:lnSpc>
                <a:spcPct val="80000"/>
              </a:lnSpc>
              <a:buSzPct val="65000"/>
            </a:pPr>
            <a:r>
              <a:rPr lang="zh-TW" altLang="en-US" dirty="0">
                <a:solidFill>
                  <a:schemeClr val="tx1"/>
                </a:solidFill>
                <a:ea typeface="標楷體" pitchFamily="65" charset="-120"/>
              </a:rPr>
              <a:t>資料相依性</a:t>
            </a:r>
            <a:r>
              <a:rPr lang="en-US" altLang="zh-TW" dirty="0">
                <a:solidFill>
                  <a:schemeClr val="tx1"/>
                </a:solidFill>
                <a:ea typeface="標楷體" pitchFamily="65" charset="-120"/>
              </a:rPr>
              <a:t>(Data dependency)</a:t>
            </a:r>
            <a:r>
              <a:rPr lang="zh-TW" altLang="en-US" dirty="0">
                <a:solidFill>
                  <a:schemeClr val="tx1"/>
                </a:solidFill>
                <a:ea typeface="標楷體" pitchFamily="65" charset="-120"/>
              </a:rPr>
              <a:t>： 藉由任務存取的資料必須在兩個或多個任務之間檢查其相依性。在一個任務依靠另一個任務的情況下，程式員必須確認任務的執行與資料的相依性是同步的。</a:t>
            </a:r>
          </a:p>
          <a:p>
            <a:pPr marL="457200" lvl="1" indent="-457200">
              <a:lnSpc>
                <a:spcPct val="80000"/>
              </a:lnSpc>
              <a:buSzPct val="65000"/>
            </a:pPr>
            <a:r>
              <a:rPr lang="zh-TW" altLang="en-US" dirty="0">
                <a:solidFill>
                  <a:schemeClr val="tx1"/>
                </a:solidFill>
                <a:ea typeface="標楷體" pitchFamily="65" charset="-120"/>
              </a:rPr>
              <a:t>測試與除錯</a:t>
            </a:r>
            <a:r>
              <a:rPr lang="en-US" altLang="zh-TW" dirty="0">
                <a:solidFill>
                  <a:schemeClr val="tx1"/>
                </a:solidFill>
                <a:ea typeface="標楷體" pitchFamily="65" charset="-120"/>
              </a:rPr>
              <a:t>(</a:t>
            </a:r>
            <a:r>
              <a:rPr lang="en-US" altLang="zh-TW" i="1" dirty="0">
                <a:solidFill>
                  <a:schemeClr val="tx1"/>
                </a:solidFill>
                <a:ea typeface="標楷體" pitchFamily="65" charset="-120"/>
              </a:rPr>
              <a:t>Testing and debugging</a:t>
            </a:r>
            <a:r>
              <a:rPr lang="en-US" altLang="zh-TW" dirty="0">
                <a:solidFill>
                  <a:schemeClr val="tx1"/>
                </a:solidFill>
                <a:ea typeface="標楷體" pitchFamily="65" charset="-120"/>
              </a:rPr>
              <a:t>)</a:t>
            </a:r>
            <a:r>
              <a:rPr lang="zh-TW" altLang="en-US" dirty="0">
                <a:solidFill>
                  <a:schemeClr val="tx1"/>
                </a:solidFill>
                <a:ea typeface="標楷體" pitchFamily="65" charset="-120"/>
              </a:rPr>
              <a:t>：當一個程式在多核心上平行地執行時，有許多不同的執行路徑。測試和</a:t>
            </a:r>
            <a:r>
              <a:rPr lang="zh-TW" altLang="en-US" dirty="0">
                <a:solidFill>
                  <a:schemeClr val="tx1"/>
                </a:solidFill>
                <a:latin typeface="標楷體" pitchFamily="65" charset="-120"/>
                <a:ea typeface="標楷體" pitchFamily="65" charset="-120"/>
              </a:rPr>
              <a:t>除錯這類同步的程式原來就比測試和除錯單一執行緒的應用程式更加困難。</a:t>
            </a:r>
            <a:endParaRPr lang="en-US" altLang="zh-TW" dirty="0">
              <a:solidFill>
                <a:schemeClr val="tx1"/>
              </a:solidFill>
              <a:latin typeface="標楷體" pitchFamily="65" charset="-120"/>
              <a:ea typeface="標楷體" pitchFamily="65" charset="-120"/>
            </a:endParaRPr>
          </a:p>
        </p:txBody>
      </p:sp>
      <p:pic>
        <p:nvPicPr>
          <p:cNvPr id="13315" name="Picture 3">
            <a:extLst>
              <a:ext uri="{FF2B5EF4-FFF2-40B4-BE49-F238E27FC236}">
                <a16:creationId xmlns:a16="http://schemas.microsoft.com/office/drawing/2014/main" id="{5B72686F-26CA-47B5-8DFD-61B0A6BD17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5433" y="1474789"/>
            <a:ext cx="3697435" cy="1162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6" name="Picture 4">
            <a:extLst>
              <a:ext uri="{FF2B5EF4-FFF2-40B4-BE49-F238E27FC236}">
                <a16:creationId xmlns:a16="http://schemas.microsoft.com/office/drawing/2014/main" id="{8F331EED-FB85-4AB1-9933-49F072F88E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7616" y="3246243"/>
            <a:ext cx="3067050" cy="168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A4BA27B-DD60-41EF-BEA0-D5E7656EFB12}"/>
              </a:ext>
            </a:extLst>
          </p:cNvPr>
          <p:cNvSpPr>
            <a:spLocks noGrp="1"/>
          </p:cNvSpPr>
          <p:nvPr>
            <p:ph type="title"/>
          </p:nvPr>
        </p:nvSpPr>
        <p:spPr/>
        <p:txBody>
          <a:bodyPr/>
          <a:lstStyle/>
          <a:p>
            <a:r>
              <a:rPr lang="en-US" altLang="zh-TW" dirty="0">
                <a:ea typeface="標楷體" panose="03000509000000000000" pitchFamily="65" charset="-120"/>
              </a:rPr>
              <a:t>Linux</a:t>
            </a:r>
            <a:r>
              <a:rPr lang="zh-TW" altLang="en-US" dirty="0">
                <a:ea typeface="標楷體" panose="03000509000000000000" pitchFamily="65" charset="-120"/>
              </a:rPr>
              <a:t>的同步</a:t>
            </a:r>
            <a:endParaRPr lang="zh-TW" altLang="en-US" dirty="0"/>
          </a:p>
        </p:txBody>
      </p:sp>
      <p:sp>
        <p:nvSpPr>
          <p:cNvPr id="59394" name="Rectangle 3">
            <a:extLst>
              <a:ext uri="{FF2B5EF4-FFF2-40B4-BE49-F238E27FC236}">
                <a16:creationId xmlns:a16="http://schemas.microsoft.com/office/drawing/2014/main" id="{3338A81C-6813-45B3-8383-925C72A35ACD}"/>
              </a:ext>
            </a:extLst>
          </p:cNvPr>
          <p:cNvSpPr>
            <a:spLocks noGrp="1" noChangeArrowheads="1"/>
          </p:cNvSpPr>
          <p:nvPr>
            <p:ph idx="1"/>
          </p:nvPr>
        </p:nvSpPr>
        <p:spPr/>
        <p:txBody>
          <a:bodyPr>
            <a:normAutofit lnSpcReduction="10000"/>
          </a:bodyPr>
          <a:lstStyle/>
          <a:p>
            <a:pPr>
              <a:lnSpc>
                <a:spcPct val="90000"/>
              </a:lnSpc>
            </a:pP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600" dirty="0">
                <a:ea typeface="標楷體" panose="03000509000000000000" pitchFamily="65" charset="-120"/>
              </a:rPr>
              <a:t>Linux</a:t>
            </a:r>
            <a:r>
              <a:rPr lang="zh-TW" altLang="en-US" sz="2600" dirty="0">
                <a:ea typeface="標楷體" panose="03000509000000000000" pitchFamily="65" charset="-120"/>
              </a:rPr>
              <a:t>在</a:t>
            </a:r>
            <a:r>
              <a:rPr lang="en-US" altLang="zh-TW" sz="2600" dirty="0">
                <a:ea typeface="標楷體" panose="03000509000000000000" pitchFamily="65" charset="-120"/>
              </a:rPr>
              <a:t>2</a:t>
            </a:r>
            <a:r>
              <a:rPr lang="zh-TW" altLang="en-US" sz="2600" dirty="0">
                <a:ea typeface="標楷體" panose="03000509000000000000" pitchFamily="65" charset="-120"/>
              </a:rPr>
              <a:t>．</a:t>
            </a:r>
            <a:r>
              <a:rPr lang="en-US" altLang="zh-TW" sz="2600" dirty="0">
                <a:ea typeface="標楷體" panose="03000509000000000000" pitchFamily="65" charset="-120"/>
              </a:rPr>
              <a:t>6</a:t>
            </a:r>
            <a:r>
              <a:rPr lang="zh-TW" altLang="en-US" sz="2600" dirty="0">
                <a:ea typeface="標楷體" panose="03000509000000000000" pitchFamily="65" charset="-120"/>
              </a:rPr>
              <a:t>版之前是一個不可搶先的核心，也就是行程在核心模式執行是不可搶先，甚至如果一個較高優先的權行程可以執行時。然而，現在 </a:t>
            </a:r>
            <a:r>
              <a:rPr lang="en-US" altLang="zh-TW" sz="2600" dirty="0">
                <a:ea typeface="標楷體" panose="03000509000000000000" pitchFamily="65" charset="-120"/>
              </a:rPr>
              <a:t>Linux</a:t>
            </a:r>
            <a:r>
              <a:rPr lang="zh-TW" altLang="en-US" sz="2600" dirty="0">
                <a:ea typeface="標楷體" panose="03000509000000000000" pitchFamily="65" charset="-120"/>
              </a:rPr>
              <a:t>完全可以搶先，所以當任務正在核心執行時是可以搶先的。</a:t>
            </a:r>
          </a:p>
          <a:p>
            <a:pPr lvl="1" eaLnBrk="1" hangingPunct="1">
              <a:lnSpc>
                <a:spcPct val="90000"/>
              </a:lnSpc>
            </a:pP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p>
            <a:pPr lvl="1" eaLnBrk="1" hangingPunct="1">
              <a:lnSpc>
                <a:spcPct val="90000"/>
              </a:lnSpc>
            </a:pPr>
            <a:endParaRPr lang="zh-TW" altLang="en-US" sz="2200" dirty="0">
              <a:ea typeface="標楷體" panose="03000509000000000000" pitchFamily="65" charset="-120"/>
            </a:endParaRPr>
          </a:p>
          <a:p>
            <a:pPr lvl="1" eaLnBrk="1" hangingPunct="1">
              <a:lnSpc>
                <a:spcPct val="90000"/>
              </a:lnSpc>
            </a:pPr>
            <a:endParaRPr lang="zh-TW" altLang="en-US" sz="2200" dirty="0">
              <a:ea typeface="標楷體" panose="03000509000000000000" pitchFamily="65" charset="-120"/>
            </a:endParaRPr>
          </a:p>
          <a:p>
            <a:pPr eaLnBrk="1" hangingPunct="1">
              <a:lnSpc>
                <a:spcPct val="90000"/>
              </a:lnSpc>
            </a:pPr>
            <a:endParaRPr lang="en-US" altLang="zh-TW" sz="2600" dirty="0">
              <a:ea typeface="標楷體" panose="03000509000000000000" pitchFamily="65" charset="-120"/>
            </a:endParaRPr>
          </a:p>
          <a:p>
            <a:pPr eaLnBrk="1" hangingPunct="1">
              <a:lnSpc>
                <a:spcPct val="90000"/>
              </a:lnSpc>
            </a:pPr>
            <a:r>
              <a:rPr lang="en-US" altLang="zh-TW" sz="2600" dirty="0" err="1">
                <a:ea typeface="標楷體" panose="03000509000000000000" pitchFamily="65" charset="-120"/>
              </a:rPr>
              <a:t>Pthreads</a:t>
            </a:r>
            <a:r>
              <a:rPr lang="zh-TW" altLang="en-US" sz="2600" dirty="0">
                <a:ea typeface="標楷體" panose="03000509000000000000" pitchFamily="65" charset="-120"/>
              </a:rPr>
              <a:t>的同步</a:t>
            </a:r>
          </a:p>
          <a:p>
            <a:pPr lvl="1" eaLnBrk="1" hangingPunct="1">
              <a:lnSpc>
                <a:spcPct val="90000"/>
              </a:lnSpc>
            </a:pPr>
            <a:r>
              <a:rPr lang="en-US" altLang="zh-TW" sz="2200" dirty="0">
                <a:ea typeface="標楷體" panose="03000509000000000000" pitchFamily="65" charset="-120"/>
              </a:rPr>
              <a:t>Threads API</a:t>
            </a:r>
            <a:r>
              <a:rPr lang="zh-TW" altLang="en-US" sz="2200" dirty="0">
                <a:ea typeface="標楷體" panose="03000509000000000000" pitchFamily="65" charset="-120"/>
              </a:rPr>
              <a:t>在執行緒同步提供</a:t>
            </a:r>
            <a:r>
              <a:rPr lang="en-US" altLang="zh-TW" sz="2400" dirty="0">
                <a:solidFill>
                  <a:srgbClr val="FFFF00"/>
                </a:solidFill>
                <a:ea typeface="標楷體" panose="03000509000000000000" pitchFamily="65" charset="-120"/>
              </a:rPr>
              <a:t>mutex locks</a:t>
            </a:r>
            <a:r>
              <a:rPr lang="zh-TW" altLang="en-US" sz="2200" dirty="0">
                <a:solidFill>
                  <a:srgbClr val="FFFF00"/>
                </a:solidFill>
                <a:ea typeface="標楷體" panose="03000509000000000000" pitchFamily="65" charset="-120"/>
              </a:rPr>
              <a:t>、</a:t>
            </a:r>
            <a:r>
              <a:rPr lang="en-US" altLang="zh-TW" sz="2400" dirty="0">
                <a:solidFill>
                  <a:srgbClr val="FFFF00"/>
                </a:solidFill>
              </a:rPr>
              <a:t> condition variables</a:t>
            </a:r>
            <a:r>
              <a:rPr lang="zh-TW" altLang="en-US" sz="2200" dirty="0">
                <a:solidFill>
                  <a:srgbClr val="FFFF00"/>
                </a:solidFill>
                <a:ea typeface="標楷體" panose="03000509000000000000" pitchFamily="65" charset="-120"/>
              </a:rPr>
              <a:t>和</a:t>
            </a:r>
            <a:r>
              <a:rPr lang="en-US" altLang="zh-TW" sz="2400" dirty="0">
                <a:solidFill>
                  <a:srgbClr val="FFFF00"/>
                </a:solidFill>
              </a:rPr>
              <a:t>read-write locks</a:t>
            </a:r>
            <a:r>
              <a:rPr lang="zh-TW" altLang="en-US" sz="2200" dirty="0">
                <a:ea typeface="標楷體" panose="03000509000000000000" pitchFamily="65" charset="-120"/>
              </a:rPr>
              <a:t>。這一個</a:t>
            </a:r>
            <a:r>
              <a:rPr lang="en-US" altLang="zh-TW" sz="2200" dirty="0">
                <a:ea typeface="標楷體" panose="03000509000000000000" pitchFamily="65" charset="-120"/>
              </a:rPr>
              <a:t>API</a:t>
            </a:r>
            <a:r>
              <a:rPr lang="zh-TW" altLang="en-US" sz="2200" dirty="0">
                <a:ea typeface="標楷體" panose="03000509000000000000" pitchFamily="65" charset="-120"/>
              </a:rPr>
              <a:t>對電腦程式設計師是可用的以及不是任何特別核心的一部份。</a:t>
            </a:r>
            <a:r>
              <a:rPr lang="en-US" altLang="zh-TW" dirty="0"/>
              <a:t> mutex locks</a:t>
            </a:r>
            <a:r>
              <a:rPr lang="zh-TW" altLang="en-US" sz="2200" dirty="0">
                <a:ea typeface="標楷體" panose="03000509000000000000" pitchFamily="65" charset="-120"/>
              </a:rPr>
              <a:t>呈現使用</a:t>
            </a:r>
            <a:r>
              <a:rPr lang="en-US" altLang="zh-TW" sz="2200" dirty="0" err="1">
                <a:ea typeface="標楷體" panose="03000509000000000000" pitchFamily="65" charset="-120"/>
              </a:rPr>
              <a:t>Pthreads</a:t>
            </a:r>
            <a:r>
              <a:rPr lang="zh-TW" altLang="en-US" sz="2200" dirty="0">
                <a:ea typeface="標楷體" panose="03000509000000000000" pitchFamily="65" charset="-120"/>
              </a:rPr>
              <a:t>的基本同步技術。</a:t>
            </a:r>
            <a:r>
              <a:rPr lang="en-US" altLang="zh-TW" dirty="0"/>
              <a:t> mutex locks</a:t>
            </a:r>
            <a:r>
              <a:rPr lang="zh-TW" altLang="en-US" sz="2200" dirty="0">
                <a:ea typeface="標楷體" panose="03000509000000000000" pitchFamily="65" charset="-120"/>
              </a:rPr>
              <a:t>用來保護臨界區間的程式碼</a:t>
            </a:r>
            <a:r>
              <a:rPr lang="en-US" altLang="zh-TW" sz="2200" dirty="0">
                <a:ea typeface="標楷體" panose="03000509000000000000" pitchFamily="65" charset="-120"/>
              </a:rPr>
              <a:t>,</a:t>
            </a:r>
            <a:r>
              <a:rPr lang="zh-TW" altLang="en-US" sz="2200" dirty="0">
                <a:ea typeface="標楷體" panose="03000509000000000000" pitchFamily="65" charset="-120"/>
              </a:rPr>
              <a:t>也就是執行緒在進入臨界區間前獲得鎖，然後在離開臨界區間將鎖釋放。</a:t>
            </a:r>
            <a:endParaRPr lang="en-US" altLang="zh-TW" sz="2200" dirty="0">
              <a:ea typeface="標楷體" panose="03000509000000000000" pitchFamily="65" charset="-120"/>
            </a:endParaRPr>
          </a:p>
          <a:p>
            <a:pPr eaLnBrk="1" hangingPunct="1">
              <a:lnSpc>
                <a:spcPct val="90000"/>
              </a:lnSpc>
              <a:buFont typeface="Wingdings" panose="05000000000000000000" pitchFamily="2" charset="2"/>
              <a:buNone/>
            </a:pPr>
            <a:endParaRPr lang="zh-TW" altLang="en-US" sz="2600" dirty="0">
              <a:ea typeface="標楷體" panose="03000509000000000000" pitchFamily="65" charset="-120"/>
            </a:endParaRPr>
          </a:p>
        </p:txBody>
      </p:sp>
      <p:pic>
        <p:nvPicPr>
          <p:cNvPr id="59395" name="Picture 4">
            <a:extLst>
              <a:ext uri="{FF2B5EF4-FFF2-40B4-BE49-F238E27FC236}">
                <a16:creationId xmlns:a16="http://schemas.microsoft.com/office/drawing/2014/main" id="{75232AE4-D085-49E4-8D71-06960DB31A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4344" y="3238623"/>
            <a:ext cx="3482975" cy="909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zh-TW"/>
              <a:t>Locking a Mutex</a:t>
            </a:r>
          </a:p>
        </p:txBody>
      </p:sp>
      <p:sp>
        <p:nvSpPr>
          <p:cNvPr id="13315" name="Rectangle 3"/>
          <p:cNvSpPr>
            <a:spLocks noGrp="1" noChangeArrowheads="1"/>
          </p:cNvSpPr>
          <p:nvPr>
            <p:ph idx="1"/>
          </p:nvPr>
        </p:nvSpPr>
        <p:spPr/>
        <p:txBody>
          <a:bodyPr rtlCol="0">
            <a:normAutofit/>
          </a:bodyPr>
          <a:lstStyle/>
          <a:p>
            <a:pPr marL="342906" indent="-342906" defTabSz="457207" fontAlgn="auto">
              <a:spcAft>
                <a:spcPts val="0"/>
              </a:spcAft>
              <a:buClr>
                <a:schemeClr val="bg2">
                  <a:lumMod val="40000"/>
                  <a:lumOff val="60000"/>
                </a:schemeClr>
              </a:buClr>
              <a:buFont typeface="Wingdings 3" charset="2"/>
              <a:buChar char=""/>
              <a:defRPr/>
            </a:pPr>
            <a:r>
              <a:rPr lang="en-US" altLang="zh-TW" dirty="0">
                <a:solidFill>
                  <a:schemeClr val="tx1">
                    <a:lumMod val="75000"/>
                    <a:lumOff val="25000"/>
                  </a:schemeClr>
                </a:solidFill>
              </a:rPr>
              <a:t>To insure </a:t>
            </a:r>
            <a:r>
              <a:rPr lang="en-US" altLang="zh-TW" dirty="0">
                <a:solidFill>
                  <a:srgbClr val="FFFF00"/>
                </a:solidFill>
              </a:rPr>
              <a:t>mutual exclusion </a:t>
            </a:r>
            <a:r>
              <a:rPr lang="en-US" altLang="zh-TW" dirty="0">
                <a:solidFill>
                  <a:schemeClr val="tx1">
                    <a:lumMod val="75000"/>
                    <a:lumOff val="25000"/>
                  </a:schemeClr>
                </a:solidFill>
              </a:rPr>
              <a:t>to a </a:t>
            </a:r>
            <a:r>
              <a:rPr lang="en-US" altLang="zh-TW" dirty="0">
                <a:solidFill>
                  <a:srgbClr val="FFFF00"/>
                </a:solidFill>
              </a:rPr>
              <a:t>critical section</a:t>
            </a:r>
            <a:r>
              <a:rPr lang="en-US" altLang="zh-TW" dirty="0">
                <a:solidFill>
                  <a:schemeClr val="tx1">
                    <a:lumMod val="75000"/>
                    <a:lumOff val="25000"/>
                  </a:schemeClr>
                </a:solidFill>
              </a:rPr>
              <a:t>, a thread should lock a </a:t>
            </a:r>
            <a:r>
              <a:rPr lang="en-US" altLang="zh-TW" dirty="0" err="1">
                <a:solidFill>
                  <a:srgbClr val="FFFF00"/>
                </a:solidFill>
              </a:rPr>
              <a:t>mutex</a:t>
            </a:r>
            <a:endParaRPr lang="en-US" altLang="zh-TW" dirty="0">
              <a:solidFill>
                <a:srgbClr val="FFFF00"/>
              </a:solidFill>
            </a:endParaRPr>
          </a:p>
          <a:p>
            <a:pPr marL="742962" lvl="1" indent="-285755" defTabSz="457207" fontAlgn="auto">
              <a:spcAft>
                <a:spcPts val="0"/>
              </a:spcAft>
              <a:buClr>
                <a:schemeClr val="bg2">
                  <a:lumMod val="40000"/>
                  <a:lumOff val="60000"/>
                </a:schemeClr>
              </a:buClr>
              <a:buFont typeface="Wingdings 3" charset="2"/>
              <a:buChar char=""/>
              <a:defRPr/>
            </a:pPr>
            <a:r>
              <a:rPr lang="en-US" altLang="zh-TW" dirty="0">
                <a:solidFill>
                  <a:schemeClr val="tx1">
                    <a:lumMod val="75000"/>
                    <a:lumOff val="25000"/>
                  </a:schemeClr>
                </a:solidFill>
              </a:rPr>
              <a:t>when locking function is called, it does not return until the current thread owns the lock</a:t>
            </a:r>
          </a:p>
          <a:p>
            <a:pPr marL="742962" lvl="1" indent="-285755" defTabSz="457207" fontAlgn="auto">
              <a:spcAft>
                <a:spcPts val="0"/>
              </a:spcAft>
              <a:buClr>
                <a:schemeClr val="bg2">
                  <a:lumMod val="40000"/>
                  <a:lumOff val="60000"/>
                </a:schemeClr>
              </a:buClr>
              <a:buFont typeface="Wingdings 3" charset="2"/>
              <a:buChar char=""/>
              <a:defRPr/>
            </a:pPr>
            <a:r>
              <a:rPr lang="en-US" altLang="zh-TW" dirty="0">
                <a:solidFill>
                  <a:schemeClr val="tx1">
                    <a:lumMod val="75000"/>
                    <a:lumOff val="25000"/>
                  </a:schemeClr>
                </a:solidFill>
              </a:rPr>
              <a:t>if the </a:t>
            </a:r>
            <a:r>
              <a:rPr lang="en-US" altLang="zh-TW" dirty="0" err="1">
                <a:solidFill>
                  <a:schemeClr val="tx1">
                    <a:lumMod val="75000"/>
                    <a:lumOff val="25000"/>
                  </a:schemeClr>
                </a:solidFill>
              </a:rPr>
              <a:t>mutex</a:t>
            </a:r>
            <a:r>
              <a:rPr lang="en-US" altLang="zh-TW" dirty="0">
                <a:solidFill>
                  <a:schemeClr val="tx1">
                    <a:lumMod val="75000"/>
                    <a:lumOff val="25000"/>
                  </a:schemeClr>
                </a:solidFill>
              </a:rPr>
              <a:t> is already locked, calling thread blocks</a:t>
            </a:r>
          </a:p>
          <a:p>
            <a:pPr marL="742962" lvl="1" indent="-285755" defTabSz="457207" fontAlgn="auto">
              <a:spcAft>
                <a:spcPts val="0"/>
              </a:spcAft>
              <a:buClr>
                <a:schemeClr val="bg2">
                  <a:lumMod val="40000"/>
                  <a:lumOff val="60000"/>
                </a:schemeClr>
              </a:buClr>
              <a:buFont typeface="Wingdings 3" charset="2"/>
              <a:buChar char=""/>
              <a:defRPr/>
            </a:pPr>
            <a:r>
              <a:rPr lang="en-US" altLang="zh-TW" dirty="0">
                <a:solidFill>
                  <a:schemeClr val="tx1">
                    <a:lumMod val="75000"/>
                    <a:lumOff val="25000"/>
                  </a:schemeClr>
                </a:solidFill>
              </a:rPr>
              <a:t>if multiple threads try to gain lock at the same time, the return order is based on priority of the threads</a:t>
            </a:r>
          </a:p>
          <a:p>
            <a:pPr marL="1143020" lvl="2" indent="-228604" defTabSz="457207" fontAlgn="auto">
              <a:spcAft>
                <a:spcPts val="0"/>
              </a:spcAft>
              <a:buClr>
                <a:schemeClr val="bg2">
                  <a:lumMod val="40000"/>
                  <a:lumOff val="60000"/>
                </a:schemeClr>
              </a:buClr>
              <a:buFont typeface="Wingdings 3" charset="2"/>
              <a:buChar char=""/>
              <a:defRPr/>
            </a:pPr>
            <a:r>
              <a:rPr lang="en-US" altLang="zh-TW" sz="2000" dirty="0">
                <a:solidFill>
                  <a:schemeClr val="tx1">
                    <a:lumMod val="75000"/>
                    <a:lumOff val="25000"/>
                  </a:schemeClr>
                </a:solidFill>
              </a:rPr>
              <a:t>higher priorities return first</a:t>
            </a:r>
          </a:p>
          <a:p>
            <a:pPr marL="1143020" lvl="2" indent="-228604" defTabSz="457207" fontAlgn="auto">
              <a:spcAft>
                <a:spcPts val="0"/>
              </a:spcAft>
              <a:buClr>
                <a:schemeClr val="bg2">
                  <a:lumMod val="40000"/>
                  <a:lumOff val="60000"/>
                </a:schemeClr>
              </a:buClr>
              <a:buFont typeface="Wingdings 3" charset="2"/>
              <a:buChar char=""/>
              <a:defRPr/>
            </a:pPr>
            <a:r>
              <a:rPr lang="en-US" altLang="zh-TW" sz="2000" dirty="0">
                <a:solidFill>
                  <a:schemeClr val="tx1">
                    <a:lumMod val="75000"/>
                    <a:lumOff val="25000"/>
                  </a:schemeClr>
                </a:solidFill>
              </a:rPr>
              <a:t>no guarantees about ordering between same priority threads</a:t>
            </a:r>
          </a:p>
          <a:p>
            <a:pPr marL="742962" lvl="1" indent="-285755" defTabSz="457207" fontAlgn="auto">
              <a:spcAft>
                <a:spcPts val="0"/>
              </a:spcAft>
              <a:buClr>
                <a:schemeClr val="bg2">
                  <a:lumMod val="40000"/>
                  <a:lumOff val="60000"/>
                </a:schemeClr>
              </a:buClr>
              <a:buFont typeface="Wingdings 3" charset="2"/>
              <a:buChar char=""/>
              <a:defRPr/>
            </a:pPr>
            <a:r>
              <a:rPr lang="en-US" altLang="zh-TW" dirty="0">
                <a:solidFill>
                  <a:schemeClr val="tx1">
                    <a:lumMod val="75000"/>
                    <a:lumOff val="25000"/>
                  </a:schemeClr>
                </a:solidFill>
              </a:rPr>
              <a:t>prototype:</a:t>
            </a:r>
          </a:p>
          <a:p>
            <a:pPr marL="1143020" lvl="2" indent="-228604" defTabSz="457207" fontAlgn="auto">
              <a:spcAft>
                <a:spcPts val="0"/>
              </a:spcAft>
              <a:buClr>
                <a:schemeClr val="bg2">
                  <a:lumMod val="40000"/>
                  <a:lumOff val="60000"/>
                </a:schemeClr>
              </a:buClr>
              <a:buFont typeface="Wingdings 3" charset="2"/>
              <a:buChar char=""/>
              <a:defRPr/>
            </a:pPr>
            <a:r>
              <a:rPr lang="en-US" altLang="zh-TW" sz="2000" dirty="0" err="1">
                <a:solidFill>
                  <a:schemeClr val="tx1">
                    <a:lumMod val="75000"/>
                    <a:lumOff val="25000"/>
                  </a:schemeClr>
                </a:solidFill>
              </a:rPr>
              <a:t>int</a:t>
            </a:r>
            <a:r>
              <a:rPr lang="en-US" altLang="zh-TW" sz="2000" dirty="0">
                <a:solidFill>
                  <a:schemeClr val="tx1">
                    <a:lumMod val="75000"/>
                    <a:lumOff val="25000"/>
                  </a:schemeClr>
                </a:solidFill>
              </a:rPr>
              <a:t> </a:t>
            </a:r>
            <a:r>
              <a:rPr lang="en-US" altLang="zh-TW" sz="2000" dirty="0" err="1">
                <a:solidFill>
                  <a:srgbClr val="FFFF00"/>
                </a:solidFill>
              </a:rPr>
              <a:t>pthread_mutex_lock</a:t>
            </a:r>
            <a:r>
              <a:rPr lang="en-US" altLang="zh-TW" sz="2000" dirty="0">
                <a:solidFill>
                  <a:schemeClr val="tx1">
                    <a:lumMod val="75000"/>
                    <a:lumOff val="25000"/>
                  </a:schemeClr>
                </a:solidFill>
              </a:rPr>
              <a:t>(</a:t>
            </a:r>
            <a:r>
              <a:rPr lang="en-US" altLang="zh-TW" sz="2000" dirty="0" err="1">
                <a:solidFill>
                  <a:schemeClr val="tx1">
                    <a:lumMod val="75000"/>
                    <a:lumOff val="25000"/>
                  </a:schemeClr>
                </a:solidFill>
              </a:rPr>
              <a:t>pthread_mutex_t</a:t>
            </a:r>
            <a:r>
              <a:rPr lang="en-US" altLang="zh-TW" sz="2000" dirty="0">
                <a:solidFill>
                  <a:schemeClr val="tx1">
                    <a:lumMod val="75000"/>
                    <a:lumOff val="25000"/>
                  </a:schemeClr>
                </a:solidFill>
              </a:rPr>
              <a:t> *</a:t>
            </a:r>
            <a:r>
              <a:rPr lang="en-US" altLang="zh-TW" sz="2000" dirty="0" err="1">
                <a:solidFill>
                  <a:schemeClr val="tx1">
                    <a:lumMod val="75000"/>
                    <a:lumOff val="25000"/>
                  </a:schemeClr>
                </a:solidFill>
              </a:rPr>
              <a:t>mp</a:t>
            </a:r>
            <a:r>
              <a:rPr lang="en-US" altLang="zh-TW" sz="2000" dirty="0">
                <a:solidFill>
                  <a:schemeClr val="tx1">
                    <a:lumMod val="75000"/>
                    <a:lumOff val="25000"/>
                  </a:schemeClr>
                </a:solidFill>
              </a:rPr>
              <a:t>); </a:t>
            </a:r>
          </a:p>
          <a:p>
            <a:pPr marL="1600227" lvl="3" indent="-228604" defTabSz="457207" fontAlgn="auto">
              <a:spcAft>
                <a:spcPts val="0"/>
              </a:spcAft>
              <a:buClr>
                <a:schemeClr val="bg2">
                  <a:lumMod val="40000"/>
                  <a:lumOff val="60000"/>
                </a:schemeClr>
              </a:buClr>
              <a:buFont typeface="Wingdings 3" charset="2"/>
              <a:buChar char=""/>
              <a:defRPr/>
            </a:pPr>
            <a:r>
              <a:rPr lang="en-US" altLang="zh-TW" sz="1800" i="1" dirty="0" err="1">
                <a:solidFill>
                  <a:schemeClr val="tx1">
                    <a:lumMod val="75000"/>
                    <a:lumOff val="25000"/>
                  </a:schemeClr>
                </a:solidFill>
              </a:rPr>
              <a:t>mp</a:t>
            </a:r>
            <a:r>
              <a:rPr lang="en-US" altLang="zh-TW" sz="1800" i="1" dirty="0">
                <a:solidFill>
                  <a:schemeClr val="tx1">
                    <a:lumMod val="75000"/>
                    <a:lumOff val="25000"/>
                  </a:schemeClr>
                </a:solidFill>
              </a:rPr>
              <a:t>:</a:t>
            </a:r>
            <a:r>
              <a:rPr lang="en-US" altLang="zh-TW" sz="1800" dirty="0">
                <a:solidFill>
                  <a:schemeClr val="tx1">
                    <a:lumMod val="75000"/>
                    <a:lumOff val="25000"/>
                  </a:schemeClr>
                </a:solidFill>
              </a:rPr>
              <a:t> </a:t>
            </a:r>
            <a:r>
              <a:rPr lang="en-US" altLang="zh-TW" sz="1800" dirty="0" err="1">
                <a:solidFill>
                  <a:schemeClr val="tx1">
                    <a:lumMod val="75000"/>
                    <a:lumOff val="25000"/>
                  </a:schemeClr>
                </a:solidFill>
              </a:rPr>
              <a:t>mutex</a:t>
            </a:r>
            <a:r>
              <a:rPr lang="en-US" altLang="zh-TW" sz="1800" dirty="0">
                <a:solidFill>
                  <a:schemeClr val="tx1">
                    <a:lumMod val="75000"/>
                    <a:lumOff val="25000"/>
                  </a:schemeClr>
                </a:solidFill>
              </a:rPr>
              <a:t> to lock</a:t>
            </a:r>
          </a:p>
        </p:txBody>
      </p:sp>
    </p:spTree>
    <p:extLst>
      <p:ext uri="{BB962C8B-B14F-4D97-AF65-F5344CB8AC3E}">
        <p14:creationId xmlns:p14="http://schemas.microsoft.com/office/powerpoint/2010/main" val="11752740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zh-TW"/>
              <a:t>Unlocking a Mutex</a:t>
            </a:r>
          </a:p>
        </p:txBody>
      </p:sp>
      <p:sp>
        <p:nvSpPr>
          <p:cNvPr id="19459" name="Rectangle 3"/>
          <p:cNvSpPr>
            <a:spLocks noGrp="1" noChangeArrowheads="1"/>
          </p:cNvSpPr>
          <p:nvPr>
            <p:ph idx="1"/>
          </p:nvPr>
        </p:nvSpPr>
        <p:spPr/>
        <p:txBody>
          <a:bodyPr/>
          <a:lstStyle/>
          <a:p>
            <a:r>
              <a:rPr lang="en-US" altLang="zh-TW"/>
              <a:t>When a thread is finished within the critical section, it needs to </a:t>
            </a:r>
            <a:r>
              <a:rPr lang="en-US" altLang="zh-TW">
                <a:solidFill>
                  <a:srgbClr val="FFFF00"/>
                </a:solidFill>
              </a:rPr>
              <a:t>release</a:t>
            </a:r>
            <a:r>
              <a:rPr lang="en-US" altLang="zh-TW"/>
              <a:t> the mutex</a:t>
            </a:r>
          </a:p>
          <a:p>
            <a:pPr lvl="1"/>
            <a:r>
              <a:rPr lang="en-US" altLang="zh-TW"/>
              <a:t>calling the </a:t>
            </a:r>
            <a:r>
              <a:rPr lang="en-US" altLang="zh-TW">
                <a:solidFill>
                  <a:srgbClr val="FFFF00"/>
                </a:solidFill>
              </a:rPr>
              <a:t>unlock</a:t>
            </a:r>
            <a:r>
              <a:rPr lang="en-US" altLang="zh-TW"/>
              <a:t> function releases the lock</a:t>
            </a:r>
          </a:p>
          <a:p>
            <a:pPr lvl="1"/>
            <a:r>
              <a:rPr lang="en-US" altLang="zh-TW"/>
              <a:t>then, any threads waiting for the lock compete to get it</a:t>
            </a:r>
          </a:p>
          <a:p>
            <a:pPr lvl="1"/>
            <a:r>
              <a:rPr lang="en-US" altLang="zh-TW"/>
              <a:t>very important to remember to release mutex</a:t>
            </a:r>
          </a:p>
          <a:p>
            <a:pPr lvl="1"/>
            <a:r>
              <a:rPr lang="en-US" altLang="zh-TW"/>
              <a:t>prototype:</a:t>
            </a:r>
          </a:p>
          <a:p>
            <a:pPr lvl="2"/>
            <a:r>
              <a:rPr lang="en-US" altLang="zh-TW" sz="2000"/>
              <a:t>int </a:t>
            </a:r>
            <a:r>
              <a:rPr lang="en-US" altLang="zh-TW" sz="2000">
                <a:solidFill>
                  <a:srgbClr val="FFFF00"/>
                </a:solidFill>
              </a:rPr>
              <a:t>pthread_mutex_unlock</a:t>
            </a:r>
            <a:r>
              <a:rPr lang="en-US" altLang="zh-TW" sz="2000"/>
              <a:t>(pthread_mutex_t *mp);</a:t>
            </a:r>
          </a:p>
          <a:p>
            <a:pPr lvl="3"/>
            <a:r>
              <a:rPr lang="en-US" altLang="zh-TW" sz="1800" i="1"/>
              <a:t>mp: </a:t>
            </a:r>
            <a:r>
              <a:rPr lang="en-US" altLang="zh-TW" sz="1800"/>
              <a:t>mutex to unlock</a:t>
            </a:r>
            <a:endParaRPr lang="en-US" altLang="zh-TW" sz="1800" i="1"/>
          </a:p>
        </p:txBody>
      </p:sp>
    </p:spTree>
    <p:extLst>
      <p:ext uri="{BB962C8B-B14F-4D97-AF65-F5344CB8AC3E}">
        <p14:creationId xmlns:p14="http://schemas.microsoft.com/office/powerpoint/2010/main" val="29428510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標題 1">
            <a:extLst>
              <a:ext uri="{FF2B5EF4-FFF2-40B4-BE49-F238E27FC236}">
                <a16:creationId xmlns:a16="http://schemas.microsoft.com/office/drawing/2014/main" id="{1D76FB05-D094-448E-ACC9-F6CA7BF8DC1D}"/>
              </a:ext>
            </a:extLst>
          </p:cNvPr>
          <p:cNvSpPr>
            <a:spLocks noGrp="1" noChangeArrowheads="1"/>
          </p:cNvSpPr>
          <p:nvPr>
            <p:ph type="title"/>
          </p:nvPr>
        </p:nvSpPr>
        <p:spPr/>
        <p:txBody>
          <a:bodyPr/>
          <a:lstStyle/>
          <a:p>
            <a:r>
              <a:rPr lang="en-US" altLang="zh-TW"/>
              <a:t>Pthreads Synchronization</a:t>
            </a:r>
            <a:endParaRPr lang="zh-TW" altLang="en-US"/>
          </a:p>
        </p:txBody>
      </p:sp>
      <p:sp>
        <p:nvSpPr>
          <p:cNvPr id="60419" name="內容版面配置區 2">
            <a:extLst>
              <a:ext uri="{FF2B5EF4-FFF2-40B4-BE49-F238E27FC236}">
                <a16:creationId xmlns:a16="http://schemas.microsoft.com/office/drawing/2014/main" id="{69166AC3-69D7-46F2-9495-F635A7A1EC2D}"/>
              </a:ext>
            </a:extLst>
          </p:cNvPr>
          <p:cNvSpPr>
            <a:spLocks noGrp="1" noChangeArrowheads="1"/>
          </p:cNvSpPr>
          <p:nvPr>
            <p:ph idx="1"/>
          </p:nvPr>
        </p:nvSpPr>
        <p:spPr>
          <a:xfrm>
            <a:off x="677334" y="1270000"/>
            <a:ext cx="8229600" cy="5416550"/>
          </a:xfrm>
        </p:spPr>
        <p:txBody>
          <a:bodyPr/>
          <a:lstStyle/>
          <a:p>
            <a:pPr marL="0" indent="0">
              <a:buNone/>
            </a:pPr>
            <a:r>
              <a:rPr lang="en-US" altLang="zh-TW" sz="2000" dirty="0">
                <a:solidFill>
                  <a:schemeClr val="tx1"/>
                </a:solidFill>
              </a:rPr>
              <a:t>#include &lt;</a:t>
            </a:r>
            <a:r>
              <a:rPr lang="en-US" altLang="zh-TW" sz="2000" dirty="0" err="1">
                <a:solidFill>
                  <a:schemeClr val="tx1"/>
                </a:solidFill>
              </a:rPr>
              <a:t>pthread.h</a:t>
            </a:r>
            <a:r>
              <a:rPr lang="en-US" altLang="zh-TW" sz="2000" dirty="0">
                <a:solidFill>
                  <a:schemeClr val="tx1"/>
                </a:solidFill>
              </a:rPr>
              <a:t>&gt;</a:t>
            </a:r>
          </a:p>
          <a:p>
            <a:pPr marL="0" indent="0">
              <a:buNone/>
            </a:pPr>
            <a:r>
              <a:rPr lang="en-US" altLang="zh-TW" sz="2000" dirty="0" err="1">
                <a:solidFill>
                  <a:srgbClr val="FFFF00"/>
                </a:solidFill>
              </a:rPr>
              <a:t>pthread_mutex_t</a:t>
            </a:r>
            <a:r>
              <a:rPr lang="en-US" altLang="zh-TW" sz="2000" dirty="0">
                <a:solidFill>
                  <a:srgbClr val="FFFF00"/>
                </a:solidFill>
              </a:rPr>
              <a:t> mutex;</a:t>
            </a:r>
          </a:p>
          <a:p>
            <a:pPr marL="0" indent="0">
              <a:buNone/>
            </a:pPr>
            <a:r>
              <a:rPr lang="en-US" altLang="zh-TW" sz="2000" dirty="0">
                <a:solidFill>
                  <a:schemeClr val="tx1"/>
                </a:solidFill>
              </a:rPr>
              <a:t>/*create the mutex lock*/</a:t>
            </a:r>
          </a:p>
          <a:p>
            <a:pPr marL="0" indent="0">
              <a:buNone/>
            </a:pPr>
            <a:r>
              <a:rPr lang="en-US" altLang="zh-TW" sz="2000" dirty="0" err="1">
                <a:solidFill>
                  <a:srgbClr val="FFFF00"/>
                </a:solidFill>
              </a:rPr>
              <a:t>pthread_mutex_init</a:t>
            </a:r>
            <a:r>
              <a:rPr lang="en-US" altLang="zh-TW" sz="2000" dirty="0">
                <a:solidFill>
                  <a:srgbClr val="FFFF00"/>
                </a:solidFill>
              </a:rPr>
              <a:t>(&amp;mutex, NULL);</a:t>
            </a:r>
          </a:p>
          <a:p>
            <a:pPr marL="0" indent="0">
              <a:buNone/>
            </a:pPr>
            <a:endParaRPr lang="en-US" altLang="zh-TW" sz="2000" dirty="0">
              <a:solidFill>
                <a:schemeClr val="tx1"/>
              </a:solidFill>
            </a:endParaRPr>
          </a:p>
          <a:p>
            <a:pPr marL="0" indent="0">
              <a:buNone/>
            </a:pPr>
            <a:r>
              <a:rPr lang="en-US" altLang="zh-TW" sz="2000" dirty="0">
                <a:solidFill>
                  <a:schemeClr val="tx1"/>
                </a:solidFill>
              </a:rPr>
              <a:t>/*acquire the mutex lock*/</a:t>
            </a:r>
          </a:p>
          <a:p>
            <a:pPr marL="0" indent="0">
              <a:buNone/>
            </a:pPr>
            <a:r>
              <a:rPr lang="en-US" altLang="zh-TW" sz="2000" dirty="0" err="1">
                <a:solidFill>
                  <a:srgbClr val="FFFF00"/>
                </a:solidFill>
              </a:rPr>
              <a:t>pthread_mutex_lock</a:t>
            </a:r>
            <a:r>
              <a:rPr lang="en-US" altLang="zh-TW" sz="2000" dirty="0">
                <a:solidFill>
                  <a:srgbClr val="FFFF00"/>
                </a:solidFill>
              </a:rPr>
              <a:t>(&amp;mutex);</a:t>
            </a:r>
          </a:p>
          <a:p>
            <a:pPr marL="0" indent="0">
              <a:buNone/>
            </a:pPr>
            <a:endParaRPr lang="en-US" altLang="zh-TW" sz="2000" dirty="0">
              <a:solidFill>
                <a:schemeClr val="tx1"/>
              </a:solidFill>
            </a:endParaRPr>
          </a:p>
          <a:p>
            <a:pPr marL="0" indent="0">
              <a:buNone/>
            </a:pPr>
            <a:r>
              <a:rPr lang="en-US" altLang="zh-TW" sz="2000" dirty="0">
                <a:solidFill>
                  <a:schemeClr val="tx1"/>
                </a:solidFill>
              </a:rPr>
              <a:t>/* critical section*/</a:t>
            </a:r>
          </a:p>
          <a:p>
            <a:pPr marL="0" indent="0">
              <a:buNone/>
            </a:pPr>
            <a:endParaRPr lang="en-US" altLang="zh-TW" sz="2000" dirty="0">
              <a:solidFill>
                <a:schemeClr val="tx1"/>
              </a:solidFill>
            </a:endParaRPr>
          </a:p>
          <a:p>
            <a:pPr marL="0" indent="0">
              <a:buNone/>
            </a:pPr>
            <a:r>
              <a:rPr lang="en-US" altLang="zh-TW" sz="2000" dirty="0">
                <a:solidFill>
                  <a:schemeClr val="tx1"/>
                </a:solidFill>
              </a:rPr>
              <a:t>/*release the mutex lock*/</a:t>
            </a:r>
          </a:p>
          <a:p>
            <a:pPr marL="0" indent="0">
              <a:buNone/>
            </a:pPr>
            <a:r>
              <a:rPr lang="en-US" altLang="zh-TW" sz="2000" dirty="0" err="1">
                <a:solidFill>
                  <a:srgbClr val="FFFF00"/>
                </a:solidFill>
              </a:rPr>
              <a:t>pthread_mutex_unlock</a:t>
            </a:r>
            <a:r>
              <a:rPr lang="en-US" altLang="zh-TW" sz="2000" dirty="0">
                <a:solidFill>
                  <a:srgbClr val="FFFF00"/>
                </a:solidFill>
              </a:rPr>
              <a:t>(&amp;mutex);</a:t>
            </a:r>
            <a:endParaRPr lang="zh-TW" altLang="en-US" sz="2000" dirty="0">
              <a:solidFill>
                <a:srgbClr val="FFFF00"/>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Example</a:t>
            </a:r>
            <a:endParaRPr lang="zh-TW" altLang="en-US" dirty="0"/>
          </a:p>
        </p:txBody>
      </p:sp>
      <p:sp>
        <p:nvSpPr>
          <p:cNvPr id="4" name="矩形 3"/>
          <p:cNvSpPr/>
          <p:nvPr/>
        </p:nvSpPr>
        <p:spPr>
          <a:xfrm>
            <a:off x="677334" y="1357086"/>
            <a:ext cx="8570752" cy="4801314"/>
          </a:xfrm>
          <a:prstGeom prst="rect">
            <a:avLst/>
          </a:prstGeom>
        </p:spPr>
        <p:txBody>
          <a:bodyPr wrap="square">
            <a:spAutoFit/>
          </a:bodyPr>
          <a:lstStyle/>
          <a:p>
            <a:r>
              <a:rPr lang="zh-TW" altLang="en-US" dirty="0">
                <a:latin typeface="Arial Unicode MS" panose="020B0604020202020204" pitchFamily="34" charset="-120"/>
                <a:ea typeface="Arial Unicode MS" panose="020B0604020202020204" pitchFamily="34" charset="-120"/>
                <a:cs typeface="Arial Unicode MS" panose="020B0604020202020204" pitchFamily="34" charset="-120"/>
              </a:rPr>
              <a:t>#include &lt;stdio.h&gt;</a:t>
            </a:r>
            <a:endParaRPr lang="en-US" altLang="zh-TW" dirty="0">
              <a:latin typeface="Arial Unicode MS" panose="020B0604020202020204" pitchFamily="34" charset="-120"/>
              <a:ea typeface="Arial Unicode MS" panose="020B0604020202020204" pitchFamily="34" charset="-120"/>
              <a:cs typeface="Arial Unicode MS" panose="020B0604020202020204" pitchFamily="34" charset="-120"/>
            </a:endParaRPr>
          </a:p>
          <a:p>
            <a:r>
              <a:rPr lang="zh-TW" altLang="en-US" dirty="0">
                <a:latin typeface="Arial Unicode MS" panose="020B0604020202020204" pitchFamily="34" charset="-120"/>
                <a:ea typeface="Arial Unicode MS" panose="020B0604020202020204" pitchFamily="34" charset="-120"/>
                <a:cs typeface="Arial Unicode MS" panose="020B0604020202020204" pitchFamily="34" charset="-120"/>
              </a:rPr>
              <a:t>#include &lt;pthread.h&gt;</a:t>
            </a:r>
            <a:endParaRPr lang="en-US" altLang="zh-TW" dirty="0">
              <a:latin typeface="Arial Unicode MS" panose="020B0604020202020204" pitchFamily="34" charset="-120"/>
              <a:ea typeface="Arial Unicode MS" panose="020B0604020202020204" pitchFamily="34" charset="-120"/>
              <a:cs typeface="Arial Unicode MS" panose="020B0604020202020204" pitchFamily="34" charset="-120"/>
            </a:endParaRPr>
          </a:p>
          <a:p>
            <a:endParaRPr lang="en-US" altLang="zh-TW" dirty="0">
              <a:latin typeface="Arial Unicode MS" panose="020B0604020202020204" pitchFamily="34" charset="-120"/>
              <a:ea typeface="Arial Unicode MS" panose="020B0604020202020204" pitchFamily="34" charset="-120"/>
              <a:cs typeface="Arial Unicode MS" panose="020B0604020202020204" pitchFamily="34" charset="-120"/>
            </a:endParaRPr>
          </a:p>
          <a:p>
            <a:r>
              <a:rPr lang="zh-TW" altLang="en-US" dirty="0">
                <a:solidFill>
                  <a:srgbClr val="FFFF00"/>
                </a:solidFill>
                <a:latin typeface="Arial Unicode MS" panose="020B0604020202020204" pitchFamily="34" charset="-120"/>
                <a:ea typeface="Arial Unicode MS" panose="020B0604020202020204" pitchFamily="34" charset="-120"/>
                <a:cs typeface="Arial Unicode MS" panose="020B0604020202020204" pitchFamily="34" charset="-120"/>
              </a:rPr>
              <a:t>pthread_mutex_t mutex = PTHREAD_MUTEX_INITIALIZER; </a:t>
            </a:r>
            <a:endParaRPr lang="en-US" altLang="zh-TW" dirty="0">
              <a:solidFill>
                <a:srgbClr val="FFFF00"/>
              </a:solidFill>
              <a:latin typeface="Arial Unicode MS" panose="020B0604020202020204" pitchFamily="34" charset="-120"/>
              <a:ea typeface="Arial Unicode MS" panose="020B0604020202020204" pitchFamily="34" charset="-120"/>
              <a:cs typeface="Arial Unicode MS" panose="020B0604020202020204" pitchFamily="34" charset="-120"/>
            </a:endParaRPr>
          </a:p>
          <a:p>
            <a:r>
              <a:rPr lang="zh-TW" altLang="en-US" dirty="0">
                <a:solidFill>
                  <a:srgbClr val="FFFF00"/>
                </a:solidFill>
                <a:latin typeface="Arial Unicode MS" panose="020B0604020202020204" pitchFamily="34" charset="-120"/>
                <a:ea typeface="Arial Unicode MS" panose="020B0604020202020204" pitchFamily="34" charset="-120"/>
                <a:cs typeface="Arial Unicode MS" panose="020B0604020202020204" pitchFamily="34" charset="-120"/>
              </a:rPr>
              <a:t>int count;</a:t>
            </a:r>
            <a:endParaRPr lang="en-US" altLang="zh-TW" dirty="0">
              <a:solidFill>
                <a:srgbClr val="FFFF00"/>
              </a:solidFill>
              <a:latin typeface="Arial Unicode MS" panose="020B0604020202020204" pitchFamily="34" charset="-120"/>
              <a:ea typeface="Arial Unicode MS" panose="020B0604020202020204" pitchFamily="34" charset="-120"/>
              <a:cs typeface="Arial Unicode MS" panose="020B0604020202020204" pitchFamily="34" charset="-120"/>
            </a:endParaRPr>
          </a:p>
          <a:p>
            <a:endParaRPr lang="en-US" altLang="zh-TW" dirty="0">
              <a:solidFill>
                <a:srgbClr val="FFFF00"/>
              </a:solidFill>
              <a:latin typeface="Arial Unicode MS" panose="020B0604020202020204" pitchFamily="34" charset="-120"/>
              <a:ea typeface="Arial Unicode MS" panose="020B0604020202020204" pitchFamily="34" charset="-120"/>
              <a:cs typeface="Arial Unicode MS" panose="020B0604020202020204" pitchFamily="34" charset="-120"/>
            </a:endParaRPr>
          </a:p>
          <a:p>
            <a:r>
              <a:rPr lang="zh-TW" altLang="en-US" dirty="0">
                <a:latin typeface="Arial Unicode MS" panose="020B0604020202020204" pitchFamily="34" charset="-120"/>
                <a:ea typeface="Arial Unicode MS" panose="020B0604020202020204" pitchFamily="34" charset="-120"/>
                <a:cs typeface="Arial Unicode MS" panose="020B0604020202020204" pitchFamily="34" charset="-120"/>
              </a:rPr>
              <a:t>void * thread_run(void *arg){    </a:t>
            </a:r>
            <a:endParaRPr lang="en-US" altLang="zh-TW" dirty="0">
              <a:latin typeface="Arial Unicode MS" panose="020B0604020202020204" pitchFamily="34" charset="-120"/>
              <a:ea typeface="Arial Unicode MS" panose="020B0604020202020204" pitchFamily="34" charset="-120"/>
              <a:cs typeface="Arial Unicode MS" panose="020B0604020202020204" pitchFamily="34" charset="-120"/>
            </a:endParaRPr>
          </a:p>
          <a:p>
            <a:r>
              <a:rPr lang="en-US" altLang="zh-TW" dirty="0">
                <a:latin typeface="Arial Unicode MS" panose="020B0604020202020204" pitchFamily="34" charset="-120"/>
                <a:ea typeface="Arial Unicode MS" panose="020B0604020202020204" pitchFamily="34" charset="-120"/>
                <a:cs typeface="Arial Unicode MS" panose="020B0604020202020204" pitchFamily="34" charset="-120"/>
              </a:rPr>
              <a:t>	</a:t>
            </a:r>
            <a:r>
              <a:rPr lang="zh-TW" altLang="en-US" dirty="0">
                <a:latin typeface="Arial Unicode MS" panose="020B0604020202020204" pitchFamily="34" charset="-120"/>
                <a:ea typeface="Arial Unicode MS" panose="020B0604020202020204" pitchFamily="34" charset="-120"/>
                <a:cs typeface="Arial Unicode MS" panose="020B0604020202020204" pitchFamily="34" charset="-120"/>
              </a:rPr>
              <a:t>int i;    </a:t>
            </a:r>
            <a:endParaRPr lang="en-US" altLang="zh-TW" dirty="0">
              <a:latin typeface="Arial Unicode MS" panose="020B0604020202020204" pitchFamily="34" charset="-120"/>
              <a:ea typeface="Arial Unicode MS" panose="020B0604020202020204" pitchFamily="34" charset="-120"/>
              <a:cs typeface="Arial Unicode MS" panose="020B0604020202020204" pitchFamily="34" charset="-120"/>
            </a:endParaRPr>
          </a:p>
          <a:p>
            <a:r>
              <a:rPr lang="en-US" altLang="zh-TW" dirty="0">
                <a:latin typeface="Arial Unicode MS" panose="020B0604020202020204" pitchFamily="34" charset="-120"/>
                <a:ea typeface="Arial Unicode MS" panose="020B0604020202020204" pitchFamily="34" charset="-120"/>
                <a:cs typeface="Arial Unicode MS" panose="020B0604020202020204" pitchFamily="34" charset="-120"/>
              </a:rPr>
              <a:t>	</a:t>
            </a:r>
            <a:r>
              <a:rPr lang="zh-TW" altLang="en-US" dirty="0">
                <a:solidFill>
                  <a:srgbClr val="FFFF00"/>
                </a:solidFill>
                <a:latin typeface="Arial Unicode MS" panose="020B0604020202020204" pitchFamily="34" charset="-120"/>
                <a:ea typeface="Arial Unicode MS" panose="020B0604020202020204" pitchFamily="34" charset="-120"/>
                <a:cs typeface="Arial Unicode MS" panose="020B0604020202020204" pitchFamily="34" charset="-120"/>
              </a:rPr>
              <a:t>pthread_mutex_lock(&amp;mutex);    </a:t>
            </a:r>
            <a:endParaRPr lang="en-US" altLang="zh-TW" dirty="0">
              <a:solidFill>
                <a:srgbClr val="FFFF00"/>
              </a:solidFill>
              <a:latin typeface="Arial Unicode MS" panose="020B0604020202020204" pitchFamily="34" charset="-120"/>
              <a:ea typeface="Arial Unicode MS" panose="020B0604020202020204" pitchFamily="34" charset="-120"/>
              <a:cs typeface="Arial Unicode MS" panose="020B0604020202020204" pitchFamily="34" charset="-120"/>
            </a:endParaRPr>
          </a:p>
          <a:p>
            <a:endParaRPr lang="en-US" altLang="zh-TW" dirty="0">
              <a:solidFill>
                <a:srgbClr val="FFFF00"/>
              </a:solidFill>
              <a:latin typeface="Arial Unicode MS" panose="020B0604020202020204" pitchFamily="34" charset="-120"/>
              <a:ea typeface="Arial Unicode MS" panose="020B0604020202020204" pitchFamily="34" charset="-120"/>
              <a:cs typeface="Arial Unicode MS" panose="020B0604020202020204" pitchFamily="34" charset="-120"/>
            </a:endParaRPr>
          </a:p>
          <a:p>
            <a:r>
              <a:rPr lang="en-US" altLang="zh-TW" dirty="0">
                <a:latin typeface="Arial Unicode MS" panose="020B0604020202020204" pitchFamily="34" charset="-120"/>
                <a:ea typeface="Arial Unicode MS" panose="020B0604020202020204" pitchFamily="34" charset="-120"/>
                <a:cs typeface="Arial Unicode MS" panose="020B0604020202020204" pitchFamily="34" charset="-120"/>
              </a:rPr>
              <a:t>	</a:t>
            </a:r>
            <a:r>
              <a:rPr lang="zh-TW" altLang="en-US" dirty="0">
                <a:latin typeface="Arial Unicode MS" panose="020B0604020202020204" pitchFamily="34" charset="-120"/>
                <a:ea typeface="Arial Unicode MS" panose="020B0604020202020204" pitchFamily="34" charset="-120"/>
                <a:cs typeface="Arial Unicode MS" panose="020B0604020202020204" pitchFamily="34" charset="-120"/>
              </a:rPr>
              <a:t>for (i = 0; i &lt; 3; i++) {        </a:t>
            </a:r>
            <a:endParaRPr lang="en-US" altLang="zh-TW" dirty="0">
              <a:latin typeface="Arial Unicode MS" panose="020B0604020202020204" pitchFamily="34" charset="-120"/>
              <a:ea typeface="Arial Unicode MS" panose="020B0604020202020204" pitchFamily="34" charset="-120"/>
              <a:cs typeface="Arial Unicode MS" panose="020B0604020202020204" pitchFamily="34" charset="-120"/>
            </a:endParaRPr>
          </a:p>
          <a:p>
            <a:r>
              <a:rPr lang="en-US" altLang="zh-TW" dirty="0">
                <a:latin typeface="Arial Unicode MS" panose="020B0604020202020204" pitchFamily="34" charset="-120"/>
                <a:ea typeface="Arial Unicode MS" panose="020B0604020202020204" pitchFamily="34" charset="-120"/>
                <a:cs typeface="Arial Unicode MS" panose="020B0604020202020204" pitchFamily="34" charset="-120"/>
              </a:rPr>
              <a:t>		</a:t>
            </a:r>
            <a:r>
              <a:rPr lang="zh-TW" altLang="en-US" dirty="0">
                <a:latin typeface="Arial Unicode MS" panose="020B0604020202020204" pitchFamily="34" charset="-120"/>
                <a:ea typeface="Arial Unicode MS" panose="020B0604020202020204" pitchFamily="34" charset="-120"/>
                <a:cs typeface="Arial Unicode MS" panose="020B0604020202020204" pitchFamily="34" charset="-120"/>
              </a:rPr>
              <a:t>printf("[%ld]value of count: %d\n", pthread_self(), ++count);    </a:t>
            </a:r>
            <a:endParaRPr lang="en-US" altLang="zh-TW" dirty="0">
              <a:latin typeface="Arial Unicode MS" panose="020B0604020202020204" pitchFamily="34" charset="-120"/>
              <a:ea typeface="Arial Unicode MS" panose="020B0604020202020204" pitchFamily="34" charset="-120"/>
              <a:cs typeface="Arial Unicode MS" panose="020B0604020202020204" pitchFamily="34" charset="-120"/>
            </a:endParaRPr>
          </a:p>
          <a:p>
            <a:r>
              <a:rPr lang="en-US" altLang="zh-TW" dirty="0">
                <a:latin typeface="Arial Unicode MS" panose="020B0604020202020204" pitchFamily="34" charset="-120"/>
                <a:ea typeface="Arial Unicode MS" panose="020B0604020202020204" pitchFamily="34" charset="-120"/>
                <a:cs typeface="Arial Unicode MS" panose="020B0604020202020204" pitchFamily="34" charset="-120"/>
              </a:rPr>
              <a:t>	</a:t>
            </a:r>
            <a:r>
              <a:rPr lang="zh-TW" altLang="en-US" dirty="0">
                <a:latin typeface="Arial Unicode MS" panose="020B0604020202020204" pitchFamily="34" charset="-120"/>
                <a:ea typeface="Arial Unicode MS" panose="020B0604020202020204" pitchFamily="34" charset="-120"/>
                <a:cs typeface="Arial Unicode MS" panose="020B0604020202020204" pitchFamily="34" charset="-120"/>
              </a:rPr>
              <a:t>}    </a:t>
            </a:r>
            <a:endParaRPr lang="en-US" altLang="zh-TW" dirty="0">
              <a:latin typeface="Arial Unicode MS" panose="020B0604020202020204" pitchFamily="34" charset="-120"/>
              <a:ea typeface="Arial Unicode MS" panose="020B0604020202020204" pitchFamily="34" charset="-120"/>
              <a:cs typeface="Arial Unicode MS" panose="020B0604020202020204" pitchFamily="34" charset="-120"/>
            </a:endParaRPr>
          </a:p>
          <a:p>
            <a:endParaRPr lang="en-US" altLang="zh-TW" dirty="0">
              <a:latin typeface="Arial Unicode MS" panose="020B0604020202020204" pitchFamily="34" charset="-120"/>
              <a:ea typeface="Arial Unicode MS" panose="020B0604020202020204" pitchFamily="34" charset="-120"/>
              <a:cs typeface="Arial Unicode MS" panose="020B0604020202020204" pitchFamily="34" charset="-120"/>
            </a:endParaRPr>
          </a:p>
          <a:p>
            <a:r>
              <a:rPr lang="en-US" altLang="zh-TW" dirty="0">
                <a:latin typeface="Arial Unicode MS" panose="020B0604020202020204" pitchFamily="34" charset="-120"/>
                <a:ea typeface="Arial Unicode MS" panose="020B0604020202020204" pitchFamily="34" charset="-120"/>
                <a:cs typeface="Arial Unicode MS" panose="020B0604020202020204" pitchFamily="34" charset="-120"/>
              </a:rPr>
              <a:t>	</a:t>
            </a:r>
            <a:r>
              <a:rPr lang="zh-TW" altLang="en-US" dirty="0">
                <a:solidFill>
                  <a:srgbClr val="FFFF00"/>
                </a:solidFill>
                <a:latin typeface="Arial Unicode MS" panose="020B0604020202020204" pitchFamily="34" charset="-120"/>
                <a:ea typeface="Arial Unicode MS" panose="020B0604020202020204" pitchFamily="34" charset="-120"/>
                <a:cs typeface="Arial Unicode MS" panose="020B0604020202020204" pitchFamily="34" charset="-120"/>
              </a:rPr>
              <a:t>pthread_mutex_unlock(&amp;mutex);    </a:t>
            </a:r>
            <a:endParaRPr lang="en-US" altLang="zh-TW" dirty="0">
              <a:solidFill>
                <a:srgbClr val="FFFF00"/>
              </a:solidFill>
              <a:latin typeface="Arial Unicode MS" panose="020B0604020202020204" pitchFamily="34" charset="-120"/>
              <a:ea typeface="Arial Unicode MS" panose="020B0604020202020204" pitchFamily="34" charset="-120"/>
              <a:cs typeface="Arial Unicode MS" panose="020B0604020202020204" pitchFamily="34" charset="-120"/>
            </a:endParaRPr>
          </a:p>
          <a:p>
            <a:r>
              <a:rPr lang="en-US" altLang="zh-TW" dirty="0">
                <a:latin typeface="Arial Unicode MS" panose="020B0604020202020204" pitchFamily="34" charset="-120"/>
                <a:ea typeface="Arial Unicode MS" panose="020B0604020202020204" pitchFamily="34" charset="-120"/>
                <a:cs typeface="Arial Unicode MS" panose="020B0604020202020204" pitchFamily="34" charset="-120"/>
              </a:rPr>
              <a:t>	</a:t>
            </a:r>
            <a:r>
              <a:rPr lang="zh-TW" altLang="en-US" dirty="0">
                <a:latin typeface="Arial Unicode MS" panose="020B0604020202020204" pitchFamily="34" charset="-120"/>
                <a:ea typeface="Arial Unicode MS" panose="020B0604020202020204" pitchFamily="34" charset="-120"/>
                <a:cs typeface="Arial Unicode MS" panose="020B0604020202020204" pitchFamily="34" charset="-120"/>
              </a:rPr>
              <a:t>return 0;</a:t>
            </a:r>
            <a:endParaRPr lang="en-US" altLang="zh-TW" dirty="0">
              <a:latin typeface="Arial Unicode MS" panose="020B0604020202020204" pitchFamily="34" charset="-120"/>
              <a:ea typeface="Arial Unicode MS" panose="020B0604020202020204" pitchFamily="34" charset="-120"/>
              <a:cs typeface="Arial Unicode MS" panose="020B0604020202020204" pitchFamily="34" charset="-120"/>
            </a:endParaRPr>
          </a:p>
          <a:p>
            <a:r>
              <a:rPr lang="zh-TW" altLang="en-US" dirty="0">
                <a:latin typeface="Arial Unicode MS" panose="020B0604020202020204" pitchFamily="34" charset="-120"/>
                <a:ea typeface="Arial Unicode MS" panose="020B0604020202020204" pitchFamily="34" charset="-120"/>
                <a:cs typeface="Arial Unicode MS" panose="020B0604020202020204" pitchFamily="34" charset="-120"/>
              </a:rPr>
              <a:t>}</a:t>
            </a:r>
            <a:endParaRPr lang="en-US" altLang="zh-TW"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6" name="直線圖說文字 2 5"/>
          <p:cNvSpPr/>
          <p:nvPr/>
        </p:nvSpPr>
        <p:spPr>
          <a:xfrm>
            <a:off x="8237989" y="3582099"/>
            <a:ext cx="2407640" cy="704675"/>
          </a:xfrm>
          <a:prstGeom prst="borderCallout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Critical Section</a:t>
            </a:r>
            <a:endParaRPr lang="zh-TW" altLang="en-US" dirty="0"/>
          </a:p>
        </p:txBody>
      </p:sp>
    </p:spTree>
    <p:extLst>
      <p:ext uri="{BB962C8B-B14F-4D97-AF65-F5344CB8AC3E}">
        <p14:creationId xmlns:p14="http://schemas.microsoft.com/office/powerpoint/2010/main" val="23753741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A909BE9-F583-44F9-A47B-533605F97BF3}"/>
              </a:ext>
            </a:extLst>
          </p:cNvPr>
          <p:cNvSpPr/>
          <p:nvPr/>
        </p:nvSpPr>
        <p:spPr>
          <a:xfrm>
            <a:off x="7455016" y="625671"/>
            <a:ext cx="4510481" cy="4801314"/>
          </a:xfrm>
          <a:prstGeom prst="rect">
            <a:avLst/>
          </a:prstGeom>
        </p:spPr>
        <p:txBody>
          <a:bodyPr>
            <a:spAutoFit/>
          </a:bodyPr>
          <a:lstStyle/>
          <a:p>
            <a:r>
              <a:rPr lang="zh-TW" altLang="en-US" dirty="0">
                <a:solidFill>
                  <a:srgbClr val="FFC000"/>
                </a:solidFill>
                <a:latin typeface="Times New Roman" panose="02020603050405020304" pitchFamily="18" charset="0"/>
                <a:cs typeface="Times New Roman" panose="02020603050405020304" pitchFamily="18" charset="0"/>
              </a:rPr>
              <a:t>$ ./mutex1</a:t>
            </a:r>
          </a:p>
          <a:p>
            <a:r>
              <a:rPr lang="zh-TW" altLang="en-US" dirty="0">
                <a:solidFill>
                  <a:srgbClr val="FFC000"/>
                </a:solidFill>
                <a:latin typeface="Times New Roman" panose="02020603050405020304" pitchFamily="18" charset="0"/>
                <a:cs typeface="Times New Roman" panose="02020603050405020304" pitchFamily="18" charset="0"/>
              </a:rPr>
              <a:t>[139816833672960]value of count: 1</a:t>
            </a:r>
          </a:p>
          <a:p>
            <a:r>
              <a:rPr lang="zh-TW" altLang="en-US" dirty="0">
                <a:solidFill>
                  <a:srgbClr val="FFC000"/>
                </a:solidFill>
                <a:latin typeface="Times New Roman" panose="02020603050405020304" pitchFamily="18" charset="0"/>
                <a:cs typeface="Times New Roman" panose="02020603050405020304" pitchFamily="18" charset="0"/>
              </a:rPr>
              <a:t>[139816833672960]value of count: 2</a:t>
            </a:r>
          </a:p>
          <a:p>
            <a:r>
              <a:rPr lang="zh-TW" altLang="en-US" dirty="0">
                <a:solidFill>
                  <a:srgbClr val="FFC000"/>
                </a:solidFill>
                <a:latin typeface="Times New Roman" panose="02020603050405020304" pitchFamily="18" charset="0"/>
                <a:cs typeface="Times New Roman" panose="02020603050405020304" pitchFamily="18" charset="0"/>
              </a:rPr>
              <a:t>[139816833672960]value of count: 3</a:t>
            </a:r>
          </a:p>
          <a:p>
            <a:r>
              <a:rPr lang="zh-TW" altLang="en-US" dirty="0">
                <a:solidFill>
                  <a:srgbClr val="FFC000"/>
                </a:solidFill>
                <a:latin typeface="Times New Roman" panose="02020603050405020304" pitchFamily="18" charset="0"/>
                <a:cs typeface="Times New Roman" panose="02020603050405020304" pitchFamily="18" charset="0"/>
              </a:rPr>
              <a:t>thread1 id: 139816833672960</a:t>
            </a:r>
          </a:p>
          <a:p>
            <a:r>
              <a:rPr lang="zh-TW" altLang="en-US" dirty="0">
                <a:solidFill>
                  <a:srgbClr val="FFC000"/>
                </a:solidFill>
                <a:latin typeface="Times New Roman" panose="02020603050405020304" pitchFamily="18" charset="0"/>
                <a:cs typeface="Times New Roman" panose="02020603050405020304" pitchFamily="18" charset="0"/>
              </a:rPr>
              <a:t>thread2 id: 139816825280256</a:t>
            </a:r>
          </a:p>
          <a:p>
            <a:r>
              <a:rPr lang="zh-TW" altLang="en-US" dirty="0">
                <a:solidFill>
                  <a:srgbClr val="FFC000"/>
                </a:solidFill>
                <a:latin typeface="Times New Roman" panose="02020603050405020304" pitchFamily="18" charset="0"/>
                <a:cs typeface="Times New Roman" panose="02020603050405020304" pitchFamily="18" charset="0"/>
              </a:rPr>
              <a:t>thread3 id: 139816816887552</a:t>
            </a:r>
          </a:p>
          <a:p>
            <a:r>
              <a:rPr lang="zh-TW" altLang="en-US" dirty="0">
                <a:solidFill>
                  <a:srgbClr val="FFC000"/>
                </a:solidFill>
                <a:latin typeface="Times New Roman" panose="02020603050405020304" pitchFamily="18" charset="0"/>
                <a:cs typeface="Times New Roman" panose="02020603050405020304" pitchFamily="18" charset="0"/>
              </a:rPr>
              <a:t>thread4 id: 139816687630080</a:t>
            </a:r>
          </a:p>
          <a:p>
            <a:r>
              <a:rPr lang="zh-TW" altLang="en-US" dirty="0">
                <a:solidFill>
                  <a:srgbClr val="FFC000"/>
                </a:solidFill>
                <a:latin typeface="Times New Roman" panose="02020603050405020304" pitchFamily="18" charset="0"/>
                <a:cs typeface="Times New Roman" panose="02020603050405020304" pitchFamily="18" charset="0"/>
              </a:rPr>
              <a:t>[139816687630080]value of count: 4</a:t>
            </a:r>
          </a:p>
          <a:p>
            <a:r>
              <a:rPr lang="zh-TW" altLang="en-US" dirty="0">
                <a:solidFill>
                  <a:srgbClr val="FFC000"/>
                </a:solidFill>
                <a:latin typeface="Times New Roman" panose="02020603050405020304" pitchFamily="18" charset="0"/>
                <a:cs typeface="Times New Roman" panose="02020603050405020304" pitchFamily="18" charset="0"/>
              </a:rPr>
              <a:t>[139816687630080]value of count: 5</a:t>
            </a:r>
          </a:p>
          <a:p>
            <a:r>
              <a:rPr lang="zh-TW" altLang="en-US" dirty="0">
                <a:solidFill>
                  <a:srgbClr val="FFC000"/>
                </a:solidFill>
                <a:latin typeface="Times New Roman" panose="02020603050405020304" pitchFamily="18" charset="0"/>
                <a:cs typeface="Times New Roman" panose="02020603050405020304" pitchFamily="18" charset="0"/>
              </a:rPr>
              <a:t>[139816687630080]value of count: 6</a:t>
            </a:r>
          </a:p>
          <a:p>
            <a:r>
              <a:rPr lang="zh-TW" altLang="en-US" dirty="0">
                <a:solidFill>
                  <a:srgbClr val="FFC000"/>
                </a:solidFill>
                <a:latin typeface="Times New Roman" panose="02020603050405020304" pitchFamily="18" charset="0"/>
                <a:cs typeface="Times New Roman" panose="02020603050405020304" pitchFamily="18" charset="0"/>
              </a:rPr>
              <a:t>[139816816887552]value of count: 7</a:t>
            </a:r>
          </a:p>
          <a:p>
            <a:r>
              <a:rPr lang="zh-TW" altLang="en-US" dirty="0">
                <a:solidFill>
                  <a:srgbClr val="FFC000"/>
                </a:solidFill>
                <a:latin typeface="Times New Roman" panose="02020603050405020304" pitchFamily="18" charset="0"/>
                <a:cs typeface="Times New Roman" panose="02020603050405020304" pitchFamily="18" charset="0"/>
              </a:rPr>
              <a:t>[139816816887552]value of count: 8</a:t>
            </a:r>
          </a:p>
          <a:p>
            <a:r>
              <a:rPr lang="zh-TW" altLang="en-US" dirty="0">
                <a:solidFill>
                  <a:srgbClr val="FFC000"/>
                </a:solidFill>
                <a:latin typeface="Times New Roman" panose="02020603050405020304" pitchFamily="18" charset="0"/>
                <a:cs typeface="Times New Roman" panose="02020603050405020304" pitchFamily="18" charset="0"/>
              </a:rPr>
              <a:t>[139816816887552]value of count: 9</a:t>
            </a:r>
          </a:p>
          <a:p>
            <a:r>
              <a:rPr lang="zh-TW" altLang="en-US" dirty="0">
                <a:solidFill>
                  <a:srgbClr val="FFC000"/>
                </a:solidFill>
                <a:latin typeface="Times New Roman" panose="02020603050405020304" pitchFamily="18" charset="0"/>
                <a:cs typeface="Times New Roman" panose="02020603050405020304" pitchFamily="18" charset="0"/>
              </a:rPr>
              <a:t>[139816825280256]value of count: 10</a:t>
            </a:r>
          </a:p>
          <a:p>
            <a:r>
              <a:rPr lang="zh-TW" altLang="en-US" dirty="0">
                <a:solidFill>
                  <a:srgbClr val="FFC000"/>
                </a:solidFill>
                <a:latin typeface="Times New Roman" panose="02020603050405020304" pitchFamily="18" charset="0"/>
                <a:cs typeface="Times New Roman" panose="02020603050405020304" pitchFamily="18" charset="0"/>
              </a:rPr>
              <a:t>[139816825280256]value of count: 11</a:t>
            </a:r>
          </a:p>
          <a:p>
            <a:r>
              <a:rPr lang="zh-TW" altLang="en-US" dirty="0">
                <a:solidFill>
                  <a:srgbClr val="FFC000"/>
                </a:solidFill>
                <a:latin typeface="Times New Roman" panose="02020603050405020304" pitchFamily="18" charset="0"/>
                <a:cs typeface="Times New Roman" panose="02020603050405020304" pitchFamily="18" charset="0"/>
              </a:rPr>
              <a:t>[139816825280256]value of count: 12</a:t>
            </a:r>
          </a:p>
        </p:txBody>
      </p:sp>
      <p:sp>
        <p:nvSpPr>
          <p:cNvPr id="3" name="矩形 2">
            <a:extLst>
              <a:ext uri="{FF2B5EF4-FFF2-40B4-BE49-F238E27FC236}">
                <a16:creationId xmlns:a16="http://schemas.microsoft.com/office/drawing/2014/main" id="{EF3F4A88-1469-4EB6-A523-90416514D9CB}"/>
              </a:ext>
            </a:extLst>
          </p:cNvPr>
          <p:cNvSpPr/>
          <p:nvPr/>
        </p:nvSpPr>
        <p:spPr>
          <a:xfrm>
            <a:off x="757806" y="625671"/>
            <a:ext cx="6096000" cy="4801314"/>
          </a:xfrm>
          <a:prstGeom prst="rect">
            <a:avLst/>
          </a:prstGeom>
        </p:spPr>
        <p:txBody>
          <a:bodyPr>
            <a:spAutoFit/>
          </a:bodyPr>
          <a:lstStyle/>
          <a:p>
            <a:r>
              <a:rPr lang="zh-TW" altLang="en-US" dirty="0">
                <a:latin typeface="Times New Roman" panose="02020603050405020304" pitchFamily="18" charset="0"/>
                <a:cs typeface="Times New Roman" panose="02020603050405020304" pitchFamily="18" charset="0"/>
              </a:rPr>
              <a:t>int main(int argc, char *argv[]){</a:t>
            </a:r>
          </a:p>
          <a:p>
            <a:r>
              <a:rPr lang="zh-TW" altLang="en-US" dirty="0">
                <a:latin typeface="Times New Roman" panose="02020603050405020304" pitchFamily="18" charset="0"/>
                <a:cs typeface="Times New Roman" panose="02020603050405020304" pitchFamily="18" charset="0"/>
              </a:rPr>
              <a:t>        pthread_t thread1, thread2, thread3, thread4;</a:t>
            </a:r>
          </a:p>
          <a:p>
            <a:r>
              <a:rPr lang="zh-TW" altLang="en-US" dirty="0">
                <a:latin typeface="Times New Roman" panose="02020603050405020304" pitchFamily="18" charset="0"/>
                <a:cs typeface="Times New Roman" panose="02020603050405020304" pitchFamily="18" charset="0"/>
              </a:rPr>
              <a:t>        pthread_create(&amp;thread1, NULL, thread_run, 0);</a:t>
            </a:r>
          </a:p>
          <a:p>
            <a:r>
              <a:rPr lang="zh-TW" altLang="en-US" dirty="0">
                <a:latin typeface="Times New Roman" panose="02020603050405020304" pitchFamily="18" charset="0"/>
                <a:cs typeface="Times New Roman" panose="02020603050405020304" pitchFamily="18" charset="0"/>
              </a:rPr>
              <a:t>        pthread_create(&amp;thread2, NULL, thread_run, 0);</a:t>
            </a:r>
          </a:p>
          <a:p>
            <a:r>
              <a:rPr lang="zh-TW" altLang="en-US" dirty="0">
                <a:latin typeface="Times New Roman" panose="02020603050405020304" pitchFamily="18" charset="0"/>
                <a:cs typeface="Times New Roman" panose="02020603050405020304" pitchFamily="18" charset="0"/>
              </a:rPr>
              <a:t>        pthread_create(&amp;thread3, NULL, thread_run, 0);</a:t>
            </a:r>
          </a:p>
          <a:p>
            <a:r>
              <a:rPr lang="zh-TW" altLang="en-US" dirty="0">
                <a:latin typeface="Times New Roman" panose="02020603050405020304" pitchFamily="18" charset="0"/>
                <a:cs typeface="Times New Roman" panose="02020603050405020304" pitchFamily="18" charset="0"/>
              </a:rPr>
              <a:t>        pthread_create(&amp;thread4, NULL, thread_run, 0);</a:t>
            </a:r>
          </a:p>
          <a:p>
            <a:r>
              <a:rPr lang="zh-TW" altLang="en-US" dirty="0">
                <a:latin typeface="Times New Roman" panose="02020603050405020304" pitchFamily="18" charset="0"/>
                <a:cs typeface="Times New Roman" panose="02020603050405020304" pitchFamily="18" charset="0"/>
              </a:rPr>
              <a:t>        printf("thread1 id: %ld\n", thread1);</a:t>
            </a:r>
          </a:p>
          <a:p>
            <a:r>
              <a:rPr lang="zh-TW" altLang="en-US" dirty="0">
                <a:latin typeface="Times New Roman" panose="02020603050405020304" pitchFamily="18" charset="0"/>
                <a:cs typeface="Times New Roman" panose="02020603050405020304" pitchFamily="18" charset="0"/>
              </a:rPr>
              <a:t>        printf("thread2 id: %ld\n", thread2);</a:t>
            </a:r>
          </a:p>
          <a:p>
            <a:r>
              <a:rPr lang="zh-TW" altLang="en-US" dirty="0">
                <a:latin typeface="Times New Roman" panose="02020603050405020304" pitchFamily="18" charset="0"/>
                <a:cs typeface="Times New Roman" panose="02020603050405020304" pitchFamily="18" charset="0"/>
              </a:rPr>
              <a:t>        printf("thread3 id: %ld\n", thread3);</a:t>
            </a:r>
          </a:p>
          <a:p>
            <a:r>
              <a:rPr lang="zh-TW" altLang="en-US" dirty="0">
                <a:latin typeface="Times New Roman" panose="02020603050405020304" pitchFamily="18" charset="0"/>
                <a:cs typeface="Times New Roman" panose="02020603050405020304" pitchFamily="18" charset="0"/>
              </a:rPr>
              <a:t>        printf("thread4 id: %ld\n", thread4);</a:t>
            </a:r>
          </a:p>
          <a:p>
            <a:r>
              <a:rPr lang="zh-TW" altLang="en-US" dirty="0">
                <a:latin typeface="Times New Roman" panose="02020603050405020304" pitchFamily="18" charset="0"/>
                <a:cs typeface="Times New Roman" panose="02020603050405020304" pitchFamily="18" charset="0"/>
              </a:rPr>
              <a:t>        pthread_join(thread1, 0);</a:t>
            </a:r>
          </a:p>
          <a:p>
            <a:r>
              <a:rPr lang="zh-TW" altLang="en-US" dirty="0">
                <a:latin typeface="Times New Roman" panose="02020603050405020304" pitchFamily="18" charset="0"/>
                <a:cs typeface="Times New Roman" panose="02020603050405020304" pitchFamily="18" charset="0"/>
              </a:rPr>
              <a:t>        pthread_join(thread2, 0);</a:t>
            </a:r>
          </a:p>
          <a:p>
            <a:r>
              <a:rPr lang="zh-TW" altLang="en-US" dirty="0">
                <a:latin typeface="Times New Roman" panose="02020603050405020304" pitchFamily="18" charset="0"/>
                <a:cs typeface="Times New Roman" panose="02020603050405020304" pitchFamily="18" charset="0"/>
              </a:rPr>
              <a:t>        pthread_join(thread3, 0);</a:t>
            </a:r>
          </a:p>
          <a:p>
            <a:r>
              <a:rPr lang="zh-TW" altLang="en-US" dirty="0">
                <a:latin typeface="Times New Roman" panose="02020603050405020304" pitchFamily="18" charset="0"/>
                <a:cs typeface="Times New Roman" panose="02020603050405020304" pitchFamily="18" charset="0"/>
              </a:rPr>
              <a:t>        pthread_join(thread4, 0);</a:t>
            </a:r>
          </a:p>
          <a:p>
            <a:r>
              <a:rPr lang="zh-TW" altLang="en-US" dirty="0">
                <a:latin typeface="Times New Roman" panose="02020603050405020304" pitchFamily="18" charset="0"/>
                <a:cs typeface="Times New Roman" panose="02020603050405020304" pitchFamily="18" charset="0"/>
              </a:rPr>
              <a:t>        pthread_mutex_destroy(&amp;mutex);</a:t>
            </a:r>
          </a:p>
          <a:p>
            <a:r>
              <a:rPr lang="zh-TW" altLang="en-US" dirty="0">
                <a:latin typeface="Times New Roman" panose="02020603050405020304" pitchFamily="18" charset="0"/>
                <a:cs typeface="Times New Roman" panose="02020603050405020304" pitchFamily="18" charset="0"/>
              </a:rPr>
              <a:t>        return 0;</a:t>
            </a:r>
          </a:p>
          <a:p>
            <a:r>
              <a:rPr lang="zh-TW" alt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1357836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E60E8BA-3226-4A73-98D9-9C74F5D314BB}"/>
              </a:ext>
            </a:extLst>
          </p:cNvPr>
          <p:cNvSpPr>
            <a:spLocks noGrp="1"/>
          </p:cNvSpPr>
          <p:nvPr>
            <p:ph type="title"/>
          </p:nvPr>
        </p:nvSpPr>
        <p:spPr/>
        <p:txBody>
          <a:bodyPr/>
          <a:lstStyle/>
          <a:p>
            <a:r>
              <a:rPr lang="zh-TW" altLang="en-US" dirty="0"/>
              <a:t>如果拿掉</a:t>
            </a:r>
            <a:r>
              <a:rPr lang="en-US" altLang="zh-TW" dirty="0"/>
              <a:t>mutex lock</a:t>
            </a:r>
            <a:r>
              <a:rPr lang="zh-TW" altLang="en-US" dirty="0"/>
              <a:t>會如何</a:t>
            </a:r>
            <a:r>
              <a:rPr lang="en-US" altLang="zh-TW" dirty="0"/>
              <a:t>?</a:t>
            </a:r>
            <a:endParaRPr lang="zh-TW" altLang="en-US" dirty="0"/>
          </a:p>
        </p:txBody>
      </p:sp>
      <p:sp>
        <p:nvSpPr>
          <p:cNvPr id="3" name="內容版面配置區 2">
            <a:extLst>
              <a:ext uri="{FF2B5EF4-FFF2-40B4-BE49-F238E27FC236}">
                <a16:creationId xmlns:a16="http://schemas.microsoft.com/office/drawing/2014/main" id="{02018006-61C0-4446-BBE8-12FCA08E0AFF}"/>
              </a:ext>
            </a:extLst>
          </p:cNvPr>
          <p:cNvSpPr>
            <a:spLocks noGrp="1"/>
          </p:cNvSpPr>
          <p:nvPr>
            <p:ph idx="1"/>
          </p:nvPr>
        </p:nvSpPr>
        <p:spPr/>
        <p:txBody>
          <a:bodyPr/>
          <a:lstStyle/>
          <a:p>
            <a:endParaRPr lang="zh-TW" altLang="en-US"/>
          </a:p>
        </p:txBody>
      </p:sp>
    </p:spTree>
    <p:extLst>
      <p:ext uri="{BB962C8B-B14F-4D97-AF65-F5344CB8AC3E}">
        <p14:creationId xmlns:p14="http://schemas.microsoft.com/office/powerpoint/2010/main" val="31748108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矩形 3">
            <a:extLst>
              <a:ext uri="{FF2B5EF4-FFF2-40B4-BE49-F238E27FC236}">
                <a16:creationId xmlns:a16="http://schemas.microsoft.com/office/drawing/2014/main" id="{18C4F0F9-2C6F-4D15-BDCC-10FD40BCCB3E}"/>
              </a:ext>
            </a:extLst>
          </p:cNvPr>
          <p:cNvSpPr>
            <a:spLocks noChangeArrowheads="1"/>
          </p:cNvSpPr>
          <p:nvPr/>
        </p:nvSpPr>
        <p:spPr bwMode="auto">
          <a:xfrm>
            <a:off x="3200400" y="319270"/>
            <a:ext cx="6989883" cy="646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zh-TW" altLang="en-US" dirty="0">
                <a:latin typeface="Times New Roman" panose="02020603050405020304" pitchFamily="18" charset="0"/>
                <a:cs typeface="Times New Roman" panose="02020603050405020304" pitchFamily="18" charset="0"/>
              </a:rPr>
              <a:t>#include &lt;stdio.h&gt;</a:t>
            </a:r>
          </a:p>
          <a:p>
            <a:r>
              <a:rPr lang="zh-TW" altLang="en-US" dirty="0">
                <a:latin typeface="Times New Roman" panose="02020603050405020304" pitchFamily="18" charset="0"/>
                <a:cs typeface="Times New Roman" panose="02020603050405020304" pitchFamily="18" charset="0"/>
              </a:rPr>
              <a:t>#include &lt;stdlib.h&gt;</a:t>
            </a:r>
          </a:p>
          <a:p>
            <a:r>
              <a:rPr lang="zh-TW" altLang="en-US" dirty="0">
                <a:latin typeface="Times New Roman" panose="02020603050405020304" pitchFamily="18" charset="0"/>
                <a:cs typeface="Times New Roman" panose="02020603050405020304" pitchFamily="18" charset="0"/>
              </a:rPr>
              <a:t>#include &lt;pthread.h&gt;</a:t>
            </a:r>
          </a:p>
          <a:p>
            <a:r>
              <a:rPr lang="zh-TW" altLang="en-US" b="1" dirty="0">
                <a:latin typeface="Times New Roman" panose="02020603050405020304" pitchFamily="18" charset="0"/>
                <a:cs typeface="Times New Roman" panose="02020603050405020304" pitchFamily="18" charset="0"/>
              </a:rPr>
              <a:t>void</a:t>
            </a:r>
            <a:r>
              <a:rPr lang="zh-TW" altLang="en-US" dirty="0">
                <a:latin typeface="Times New Roman" panose="02020603050405020304" pitchFamily="18" charset="0"/>
                <a:cs typeface="Times New Roman" panose="02020603050405020304" pitchFamily="18" charset="0"/>
              </a:rPr>
              <a:t> *thread</a:t>
            </a:r>
            <a:r>
              <a:rPr lang="zh-TW" altLang="en-US" b="1" dirty="0">
                <a:latin typeface="Times New Roman" panose="02020603050405020304" pitchFamily="18" charset="0"/>
                <a:cs typeface="Times New Roman" panose="02020603050405020304" pitchFamily="18" charset="0"/>
              </a:rPr>
              <a:t>(void</a:t>
            </a:r>
            <a:r>
              <a:rPr lang="zh-TW" altLang="en-US" dirty="0">
                <a:latin typeface="Times New Roman" panose="02020603050405020304" pitchFamily="18" charset="0"/>
                <a:cs typeface="Times New Roman" panose="02020603050405020304" pitchFamily="18" charset="0"/>
              </a:rPr>
              <a:t> *param);</a:t>
            </a:r>
          </a:p>
          <a:p>
            <a:r>
              <a:rPr lang="zh-TW" altLang="en-US" b="1" dirty="0">
                <a:latin typeface="Times New Roman" panose="02020603050405020304" pitchFamily="18" charset="0"/>
                <a:cs typeface="Times New Roman" panose="02020603050405020304" pitchFamily="18" charset="0"/>
              </a:rPr>
              <a:t>int</a:t>
            </a:r>
            <a:r>
              <a:rPr lang="zh-TW" altLang="en-US" dirty="0">
                <a:latin typeface="Times New Roman" panose="02020603050405020304" pitchFamily="18" charset="0"/>
                <a:cs typeface="Times New Roman" panose="02020603050405020304" pitchFamily="18" charset="0"/>
              </a:rPr>
              <a:t> count = 0;</a:t>
            </a:r>
          </a:p>
          <a:p>
            <a:r>
              <a:rPr lang="zh-TW" altLang="en-US" dirty="0">
                <a:latin typeface="Times New Roman" panose="02020603050405020304" pitchFamily="18" charset="0"/>
                <a:cs typeface="Times New Roman" panose="02020603050405020304" pitchFamily="18" charset="0"/>
              </a:rPr>
              <a:t>#define N 10000</a:t>
            </a:r>
          </a:p>
          <a:p>
            <a:r>
              <a:rPr lang="zh-TW" altLang="en-US" b="1" dirty="0">
                <a:latin typeface="Times New Roman" panose="02020603050405020304" pitchFamily="18" charset="0"/>
                <a:cs typeface="Times New Roman" panose="02020603050405020304" pitchFamily="18" charset="0"/>
              </a:rPr>
              <a:t>int</a:t>
            </a:r>
            <a:r>
              <a:rPr lang="zh-TW" altLang="en-US" dirty="0">
                <a:latin typeface="Times New Roman" panose="02020603050405020304" pitchFamily="18" charset="0"/>
                <a:cs typeface="Times New Roman" panose="02020603050405020304" pitchFamily="18" charset="0"/>
              </a:rPr>
              <a:t> main</a:t>
            </a:r>
            <a:r>
              <a:rPr lang="zh-TW" altLang="en-US" b="1" dirty="0">
                <a:latin typeface="Times New Roman" panose="02020603050405020304" pitchFamily="18" charset="0"/>
                <a:cs typeface="Times New Roman" panose="02020603050405020304" pitchFamily="18" charset="0"/>
              </a:rPr>
              <a:t>(int</a:t>
            </a:r>
            <a:r>
              <a:rPr lang="zh-TW" altLang="en-US" dirty="0">
                <a:latin typeface="Times New Roman" panose="02020603050405020304" pitchFamily="18" charset="0"/>
                <a:cs typeface="Times New Roman" panose="02020603050405020304" pitchFamily="18" charset="0"/>
              </a:rPr>
              <a:t> argc, </a:t>
            </a:r>
            <a:r>
              <a:rPr lang="zh-TW" altLang="en-US" b="1" dirty="0">
                <a:latin typeface="Times New Roman" panose="02020603050405020304" pitchFamily="18" charset="0"/>
                <a:cs typeface="Times New Roman" panose="02020603050405020304" pitchFamily="18" charset="0"/>
              </a:rPr>
              <a:t>char</a:t>
            </a:r>
            <a:r>
              <a:rPr lang="zh-TW" altLang="en-US" dirty="0">
                <a:latin typeface="Times New Roman" panose="02020603050405020304" pitchFamily="18" charset="0"/>
                <a:cs typeface="Times New Roman" panose="02020603050405020304" pitchFamily="18" charset="0"/>
              </a:rPr>
              <a:t> *argv[])</a:t>
            </a:r>
          </a:p>
          <a:p>
            <a:r>
              <a:rPr lang="zh-TW" altLang="en-US" dirty="0">
                <a:latin typeface="Times New Roman" panose="02020603050405020304" pitchFamily="18" charset="0"/>
                <a:cs typeface="Times New Roman" panose="02020603050405020304" pitchFamily="18" charset="0"/>
              </a:rPr>
              <a:t>{</a:t>
            </a:r>
          </a:p>
          <a:p>
            <a:r>
              <a:rPr lang="zh-TW" altLang="en-US" b="1" dirty="0">
                <a:latin typeface="Times New Roman" panose="02020603050405020304" pitchFamily="18" charset="0"/>
                <a:cs typeface="Times New Roman" panose="02020603050405020304" pitchFamily="18" charset="0"/>
              </a:rPr>
              <a:t>	int</a:t>
            </a:r>
            <a:r>
              <a:rPr lang="zh-TW" altLang="en-US" dirty="0">
                <a:latin typeface="Times New Roman" panose="02020603050405020304" pitchFamily="18" charset="0"/>
                <a:cs typeface="Times New Roman" panose="02020603050405020304" pitchFamily="18" charset="0"/>
              </a:rPr>
              <a:t> i;</a:t>
            </a:r>
          </a:p>
          <a:p>
            <a:r>
              <a:rPr lang="zh-TW" altLang="en-US" dirty="0">
                <a:latin typeface="Times New Roman" panose="02020603050405020304" pitchFamily="18" charset="0"/>
                <a:cs typeface="Times New Roman" panose="02020603050405020304" pitchFamily="18" charset="0"/>
              </a:rPr>
              <a:t>	pthread_t tid[N];</a:t>
            </a:r>
          </a:p>
          <a:p>
            <a:r>
              <a:rPr lang="zh-TW" altLang="en-US" dirty="0">
                <a:latin typeface="Times New Roman" panose="02020603050405020304" pitchFamily="18" charset="0"/>
                <a:cs typeface="Times New Roman" panose="02020603050405020304" pitchFamily="18" charset="0"/>
              </a:rPr>
              <a:t>	pthread_attr_t attr[N];</a:t>
            </a:r>
          </a:p>
          <a:p>
            <a:endParaRPr lang="zh-TW" altLang="en-US" dirty="0">
              <a:latin typeface="Times New Roman" panose="02020603050405020304" pitchFamily="18" charset="0"/>
              <a:cs typeface="Times New Roman" panose="02020603050405020304" pitchFamily="18" charset="0"/>
            </a:endParaRPr>
          </a:p>
          <a:p>
            <a:r>
              <a:rPr lang="zh-TW" altLang="en-US" dirty="0">
                <a:latin typeface="Times New Roman" panose="02020603050405020304" pitchFamily="18" charset="0"/>
                <a:cs typeface="Times New Roman" panose="02020603050405020304" pitchFamily="18" charset="0"/>
              </a:rPr>
              <a:t>	//Create N threads</a:t>
            </a:r>
          </a:p>
          <a:p>
            <a:r>
              <a:rPr lang="zh-TW" altLang="en-US" b="1" dirty="0">
                <a:latin typeface="Times New Roman" panose="02020603050405020304" pitchFamily="18" charset="0"/>
                <a:cs typeface="Times New Roman" panose="02020603050405020304" pitchFamily="18" charset="0"/>
              </a:rPr>
              <a:t>	for</a:t>
            </a:r>
            <a:r>
              <a:rPr lang="zh-TW" altLang="en-US" dirty="0">
                <a:latin typeface="Times New Roman" panose="02020603050405020304" pitchFamily="18" charset="0"/>
                <a:cs typeface="Times New Roman" panose="02020603050405020304" pitchFamily="18" charset="0"/>
              </a:rPr>
              <a:t>(i = 0; i &lt; N; i++){</a:t>
            </a:r>
          </a:p>
          <a:p>
            <a:r>
              <a:rPr lang="zh-TW" altLang="en-US" dirty="0">
                <a:latin typeface="Times New Roman" panose="02020603050405020304" pitchFamily="18" charset="0"/>
                <a:cs typeface="Times New Roman" panose="02020603050405020304" pitchFamily="18" charset="0"/>
              </a:rPr>
              <a:t>		pthread_attr_init(&amp;attr[i]);</a:t>
            </a:r>
          </a:p>
          <a:p>
            <a:r>
              <a:rPr lang="zh-TW" altLang="en-US" dirty="0">
                <a:latin typeface="Times New Roman" panose="02020603050405020304" pitchFamily="18" charset="0"/>
                <a:cs typeface="Times New Roman" panose="02020603050405020304" pitchFamily="18" charset="0"/>
              </a:rPr>
              <a:t>		pthread_create(&amp;tid[i], &amp;attr[i], thread, NULL);</a:t>
            </a:r>
          </a:p>
          <a:p>
            <a:r>
              <a:rPr lang="zh-TW" altLang="en-US" dirty="0">
                <a:latin typeface="Times New Roman" panose="02020603050405020304" pitchFamily="18" charset="0"/>
                <a:cs typeface="Times New Roman" panose="02020603050405020304" pitchFamily="18" charset="0"/>
              </a:rPr>
              <a:t>	}</a:t>
            </a:r>
          </a:p>
          <a:p>
            <a:r>
              <a:rPr lang="zh-TW" altLang="en-US" b="1" dirty="0">
                <a:latin typeface="Times New Roman" panose="02020603050405020304" pitchFamily="18" charset="0"/>
                <a:cs typeface="Times New Roman" panose="02020603050405020304" pitchFamily="18" charset="0"/>
              </a:rPr>
              <a:t>	for</a:t>
            </a:r>
            <a:r>
              <a:rPr lang="zh-TW" altLang="en-US" dirty="0">
                <a:latin typeface="Times New Roman" panose="02020603050405020304" pitchFamily="18" charset="0"/>
                <a:cs typeface="Times New Roman" panose="02020603050405020304" pitchFamily="18" charset="0"/>
              </a:rPr>
              <a:t>(i = 0; i &lt; N; i++){</a:t>
            </a:r>
          </a:p>
          <a:p>
            <a:r>
              <a:rPr lang="zh-TW" altLang="en-US" dirty="0">
                <a:latin typeface="Times New Roman" panose="02020603050405020304" pitchFamily="18" charset="0"/>
                <a:cs typeface="Times New Roman" panose="02020603050405020304" pitchFamily="18" charset="0"/>
              </a:rPr>
              <a:t> 		pthread_join(tid[i], NULL);</a:t>
            </a:r>
          </a:p>
          <a:p>
            <a:r>
              <a:rPr lang="zh-TW" altLang="en-US" dirty="0">
                <a:latin typeface="Times New Roman" panose="02020603050405020304" pitchFamily="18" charset="0"/>
                <a:cs typeface="Times New Roman" panose="02020603050405020304" pitchFamily="18" charset="0"/>
              </a:rPr>
              <a:t>	}</a:t>
            </a:r>
          </a:p>
          <a:p>
            <a:r>
              <a:rPr lang="zh-TW" altLang="en-US" dirty="0">
                <a:latin typeface="Times New Roman" panose="02020603050405020304" pitchFamily="18" charset="0"/>
                <a:cs typeface="Times New Roman" panose="02020603050405020304" pitchFamily="18" charset="0"/>
              </a:rPr>
              <a:t>	printf("count is %d\n", count);</a:t>
            </a:r>
          </a:p>
          <a:p>
            <a:r>
              <a:rPr lang="zh-TW" altLang="en-US" b="1" dirty="0">
                <a:latin typeface="Times New Roman" panose="02020603050405020304" pitchFamily="18" charset="0"/>
                <a:cs typeface="Times New Roman" panose="02020603050405020304" pitchFamily="18" charset="0"/>
              </a:rPr>
              <a:t>	return</a:t>
            </a:r>
            <a:r>
              <a:rPr lang="zh-TW" altLang="en-US" dirty="0">
                <a:latin typeface="Times New Roman" panose="02020603050405020304" pitchFamily="18" charset="0"/>
                <a:cs typeface="Times New Roman" panose="02020603050405020304" pitchFamily="18" charset="0"/>
              </a:rPr>
              <a:t> 0;</a:t>
            </a:r>
          </a:p>
          <a:p>
            <a:r>
              <a:rPr lang="zh-TW" altLang="en-US" dirty="0">
                <a:latin typeface="Times New Roman" panose="02020603050405020304" pitchFamily="18" charset="0"/>
                <a:cs typeface="Times New Roman" panose="02020603050405020304" pitchFamily="18" charset="0"/>
              </a:rPr>
              <a:t>}</a:t>
            </a:r>
          </a:p>
        </p:txBody>
      </p:sp>
      <p:sp>
        <p:nvSpPr>
          <p:cNvPr id="62467" name="矩形 4">
            <a:extLst>
              <a:ext uri="{FF2B5EF4-FFF2-40B4-BE49-F238E27FC236}">
                <a16:creationId xmlns:a16="http://schemas.microsoft.com/office/drawing/2014/main" id="{F943DA13-3390-4FD1-8F28-C3F7DFD0677E}"/>
              </a:ext>
            </a:extLst>
          </p:cNvPr>
          <p:cNvSpPr>
            <a:spLocks noChangeArrowheads="1"/>
          </p:cNvSpPr>
          <p:nvPr/>
        </p:nvSpPr>
        <p:spPr bwMode="auto">
          <a:xfrm>
            <a:off x="8238515" y="2107224"/>
            <a:ext cx="303322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zh-TW" altLang="en-US" b="1" dirty="0">
                <a:latin typeface="Times New Roman" panose="02020603050405020304" pitchFamily="18" charset="0"/>
                <a:cs typeface="Times New Roman" panose="02020603050405020304" pitchFamily="18" charset="0"/>
              </a:rPr>
              <a:t>void</a:t>
            </a:r>
            <a:r>
              <a:rPr lang="zh-TW" altLang="en-US" dirty="0">
                <a:latin typeface="Times New Roman" panose="02020603050405020304" pitchFamily="18" charset="0"/>
                <a:cs typeface="Times New Roman" panose="02020603050405020304" pitchFamily="18" charset="0"/>
              </a:rPr>
              <a:t> *thread</a:t>
            </a:r>
            <a:r>
              <a:rPr lang="zh-TW" altLang="en-US" b="1" dirty="0">
                <a:latin typeface="Times New Roman" panose="02020603050405020304" pitchFamily="18" charset="0"/>
                <a:cs typeface="Times New Roman" panose="02020603050405020304" pitchFamily="18" charset="0"/>
              </a:rPr>
              <a:t>(void</a:t>
            </a:r>
            <a:r>
              <a:rPr lang="zh-TW" altLang="en-US" dirty="0">
                <a:latin typeface="Times New Roman" panose="02020603050405020304" pitchFamily="18" charset="0"/>
                <a:cs typeface="Times New Roman" panose="02020603050405020304" pitchFamily="18" charset="0"/>
              </a:rPr>
              <a:t> *param)</a:t>
            </a:r>
          </a:p>
          <a:p>
            <a:r>
              <a:rPr lang="zh-TW" altLang="en-US" dirty="0">
                <a:latin typeface="Times New Roman" panose="02020603050405020304" pitchFamily="18" charset="0"/>
                <a:cs typeface="Times New Roman" panose="02020603050405020304" pitchFamily="18" charset="0"/>
              </a:rPr>
              <a:t>{</a:t>
            </a:r>
          </a:p>
          <a:p>
            <a:r>
              <a:rPr lang="zh-TW" altLang="en-US" dirty="0">
                <a:latin typeface="Times New Roman" panose="02020603050405020304" pitchFamily="18" charset="0"/>
                <a:cs typeface="Times New Roman" panose="02020603050405020304" pitchFamily="18" charset="0"/>
              </a:rPr>
              <a:t>	count++;</a:t>
            </a:r>
          </a:p>
          <a:p>
            <a:r>
              <a:rPr lang="zh-TW" altLang="en-US" dirty="0">
                <a:latin typeface="Times New Roman" panose="02020603050405020304" pitchFamily="18" charset="0"/>
                <a:cs typeface="Times New Roman" panose="02020603050405020304" pitchFamily="18" charset="0"/>
              </a:rPr>
              <a:t>}</a:t>
            </a:r>
            <a:endParaRPr lang="zh-TW" altLang="en-US" dirty="0"/>
          </a:p>
        </p:txBody>
      </p:sp>
      <p:sp>
        <p:nvSpPr>
          <p:cNvPr id="62468" name="標題 1">
            <a:extLst>
              <a:ext uri="{FF2B5EF4-FFF2-40B4-BE49-F238E27FC236}">
                <a16:creationId xmlns:a16="http://schemas.microsoft.com/office/drawing/2014/main" id="{2C26EAB1-4A25-4B48-A383-1A0C13B19400}"/>
              </a:ext>
            </a:extLst>
          </p:cNvPr>
          <p:cNvSpPr>
            <a:spLocks noGrp="1" noChangeArrowheads="1"/>
          </p:cNvSpPr>
          <p:nvPr>
            <p:ph type="title"/>
          </p:nvPr>
        </p:nvSpPr>
        <p:spPr>
          <a:xfrm>
            <a:off x="127732" y="395287"/>
            <a:ext cx="5051425" cy="1109663"/>
          </a:xfrm>
        </p:spPr>
        <p:txBody>
          <a:bodyPr>
            <a:normAutofit fontScale="90000"/>
          </a:bodyPr>
          <a:lstStyle/>
          <a:p>
            <a:r>
              <a:rPr lang="en-US" altLang="zh-TW" dirty="0"/>
              <a:t>Example of </a:t>
            </a:r>
            <a:br>
              <a:rPr lang="en-US" altLang="zh-TW" dirty="0"/>
            </a:br>
            <a:r>
              <a:rPr lang="en-US" altLang="zh-TW" dirty="0"/>
              <a:t>Race condition</a:t>
            </a:r>
            <a:endParaRPr lang="zh-TW" alt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矩形 3">
            <a:extLst>
              <a:ext uri="{FF2B5EF4-FFF2-40B4-BE49-F238E27FC236}">
                <a16:creationId xmlns:a16="http://schemas.microsoft.com/office/drawing/2014/main" id="{9D9B1113-6B6E-451A-85EE-3BCD558ED521}"/>
              </a:ext>
            </a:extLst>
          </p:cNvPr>
          <p:cNvSpPr>
            <a:spLocks noChangeArrowheads="1"/>
          </p:cNvSpPr>
          <p:nvPr/>
        </p:nvSpPr>
        <p:spPr bwMode="auto">
          <a:xfrm>
            <a:off x="677334" y="966175"/>
            <a:ext cx="6481397" cy="563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zh-TW" altLang="en-US" dirty="0">
                <a:latin typeface="Times New Roman" panose="02020603050405020304" pitchFamily="18" charset="0"/>
                <a:cs typeface="Times New Roman" panose="02020603050405020304" pitchFamily="18" charset="0"/>
              </a:rPr>
              <a:t>#include &lt;stdio.h&gt;</a:t>
            </a:r>
          </a:p>
          <a:p>
            <a:r>
              <a:rPr lang="zh-TW" altLang="en-US" dirty="0">
                <a:latin typeface="Times New Roman" panose="02020603050405020304" pitchFamily="18" charset="0"/>
                <a:cs typeface="Times New Roman" panose="02020603050405020304" pitchFamily="18" charset="0"/>
              </a:rPr>
              <a:t>#include &lt;stdlib.h&gt;</a:t>
            </a:r>
          </a:p>
          <a:p>
            <a:r>
              <a:rPr lang="zh-TW" altLang="en-US" dirty="0">
                <a:latin typeface="Times New Roman" panose="02020603050405020304" pitchFamily="18" charset="0"/>
                <a:cs typeface="Times New Roman" panose="02020603050405020304" pitchFamily="18" charset="0"/>
              </a:rPr>
              <a:t>#include &lt;pthread.h&gt;</a:t>
            </a:r>
          </a:p>
          <a:p>
            <a:r>
              <a:rPr lang="zh-TW" altLang="en-US" dirty="0">
                <a:latin typeface="Times New Roman" panose="02020603050405020304" pitchFamily="18" charset="0"/>
                <a:cs typeface="Times New Roman" panose="02020603050405020304" pitchFamily="18" charset="0"/>
              </a:rPr>
              <a:t>#include &lt;semaphore.h&gt;</a:t>
            </a:r>
          </a:p>
          <a:p>
            <a:endParaRPr lang="zh-TW" altLang="en-US" dirty="0">
              <a:latin typeface="Times New Roman" panose="02020603050405020304" pitchFamily="18" charset="0"/>
              <a:cs typeface="Times New Roman" panose="02020603050405020304" pitchFamily="18" charset="0"/>
            </a:endParaRPr>
          </a:p>
          <a:p>
            <a:r>
              <a:rPr lang="zh-TW" altLang="en-US" b="1" dirty="0">
                <a:latin typeface="Times New Roman" panose="02020603050405020304" pitchFamily="18" charset="0"/>
                <a:cs typeface="Times New Roman" panose="02020603050405020304" pitchFamily="18" charset="0"/>
              </a:rPr>
              <a:t>void</a:t>
            </a:r>
            <a:r>
              <a:rPr lang="zh-TW" altLang="en-US" dirty="0">
                <a:latin typeface="Times New Roman" panose="02020603050405020304" pitchFamily="18" charset="0"/>
                <a:cs typeface="Times New Roman" panose="02020603050405020304" pitchFamily="18" charset="0"/>
              </a:rPr>
              <a:t> *thread</a:t>
            </a:r>
            <a:r>
              <a:rPr lang="zh-TW" altLang="en-US" b="1" dirty="0">
                <a:latin typeface="Times New Roman" panose="02020603050405020304" pitchFamily="18" charset="0"/>
                <a:cs typeface="Times New Roman" panose="02020603050405020304" pitchFamily="18" charset="0"/>
              </a:rPr>
              <a:t>(void</a:t>
            </a:r>
            <a:r>
              <a:rPr lang="zh-TW" altLang="en-US" dirty="0">
                <a:latin typeface="Times New Roman" panose="02020603050405020304" pitchFamily="18" charset="0"/>
                <a:cs typeface="Times New Roman" panose="02020603050405020304" pitchFamily="18" charset="0"/>
              </a:rPr>
              <a:t> *param);</a:t>
            </a:r>
          </a:p>
          <a:p>
            <a:r>
              <a:rPr lang="zh-TW" altLang="en-US" b="1" dirty="0">
                <a:latin typeface="Times New Roman" panose="02020603050405020304" pitchFamily="18" charset="0"/>
                <a:cs typeface="Times New Roman" panose="02020603050405020304" pitchFamily="18" charset="0"/>
              </a:rPr>
              <a:t>int</a:t>
            </a:r>
            <a:r>
              <a:rPr lang="zh-TW" altLang="en-US" dirty="0">
                <a:latin typeface="Times New Roman" panose="02020603050405020304" pitchFamily="18" charset="0"/>
                <a:cs typeface="Times New Roman" panose="02020603050405020304" pitchFamily="18" charset="0"/>
              </a:rPr>
              <a:t> count = 0;</a:t>
            </a:r>
          </a:p>
          <a:p>
            <a:r>
              <a:rPr lang="zh-TW" altLang="en-US" dirty="0">
                <a:latin typeface="Times New Roman" panose="02020603050405020304" pitchFamily="18" charset="0"/>
                <a:cs typeface="Times New Roman" panose="02020603050405020304" pitchFamily="18" charset="0"/>
              </a:rPr>
              <a:t>pthread_mutex_t mutex;</a:t>
            </a:r>
          </a:p>
          <a:p>
            <a:r>
              <a:rPr lang="zh-TW" altLang="en-US" dirty="0">
                <a:latin typeface="Times New Roman" panose="02020603050405020304" pitchFamily="18" charset="0"/>
                <a:cs typeface="Times New Roman" panose="02020603050405020304" pitchFamily="18" charset="0"/>
              </a:rPr>
              <a:t>#define N 10000</a:t>
            </a:r>
          </a:p>
          <a:p>
            <a:r>
              <a:rPr lang="zh-TW" altLang="en-US" b="1" dirty="0">
                <a:latin typeface="Times New Roman" panose="02020603050405020304" pitchFamily="18" charset="0"/>
                <a:cs typeface="Times New Roman" panose="02020603050405020304" pitchFamily="18" charset="0"/>
              </a:rPr>
              <a:t>int</a:t>
            </a:r>
            <a:r>
              <a:rPr lang="zh-TW" altLang="en-US" dirty="0">
                <a:latin typeface="Times New Roman" panose="02020603050405020304" pitchFamily="18" charset="0"/>
                <a:cs typeface="Times New Roman" panose="02020603050405020304" pitchFamily="18" charset="0"/>
              </a:rPr>
              <a:t> main</a:t>
            </a:r>
            <a:r>
              <a:rPr lang="zh-TW" altLang="en-US" b="1" dirty="0">
                <a:latin typeface="Times New Roman" panose="02020603050405020304" pitchFamily="18" charset="0"/>
                <a:cs typeface="Times New Roman" panose="02020603050405020304" pitchFamily="18" charset="0"/>
              </a:rPr>
              <a:t>(int</a:t>
            </a:r>
            <a:r>
              <a:rPr lang="zh-TW" altLang="en-US" dirty="0">
                <a:latin typeface="Times New Roman" panose="02020603050405020304" pitchFamily="18" charset="0"/>
                <a:cs typeface="Times New Roman" panose="02020603050405020304" pitchFamily="18" charset="0"/>
              </a:rPr>
              <a:t> argc, </a:t>
            </a:r>
            <a:r>
              <a:rPr lang="zh-TW" altLang="en-US" b="1" dirty="0">
                <a:latin typeface="Times New Roman" panose="02020603050405020304" pitchFamily="18" charset="0"/>
                <a:cs typeface="Times New Roman" panose="02020603050405020304" pitchFamily="18" charset="0"/>
              </a:rPr>
              <a:t>char</a:t>
            </a:r>
            <a:r>
              <a:rPr lang="zh-TW" altLang="en-US" dirty="0">
                <a:latin typeface="Times New Roman" panose="02020603050405020304" pitchFamily="18" charset="0"/>
                <a:cs typeface="Times New Roman" panose="02020603050405020304" pitchFamily="18" charset="0"/>
              </a:rPr>
              <a:t> *argv[]){</a:t>
            </a:r>
          </a:p>
          <a:p>
            <a:r>
              <a:rPr lang="zh-TW" altLang="en-US" b="1" dirty="0">
                <a:latin typeface="Times New Roman" panose="02020603050405020304" pitchFamily="18" charset="0"/>
                <a:cs typeface="Times New Roman" panose="02020603050405020304" pitchFamily="18" charset="0"/>
              </a:rPr>
              <a:t>	int</a:t>
            </a:r>
            <a:r>
              <a:rPr lang="zh-TW" altLang="en-US" dirty="0">
                <a:latin typeface="Times New Roman" panose="02020603050405020304" pitchFamily="18" charset="0"/>
                <a:cs typeface="Times New Roman" panose="02020603050405020304" pitchFamily="18" charset="0"/>
              </a:rPr>
              <a:t> i;</a:t>
            </a:r>
          </a:p>
          <a:p>
            <a:r>
              <a:rPr lang="zh-TW" altLang="en-US" dirty="0">
                <a:latin typeface="Times New Roman" panose="02020603050405020304" pitchFamily="18" charset="0"/>
                <a:cs typeface="Times New Roman" panose="02020603050405020304" pitchFamily="18" charset="0"/>
              </a:rPr>
              <a:t>	pthread_t tid[N];</a:t>
            </a:r>
          </a:p>
          <a:p>
            <a:r>
              <a:rPr lang="zh-TW" altLang="en-US" dirty="0">
                <a:latin typeface="Times New Roman" panose="02020603050405020304" pitchFamily="18" charset="0"/>
                <a:cs typeface="Times New Roman" panose="02020603050405020304" pitchFamily="18" charset="0"/>
              </a:rPr>
              <a:t>	pthread_attr_t attr[N];</a:t>
            </a:r>
          </a:p>
          <a:p>
            <a:r>
              <a:rPr lang="zh-TW" altLang="en-US" dirty="0">
                <a:latin typeface="Times New Roman" panose="02020603050405020304" pitchFamily="18" charset="0"/>
                <a:cs typeface="Times New Roman" panose="02020603050405020304" pitchFamily="18" charset="0"/>
              </a:rPr>
              <a:t>	pthread_mutex_init(&amp;mutex, NULL);</a:t>
            </a:r>
          </a:p>
          <a:p>
            <a:r>
              <a:rPr lang="zh-TW" altLang="en-US" dirty="0">
                <a:latin typeface="Times New Roman" panose="02020603050405020304" pitchFamily="18" charset="0"/>
                <a:cs typeface="Times New Roman" panose="02020603050405020304" pitchFamily="18" charset="0"/>
              </a:rPr>
              <a:t>	</a:t>
            </a:r>
          </a:p>
          <a:p>
            <a:r>
              <a:rPr lang="zh-TW" altLang="en-US" dirty="0">
                <a:latin typeface="Times New Roman" panose="02020603050405020304" pitchFamily="18" charset="0"/>
                <a:cs typeface="Times New Roman" panose="02020603050405020304" pitchFamily="18" charset="0"/>
              </a:rPr>
              <a:t>	//Create N threads</a:t>
            </a:r>
          </a:p>
          <a:p>
            <a:r>
              <a:rPr lang="zh-TW" altLang="en-US" b="1" dirty="0">
                <a:latin typeface="Times New Roman" panose="02020603050405020304" pitchFamily="18" charset="0"/>
                <a:cs typeface="Times New Roman" panose="02020603050405020304" pitchFamily="18" charset="0"/>
              </a:rPr>
              <a:t>	for</a:t>
            </a:r>
            <a:r>
              <a:rPr lang="zh-TW" altLang="en-US" dirty="0">
                <a:latin typeface="Times New Roman" panose="02020603050405020304" pitchFamily="18" charset="0"/>
                <a:cs typeface="Times New Roman" panose="02020603050405020304" pitchFamily="18" charset="0"/>
              </a:rPr>
              <a:t>(i = 0; i &lt; N; i++){</a:t>
            </a:r>
          </a:p>
          <a:p>
            <a:r>
              <a:rPr lang="zh-TW" altLang="en-US" dirty="0">
                <a:latin typeface="Times New Roman" panose="02020603050405020304" pitchFamily="18" charset="0"/>
                <a:cs typeface="Times New Roman" panose="02020603050405020304" pitchFamily="18" charset="0"/>
              </a:rPr>
              <a:t>		pthread_attr_init(&amp;attr[i]);</a:t>
            </a:r>
          </a:p>
          <a:p>
            <a:r>
              <a:rPr lang="zh-TW" altLang="en-US" dirty="0">
                <a:latin typeface="Times New Roman" panose="02020603050405020304" pitchFamily="18" charset="0"/>
                <a:cs typeface="Times New Roman" panose="02020603050405020304" pitchFamily="18" charset="0"/>
              </a:rPr>
              <a:t>		pthread_create(&amp;tid[i], &amp;attr[i], thread, NULL);</a:t>
            </a:r>
          </a:p>
          <a:p>
            <a:r>
              <a:rPr lang="zh-TW" altLang="en-US" dirty="0">
                <a:latin typeface="Times New Roman" panose="02020603050405020304" pitchFamily="18" charset="0"/>
                <a:cs typeface="Times New Roman" panose="02020603050405020304" pitchFamily="18" charset="0"/>
              </a:rPr>
              <a:t>	}</a:t>
            </a:r>
          </a:p>
        </p:txBody>
      </p:sp>
      <p:sp>
        <p:nvSpPr>
          <p:cNvPr id="2" name="標題 1">
            <a:extLst>
              <a:ext uri="{FF2B5EF4-FFF2-40B4-BE49-F238E27FC236}">
                <a16:creationId xmlns:a16="http://schemas.microsoft.com/office/drawing/2014/main" id="{F9864B6C-2C1B-4147-85BB-258554703AA3}"/>
              </a:ext>
            </a:extLst>
          </p:cNvPr>
          <p:cNvSpPr>
            <a:spLocks noGrp="1"/>
          </p:cNvSpPr>
          <p:nvPr>
            <p:ph type="title"/>
          </p:nvPr>
        </p:nvSpPr>
        <p:spPr>
          <a:xfrm>
            <a:off x="677334" y="265652"/>
            <a:ext cx="9838266" cy="1320800"/>
          </a:xfrm>
        </p:spPr>
        <p:txBody>
          <a:bodyPr/>
          <a:lstStyle/>
          <a:p>
            <a:r>
              <a:rPr lang="en-US" altLang="zh-TW" dirty="0"/>
              <a:t>Solution using Mutex lock</a:t>
            </a:r>
            <a:endParaRPr lang="zh-TW" altLang="en-US" dirty="0"/>
          </a:p>
        </p:txBody>
      </p:sp>
      <p:sp>
        <p:nvSpPr>
          <p:cNvPr id="5" name="矩形 3">
            <a:extLst>
              <a:ext uri="{FF2B5EF4-FFF2-40B4-BE49-F238E27FC236}">
                <a16:creationId xmlns:a16="http://schemas.microsoft.com/office/drawing/2014/main" id="{5605F39D-B659-42AB-A090-9E1F5D9707E7}"/>
              </a:ext>
            </a:extLst>
          </p:cNvPr>
          <p:cNvSpPr>
            <a:spLocks noChangeArrowheads="1"/>
          </p:cNvSpPr>
          <p:nvPr/>
        </p:nvSpPr>
        <p:spPr bwMode="auto">
          <a:xfrm>
            <a:off x="6865761" y="926052"/>
            <a:ext cx="4578594" cy="507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zh-TW" altLang="en-US" dirty="0">
                <a:latin typeface="Times New Roman" panose="02020603050405020304" pitchFamily="18" charset="0"/>
                <a:cs typeface="Times New Roman" panose="02020603050405020304" pitchFamily="18" charset="0"/>
              </a:rPr>
              <a:t>	</a:t>
            </a:r>
          </a:p>
          <a:p>
            <a:r>
              <a:rPr lang="zh-TW" altLang="en-US" dirty="0">
                <a:latin typeface="Times New Roman" panose="02020603050405020304" pitchFamily="18" charset="0"/>
                <a:cs typeface="Times New Roman" panose="02020603050405020304" pitchFamily="18" charset="0"/>
              </a:rPr>
              <a:t>	</a:t>
            </a:r>
            <a:r>
              <a:rPr lang="zh-TW" altLang="en-US" b="1" dirty="0">
                <a:latin typeface="Times New Roman" panose="02020603050405020304" pitchFamily="18" charset="0"/>
                <a:cs typeface="Times New Roman" panose="02020603050405020304" pitchFamily="18" charset="0"/>
              </a:rPr>
              <a:t>for</a:t>
            </a:r>
            <a:r>
              <a:rPr lang="zh-TW" altLang="en-US" dirty="0">
                <a:latin typeface="Times New Roman" panose="02020603050405020304" pitchFamily="18" charset="0"/>
                <a:cs typeface="Times New Roman" panose="02020603050405020304" pitchFamily="18" charset="0"/>
              </a:rPr>
              <a:t>(i = 0; i &lt; N; i++){</a:t>
            </a:r>
          </a:p>
          <a:p>
            <a:r>
              <a:rPr lang="zh-TW" altLang="en-US" dirty="0">
                <a:latin typeface="Times New Roman" panose="02020603050405020304" pitchFamily="18" charset="0"/>
                <a:cs typeface="Times New Roman" panose="02020603050405020304" pitchFamily="18" charset="0"/>
              </a:rPr>
              <a:t>		pthread_join(tid[i], NULL);</a:t>
            </a:r>
          </a:p>
          <a:p>
            <a:r>
              <a:rPr lang="zh-TW" altLang="en-US" dirty="0">
                <a:latin typeface="Times New Roman" panose="02020603050405020304" pitchFamily="18" charset="0"/>
                <a:cs typeface="Times New Roman" panose="02020603050405020304" pitchFamily="18" charset="0"/>
              </a:rPr>
              <a:t>	}</a:t>
            </a:r>
          </a:p>
          <a:p>
            <a:r>
              <a:rPr lang="zh-TW" altLang="en-US" dirty="0">
                <a:latin typeface="Times New Roman" panose="02020603050405020304" pitchFamily="18" charset="0"/>
                <a:cs typeface="Times New Roman" panose="02020603050405020304" pitchFamily="18" charset="0"/>
              </a:rPr>
              <a:t>	printf("count is %d\n", count);</a:t>
            </a:r>
          </a:p>
          <a:p>
            <a:endParaRPr lang="zh-TW" altLang="en-US" dirty="0">
              <a:latin typeface="Times New Roman" panose="02020603050405020304" pitchFamily="18" charset="0"/>
              <a:cs typeface="Times New Roman" panose="02020603050405020304" pitchFamily="18" charset="0"/>
            </a:endParaRPr>
          </a:p>
          <a:p>
            <a:r>
              <a:rPr lang="zh-TW" altLang="en-US" b="1" dirty="0">
                <a:latin typeface="Times New Roman" panose="02020603050405020304" pitchFamily="18" charset="0"/>
                <a:cs typeface="Times New Roman" panose="02020603050405020304" pitchFamily="18" charset="0"/>
              </a:rPr>
              <a:t>	return</a:t>
            </a:r>
            <a:r>
              <a:rPr lang="zh-TW" altLang="en-US" dirty="0">
                <a:latin typeface="Times New Roman" panose="02020603050405020304" pitchFamily="18" charset="0"/>
                <a:cs typeface="Times New Roman" panose="02020603050405020304" pitchFamily="18" charset="0"/>
              </a:rPr>
              <a:t> 0;</a:t>
            </a:r>
          </a:p>
          <a:p>
            <a:r>
              <a:rPr lang="zh-TW" altLang="en-US" dirty="0">
                <a:latin typeface="Times New Roman" panose="02020603050405020304" pitchFamily="18" charset="0"/>
                <a:cs typeface="Times New Roman" panose="02020603050405020304" pitchFamily="18" charset="0"/>
              </a:rPr>
              <a:t>}</a:t>
            </a:r>
          </a:p>
          <a:p>
            <a:endParaRPr lang="zh-TW" altLang="en-US" dirty="0">
              <a:latin typeface="Times New Roman" panose="02020603050405020304" pitchFamily="18" charset="0"/>
              <a:cs typeface="Times New Roman" panose="02020603050405020304" pitchFamily="18" charset="0"/>
            </a:endParaRPr>
          </a:p>
          <a:p>
            <a:r>
              <a:rPr lang="zh-TW" altLang="en-US" b="1" dirty="0">
                <a:latin typeface="Times New Roman" panose="02020603050405020304" pitchFamily="18" charset="0"/>
                <a:cs typeface="Times New Roman" panose="02020603050405020304" pitchFamily="18" charset="0"/>
              </a:rPr>
              <a:t>void</a:t>
            </a:r>
            <a:r>
              <a:rPr lang="zh-TW" altLang="en-US" dirty="0">
                <a:latin typeface="Times New Roman" panose="02020603050405020304" pitchFamily="18" charset="0"/>
                <a:cs typeface="Times New Roman" panose="02020603050405020304" pitchFamily="18" charset="0"/>
              </a:rPr>
              <a:t> *thread</a:t>
            </a:r>
            <a:r>
              <a:rPr lang="zh-TW" altLang="en-US" b="1" dirty="0">
                <a:latin typeface="Times New Roman" panose="02020603050405020304" pitchFamily="18" charset="0"/>
                <a:cs typeface="Times New Roman" panose="02020603050405020304" pitchFamily="18" charset="0"/>
              </a:rPr>
              <a:t>(void</a:t>
            </a:r>
            <a:r>
              <a:rPr lang="zh-TW" altLang="en-US" dirty="0">
                <a:latin typeface="Times New Roman" panose="02020603050405020304" pitchFamily="18" charset="0"/>
                <a:cs typeface="Times New Roman" panose="02020603050405020304" pitchFamily="18" charset="0"/>
              </a:rPr>
              <a:t> *param)</a:t>
            </a:r>
          </a:p>
          <a:p>
            <a:r>
              <a:rPr lang="zh-TW" altLang="en-US" dirty="0">
                <a:latin typeface="Times New Roman" panose="02020603050405020304" pitchFamily="18" charset="0"/>
                <a:cs typeface="Times New Roman" panose="02020603050405020304" pitchFamily="18" charset="0"/>
              </a:rPr>
              <a:t>{</a:t>
            </a:r>
          </a:p>
          <a:p>
            <a:r>
              <a:rPr lang="zh-TW" altLang="en-US" dirty="0">
                <a:latin typeface="Times New Roman" panose="02020603050405020304" pitchFamily="18" charset="0"/>
                <a:cs typeface="Times New Roman" panose="02020603050405020304" pitchFamily="18" charset="0"/>
              </a:rPr>
              <a:t>	//acquire the mutex lock</a:t>
            </a:r>
          </a:p>
          <a:p>
            <a:r>
              <a:rPr lang="zh-TW" altLang="en-US" dirty="0">
                <a:latin typeface="Times New Roman" panose="02020603050405020304" pitchFamily="18" charset="0"/>
                <a:cs typeface="Times New Roman" panose="02020603050405020304" pitchFamily="18" charset="0"/>
              </a:rPr>
              <a:t>	pthread_mutex_lock(&amp;mutex);</a:t>
            </a:r>
          </a:p>
          <a:p>
            <a:r>
              <a:rPr lang="zh-TW" altLang="en-US" dirty="0">
                <a:latin typeface="Times New Roman" panose="02020603050405020304" pitchFamily="18" charset="0"/>
                <a:cs typeface="Times New Roman" panose="02020603050405020304" pitchFamily="18" charset="0"/>
              </a:rPr>
              <a:t>	count++;</a:t>
            </a:r>
          </a:p>
          <a:p>
            <a:r>
              <a:rPr lang="zh-TW" altLang="en-US" dirty="0">
                <a:latin typeface="Times New Roman" panose="02020603050405020304" pitchFamily="18" charset="0"/>
                <a:cs typeface="Times New Roman" panose="02020603050405020304" pitchFamily="18" charset="0"/>
              </a:rPr>
              <a:t>	//release the mutex lock</a:t>
            </a:r>
          </a:p>
          <a:p>
            <a:r>
              <a:rPr lang="zh-TW" altLang="en-US" dirty="0">
                <a:latin typeface="Times New Roman" panose="02020603050405020304" pitchFamily="18" charset="0"/>
                <a:cs typeface="Times New Roman" panose="02020603050405020304" pitchFamily="18" charset="0"/>
              </a:rPr>
              <a:t>	pthread_mutex_unlock(&amp;mutex);</a:t>
            </a:r>
          </a:p>
          <a:p>
            <a:endParaRPr lang="zh-TW" altLang="en-US" dirty="0">
              <a:latin typeface="Times New Roman" panose="02020603050405020304" pitchFamily="18" charset="0"/>
              <a:cs typeface="Times New Roman" panose="02020603050405020304" pitchFamily="18" charset="0"/>
            </a:endParaRPr>
          </a:p>
          <a:p>
            <a:r>
              <a:rPr lang="zh-TW" altLang="en-US"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43467" y="93029"/>
            <a:ext cx="9838266" cy="1320800"/>
          </a:xfrm>
        </p:spPr>
        <p:txBody>
          <a:bodyPr rtlCol="0">
            <a:normAutofit/>
          </a:bodyPr>
          <a:lstStyle/>
          <a:p>
            <a:pPr fontAlgn="auto">
              <a:spcAft>
                <a:spcPts val="0"/>
              </a:spcAft>
              <a:defRPr/>
            </a:pPr>
            <a:r>
              <a:rPr lang="en-US" altLang="zh-TW" sz="4000" dirty="0"/>
              <a:t>Example</a:t>
            </a:r>
          </a:p>
        </p:txBody>
      </p:sp>
      <p:sp>
        <p:nvSpPr>
          <p:cNvPr id="16387" name="Rectangle 3"/>
          <p:cNvSpPr>
            <a:spLocks noGrp="1" noChangeArrowheads="1"/>
          </p:cNvSpPr>
          <p:nvPr>
            <p:ph idx="1"/>
          </p:nvPr>
        </p:nvSpPr>
        <p:spPr>
          <a:xfrm>
            <a:off x="643467" y="753429"/>
            <a:ext cx="5136548" cy="6011542"/>
          </a:xfrm>
        </p:spPr>
        <p:txBody>
          <a:bodyPr rtlCol="0">
            <a:noAutofit/>
          </a:bodyPr>
          <a:lstStyle/>
          <a:p>
            <a:pPr marL="342906" indent="-342906" defTabSz="457207" fontAlgn="auto">
              <a:spcAft>
                <a:spcPts val="0"/>
              </a:spcAft>
              <a:buClr>
                <a:schemeClr val="bg2">
                  <a:lumMod val="40000"/>
                  <a:lumOff val="60000"/>
                </a:schemeClr>
              </a:buClr>
              <a:buFont typeface="Wingdings 3" charset="2"/>
              <a:buNone/>
              <a:defRPr/>
            </a:pPr>
            <a:r>
              <a:rPr lang="en-US" altLang="zh-TW" sz="1400" dirty="0">
                <a:solidFill>
                  <a:schemeClr val="tx1">
                    <a:lumMod val="75000"/>
                    <a:lumOff val="25000"/>
                  </a:schemeClr>
                </a:solidFill>
                <a:ea typeface="Arial Unicode MS" panose="020B0604020202020204" pitchFamily="34" charset="-120"/>
              </a:rPr>
              <a:t>#include &lt;</a:t>
            </a:r>
            <a:r>
              <a:rPr lang="en-US" altLang="zh-TW" sz="1400" dirty="0" err="1">
                <a:solidFill>
                  <a:schemeClr val="tx1">
                    <a:lumMod val="75000"/>
                    <a:lumOff val="25000"/>
                  </a:schemeClr>
                </a:solidFill>
                <a:ea typeface="Arial Unicode MS" panose="020B0604020202020204" pitchFamily="34" charset="-120"/>
              </a:rPr>
              <a:t>stdio.h</a:t>
            </a:r>
            <a:r>
              <a:rPr lang="en-US" altLang="zh-TW" sz="1400" dirty="0">
                <a:solidFill>
                  <a:schemeClr val="tx1">
                    <a:lumMod val="75000"/>
                    <a:lumOff val="25000"/>
                  </a:schemeClr>
                </a:solidFill>
                <a:ea typeface="Arial Unicode MS" panose="020B0604020202020204" pitchFamily="34" charset="-120"/>
              </a:rPr>
              <a:t>&gt;</a:t>
            </a:r>
          </a:p>
          <a:p>
            <a:pPr marL="342906" indent="-342906" defTabSz="457207" fontAlgn="auto">
              <a:spcAft>
                <a:spcPts val="0"/>
              </a:spcAft>
              <a:buClr>
                <a:schemeClr val="bg2">
                  <a:lumMod val="40000"/>
                  <a:lumOff val="60000"/>
                </a:schemeClr>
              </a:buClr>
              <a:buFont typeface="Wingdings 3" charset="2"/>
              <a:buNone/>
              <a:defRPr/>
            </a:pPr>
            <a:r>
              <a:rPr lang="en-US" altLang="zh-TW" sz="1400" dirty="0">
                <a:solidFill>
                  <a:schemeClr val="tx1">
                    <a:lumMod val="75000"/>
                    <a:lumOff val="25000"/>
                  </a:schemeClr>
                </a:solidFill>
                <a:ea typeface="Arial Unicode MS" panose="020B0604020202020204" pitchFamily="34" charset="-120"/>
              </a:rPr>
              <a:t>#include &lt;</a:t>
            </a:r>
            <a:r>
              <a:rPr lang="en-US" altLang="zh-TW" sz="1400" dirty="0" err="1">
                <a:solidFill>
                  <a:schemeClr val="tx1">
                    <a:lumMod val="75000"/>
                    <a:lumOff val="25000"/>
                  </a:schemeClr>
                </a:solidFill>
                <a:ea typeface="Arial Unicode MS" panose="020B0604020202020204" pitchFamily="34" charset="-120"/>
              </a:rPr>
              <a:t>pthread.h</a:t>
            </a:r>
            <a:r>
              <a:rPr lang="en-US" altLang="zh-TW" sz="1400" dirty="0">
                <a:solidFill>
                  <a:schemeClr val="tx1">
                    <a:lumMod val="75000"/>
                    <a:lumOff val="25000"/>
                  </a:schemeClr>
                </a:solidFill>
                <a:ea typeface="Arial Unicode MS" panose="020B0604020202020204" pitchFamily="34" charset="-120"/>
              </a:rPr>
              <a:t>&gt;</a:t>
            </a:r>
          </a:p>
          <a:p>
            <a:pPr marL="342906" indent="-342906" defTabSz="457207" fontAlgn="auto">
              <a:spcAft>
                <a:spcPts val="0"/>
              </a:spcAft>
              <a:buClr>
                <a:schemeClr val="bg2">
                  <a:lumMod val="40000"/>
                  <a:lumOff val="60000"/>
                </a:schemeClr>
              </a:buClr>
              <a:buFont typeface="Wingdings 3" charset="2"/>
              <a:buNone/>
              <a:defRPr/>
            </a:pPr>
            <a:endParaRPr lang="en-US" altLang="zh-TW" sz="1400" dirty="0">
              <a:solidFill>
                <a:schemeClr val="tx1">
                  <a:lumMod val="75000"/>
                  <a:lumOff val="25000"/>
                </a:schemeClr>
              </a:solidFill>
              <a:ea typeface="Arial Unicode MS" panose="020B0604020202020204" pitchFamily="34" charset="-120"/>
            </a:endParaRPr>
          </a:p>
          <a:p>
            <a:pPr marL="342906" indent="-342906" defTabSz="457207" fontAlgn="auto">
              <a:spcAft>
                <a:spcPts val="0"/>
              </a:spcAft>
              <a:buClr>
                <a:schemeClr val="bg2">
                  <a:lumMod val="40000"/>
                  <a:lumOff val="60000"/>
                </a:schemeClr>
              </a:buClr>
              <a:buFont typeface="Wingdings 3" charset="2"/>
              <a:buNone/>
              <a:defRPr/>
            </a:pPr>
            <a:r>
              <a:rPr lang="en-US" altLang="zh-TW" sz="1400" dirty="0">
                <a:solidFill>
                  <a:schemeClr val="tx1">
                    <a:lumMod val="75000"/>
                    <a:lumOff val="25000"/>
                  </a:schemeClr>
                </a:solidFill>
                <a:ea typeface="Arial Unicode MS" panose="020B0604020202020204" pitchFamily="34" charset="-120"/>
              </a:rPr>
              <a:t>#define MAX_SIZE  5</a:t>
            </a:r>
          </a:p>
          <a:p>
            <a:pPr marL="342906" indent="-342906" defTabSz="457207" fontAlgn="auto">
              <a:spcAft>
                <a:spcPts val="0"/>
              </a:spcAft>
              <a:buClr>
                <a:schemeClr val="bg2">
                  <a:lumMod val="40000"/>
                  <a:lumOff val="60000"/>
                </a:schemeClr>
              </a:buClr>
              <a:buFont typeface="Wingdings 3" charset="2"/>
              <a:buNone/>
              <a:defRPr/>
            </a:pPr>
            <a:r>
              <a:rPr lang="en-US" altLang="zh-TW" sz="1400" dirty="0" err="1">
                <a:solidFill>
                  <a:srgbClr val="FFFF00"/>
                </a:solidFill>
                <a:ea typeface="Arial Unicode MS" panose="020B0604020202020204" pitchFamily="34" charset="-120"/>
              </a:rPr>
              <a:t>pthread_mutex_t</a:t>
            </a:r>
            <a:r>
              <a:rPr lang="en-US" altLang="zh-TW" sz="1400" dirty="0">
                <a:solidFill>
                  <a:srgbClr val="FFFF00"/>
                </a:solidFill>
                <a:ea typeface="Arial Unicode MS" panose="020B0604020202020204" pitchFamily="34" charset="-120"/>
              </a:rPr>
              <a:t> </a:t>
            </a:r>
            <a:r>
              <a:rPr lang="en-US" altLang="zh-TW" sz="1400" dirty="0" err="1">
                <a:solidFill>
                  <a:srgbClr val="FFFF00"/>
                </a:solidFill>
                <a:ea typeface="Arial Unicode MS" panose="020B0604020202020204" pitchFamily="34" charset="-120"/>
              </a:rPr>
              <a:t>bufLock</a:t>
            </a:r>
            <a:r>
              <a:rPr lang="en-US" altLang="zh-TW" sz="1400" dirty="0">
                <a:solidFill>
                  <a:srgbClr val="FFFF00"/>
                </a:solidFill>
                <a:ea typeface="Arial Unicode MS" panose="020B0604020202020204" pitchFamily="34" charset="-120"/>
              </a:rPr>
              <a:t>;</a:t>
            </a:r>
          </a:p>
          <a:p>
            <a:pPr marL="342906" indent="-342906" defTabSz="457207" fontAlgn="auto">
              <a:spcAft>
                <a:spcPts val="0"/>
              </a:spcAft>
              <a:buClr>
                <a:schemeClr val="bg2">
                  <a:lumMod val="40000"/>
                  <a:lumOff val="60000"/>
                </a:schemeClr>
              </a:buClr>
              <a:buFont typeface="Wingdings 3" charset="2"/>
              <a:buNone/>
              <a:defRPr/>
            </a:pPr>
            <a:r>
              <a:rPr lang="en-US" altLang="zh-TW" sz="1400" dirty="0" err="1">
                <a:solidFill>
                  <a:srgbClr val="FFFF00"/>
                </a:solidFill>
                <a:ea typeface="Arial Unicode MS" panose="020B0604020202020204" pitchFamily="34" charset="-120"/>
              </a:rPr>
              <a:t>int</a:t>
            </a:r>
            <a:r>
              <a:rPr lang="en-US" altLang="zh-TW" sz="1400" dirty="0">
                <a:solidFill>
                  <a:srgbClr val="FFFF00"/>
                </a:solidFill>
                <a:ea typeface="Arial Unicode MS" panose="020B0604020202020204" pitchFamily="34" charset="-120"/>
              </a:rPr>
              <a:t> count;</a:t>
            </a:r>
          </a:p>
          <a:p>
            <a:pPr marL="342906" indent="-342906" defTabSz="457207" fontAlgn="auto">
              <a:spcAft>
                <a:spcPts val="0"/>
              </a:spcAft>
              <a:buClr>
                <a:schemeClr val="bg2">
                  <a:lumMod val="40000"/>
                  <a:lumOff val="60000"/>
                </a:schemeClr>
              </a:buClr>
              <a:buFont typeface="Wingdings 3" charset="2"/>
              <a:buNone/>
              <a:defRPr/>
            </a:pPr>
            <a:endParaRPr lang="en-US" altLang="zh-TW" sz="1400" dirty="0">
              <a:solidFill>
                <a:schemeClr val="tx1">
                  <a:lumMod val="75000"/>
                  <a:lumOff val="25000"/>
                </a:schemeClr>
              </a:solidFill>
              <a:ea typeface="Arial Unicode MS" panose="020B0604020202020204" pitchFamily="34" charset="-120"/>
            </a:endParaRPr>
          </a:p>
          <a:p>
            <a:pPr marL="342906" indent="-342906" defTabSz="457207" fontAlgn="auto">
              <a:spcAft>
                <a:spcPts val="0"/>
              </a:spcAft>
              <a:buClr>
                <a:schemeClr val="bg2">
                  <a:lumMod val="40000"/>
                  <a:lumOff val="60000"/>
                </a:schemeClr>
              </a:buClr>
              <a:buFont typeface="Wingdings 3" charset="2"/>
              <a:buNone/>
              <a:defRPr/>
            </a:pPr>
            <a:r>
              <a:rPr lang="en-US" altLang="zh-TW" sz="1400" dirty="0">
                <a:solidFill>
                  <a:schemeClr val="tx1">
                    <a:lumMod val="75000"/>
                    <a:lumOff val="25000"/>
                  </a:schemeClr>
                </a:solidFill>
                <a:ea typeface="Arial Unicode MS" panose="020B0604020202020204" pitchFamily="34" charset="-120"/>
              </a:rPr>
              <a:t>void producer(char* </a:t>
            </a:r>
            <a:r>
              <a:rPr lang="en-US" altLang="zh-TW" sz="1400" dirty="0" err="1">
                <a:solidFill>
                  <a:schemeClr val="tx1">
                    <a:lumMod val="75000"/>
                    <a:lumOff val="25000"/>
                  </a:schemeClr>
                </a:solidFill>
                <a:ea typeface="Arial Unicode MS" panose="020B0604020202020204" pitchFamily="34" charset="-120"/>
              </a:rPr>
              <a:t>buf</a:t>
            </a:r>
            <a:r>
              <a:rPr lang="en-US" altLang="zh-TW" sz="1400" dirty="0">
                <a:solidFill>
                  <a:schemeClr val="tx1">
                    <a:lumMod val="75000"/>
                    <a:lumOff val="25000"/>
                  </a:schemeClr>
                </a:solidFill>
                <a:ea typeface="Arial Unicode MS" panose="020B0604020202020204" pitchFamily="34" charset="-120"/>
              </a:rPr>
              <a:t>) {	</a:t>
            </a:r>
          </a:p>
          <a:p>
            <a:pPr marL="342906" indent="-342906" defTabSz="457207" fontAlgn="auto">
              <a:spcAft>
                <a:spcPts val="0"/>
              </a:spcAft>
              <a:buClr>
                <a:schemeClr val="bg2">
                  <a:lumMod val="40000"/>
                  <a:lumOff val="60000"/>
                </a:schemeClr>
              </a:buClr>
              <a:buFont typeface="Wingdings 3" charset="2"/>
              <a:buNone/>
              <a:defRPr/>
            </a:pPr>
            <a:r>
              <a:rPr lang="en-US" altLang="zh-TW" sz="1400" dirty="0">
                <a:solidFill>
                  <a:schemeClr val="tx1">
                    <a:lumMod val="75000"/>
                    <a:lumOff val="25000"/>
                  </a:schemeClr>
                </a:solidFill>
                <a:ea typeface="Arial Unicode MS" panose="020B0604020202020204" pitchFamily="34" charset="-120"/>
              </a:rPr>
              <a:t>for(;;) {		</a:t>
            </a:r>
          </a:p>
          <a:p>
            <a:pPr marL="342906" indent="-342906" defTabSz="457207" fontAlgn="auto">
              <a:spcAft>
                <a:spcPts val="0"/>
              </a:spcAft>
              <a:buClr>
                <a:schemeClr val="bg2">
                  <a:lumMod val="40000"/>
                  <a:lumOff val="60000"/>
                </a:schemeClr>
              </a:buClr>
              <a:buFont typeface="Wingdings 3" charset="2"/>
              <a:buNone/>
              <a:defRPr/>
            </a:pPr>
            <a:r>
              <a:rPr lang="en-US" altLang="zh-TW" sz="1400" dirty="0">
                <a:solidFill>
                  <a:schemeClr val="tx1">
                    <a:lumMod val="75000"/>
                    <a:lumOff val="25000"/>
                  </a:schemeClr>
                </a:solidFill>
                <a:ea typeface="Arial Unicode MS" panose="020B0604020202020204" pitchFamily="34" charset="-120"/>
              </a:rPr>
              <a:t>	while(count == MAX_SIZE);		</a:t>
            </a:r>
          </a:p>
          <a:p>
            <a:pPr marL="342906" indent="-342906" defTabSz="457207" fontAlgn="auto">
              <a:spcAft>
                <a:spcPts val="0"/>
              </a:spcAft>
              <a:buClr>
                <a:schemeClr val="bg2">
                  <a:lumMod val="40000"/>
                  <a:lumOff val="60000"/>
                </a:schemeClr>
              </a:buClr>
              <a:buFont typeface="Wingdings 3" charset="2"/>
              <a:buNone/>
              <a:defRPr/>
            </a:pPr>
            <a:r>
              <a:rPr lang="en-US" altLang="zh-TW" sz="1400" dirty="0">
                <a:solidFill>
                  <a:schemeClr val="tx1">
                    <a:lumMod val="75000"/>
                    <a:lumOff val="25000"/>
                  </a:schemeClr>
                </a:solidFill>
                <a:ea typeface="Arial Unicode MS" panose="020B0604020202020204" pitchFamily="34" charset="-120"/>
              </a:rPr>
              <a:t>	</a:t>
            </a:r>
            <a:r>
              <a:rPr lang="en-US" altLang="zh-TW" sz="1400" dirty="0" err="1">
                <a:solidFill>
                  <a:schemeClr val="tx1">
                    <a:lumMod val="75000"/>
                    <a:lumOff val="25000"/>
                  </a:schemeClr>
                </a:solidFill>
                <a:ea typeface="Arial Unicode MS" panose="020B0604020202020204" pitchFamily="34" charset="-120"/>
              </a:rPr>
              <a:t>pthread_mutex_lock</a:t>
            </a:r>
            <a:r>
              <a:rPr lang="en-US" altLang="zh-TW" sz="1400" dirty="0">
                <a:solidFill>
                  <a:schemeClr val="tx1">
                    <a:lumMod val="75000"/>
                    <a:lumOff val="25000"/>
                  </a:schemeClr>
                </a:solidFill>
                <a:ea typeface="Arial Unicode MS" panose="020B0604020202020204" pitchFamily="34" charset="-120"/>
              </a:rPr>
              <a:t>(&amp;</a:t>
            </a:r>
            <a:r>
              <a:rPr lang="en-US" altLang="zh-TW" sz="1400" dirty="0" err="1">
                <a:solidFill>
                  <a:schemeClr val="tx1">
                    <a:lumMod val="75000"/>
                    <a:lumOff val="25000"/>
                  </a:schemeClr>
                </a:solidFill>
                <a:ea typeface="Arial Unicode MS" panose="020B0604020202020204" pitchFamily="34" charset="-120"/>
              </a:rPr>
              <a:t>bufLock</a:t>
            </a:r>
            <a:r>
              <a:rPr lang="en-US" altLang="zh-TW" sz="1400" dirty="0">
                <a:solidFill>
                  <a:schemeClr val="tx1">
                    <a:lumMod val="75000"/>
                    <a:lumOff val="25000"/>
                  </a:schemeClr>
                </a:solidFill>
                <a:ea typeface="Arial Unicode MS" panose="020B0604020202020204" pitchFamily="34" charset="-120"/>
              </a:rPr>
              <a:t>);		</a:t>
            </a:r>
          </a:p>
          <a:p>
            <a:pPr marL="342906" indent="-342906" defTabSz="457207" fontAlgn="auto">
              <a:spcAft>
                <a:spcPts val="0"/>
              </a:spcAft>
              <a:buClr>
                <a:schemeClr val="bg2">
                  <a:lumMod val="40000"/>
                  <a:lumOff val="60000"/>
                </a:schemeClr>
              </a:buClr>
              <a:buFont typeface="Wingdings 3" charset="2"/>
              <a:buNone/>
              <a:defRPr/>
            </a:pPr>
            <a:r>
              <a:rPr lang="en-US" altLang="zh-TW" sz="1400" dirty="0">
                <a:solidFill>
                  <a:schemeClr val="tx1">
                    <a:lumMod val="75000"/>
                    <a:lumOff val="25000"/>
                  </a:schemeClr>
                </a:solidFill>
                <a:ea typeface="Arial Unicode MS" panose="020B0604020202020204" pitchFamily="34" charset="-120"/>
              </a:rPr>
              <a:t>	</a:t>
            </a:r>
            <a:r>
              <a:rPr lang="en-US" altLang="zh-TW" sz="1400" dirty="0" err="1">
                <a:solidFill>
                  <a:schemeClr val="tx1">
                    <a:lumMod val="75000"/>
                    <a:lumOff val="25000"/>
                  </a:schemeClr>
                </a:solidFill>
                <a:ea typeface="Arial Unicode MS" panose="020B0604020202020204" pitchFamily="34" charset="-120"/>
              </a:rPr>
              <a:t>printf</a:t>
            </a:r>
            <a:r>
              <a:rPr lang="en-US" altLang="zh-TW" sz="1400" dirty="0">
                <a:solidFill>
                  <a:schemeClr val="tx1">
                    <a:lumMod val="75000"/>
                    <a:lumOff val="25000"/>
                  </a:schemeClr>
                </a:solidFill>
                <a:ea typeface="Arial Unicode MS" panose="020B0604020202020204" pitchFamily="34" charset="-120"/>
              </a:rPr>
              <a:t>("enter a char:");		</a:t>
            </a:r>
          </a:p>
          <a:p>
            <a:pPr marL="342906" indent="-342906" defTabSz="457207" fontAlgn="auto">
              <a:spcAft>
                <a:spcPts val="0"/>
              </a:spcAft>
              <a:buClr>
                <a:schemeClr val="bg2">
                  <a:lumMod val="40000"/>
                  <a:lumOff val="60000"/>
                </a:schemeClr>
              </a:buClr>
              <a:buFont typeface="Wingdings 3" charset="2"/>
              <a:buNone/>
              <a:defRPr/>
            </a:pPr>
            <a:r>
              <a:rPr lang="en-US" altLang="zh-TW" sz="1400" dirty="0">
                <a:solidFill>
                  <a:schemeClr val="tx1">
                    <a:lumMod val="75000"/>
                    <a:lumOff val="25000"/>
                  </a:schemeClr>
                </a:solidFill>
                <a:ea typeface="Arial Unicode MS" panose="020B0604020202020204" pitchFamily="34" charset="-120"/>
              </a:rPr>
              <a:t>	</a:t>
            </a:r>
            <a:r>
              <a:rPr lang="en-US" altLang="zh-TW" sz="1400" dirty="0" err="1">
                <a:solidFill>
                  <a:schemeClr val="tx1">
                    <a:lumMod val="75000"/>
                    <a:lumOff val="25000"/>
                  </a:schemeClr>
                </a:solidFill>
                <a:ea typeface="Arial Unicode MS" panose="020B0604020202020204" pitchFamily="34" charset="-120"/>
              </a:rPr>
              <a:t>buf</a:t>
            </a:r>
            <a:r>
              <a:rPr lang="en-US" altLang="zh-TW" sz="1400" dirty="0">
                <a:solidFill>
                  <a:schemeClr val="tx1">
                    <a:lumMod val="75000"/>
                    <a:lumOff val="25000"/>
                  </a:schemeClr>
                </a:solidFill>
                <a:ea typeface="Arial Unicode MS" panose="020B0604020202020204" pitchFamily="34" charset="-120"/>
              </a:rPr>
              <a:t>[count] = </a:t>
            </a:r>
            <a:r>
              <a:rPr lang="en-US" altLang="zh-TW" sz="1400" dirty="0" err="1">
                <a:solidFill>
                  <a:schemeClr val="tx1">
                    <a:lumMod val="75000"/>
                    <a:lumOff val="25000"/>
                  </a:schemeClr>
                </a:solidFill>
                <a:ea typeface="Arial Unicode MS" panose="020B0604020202020204" pitchFamily="34" charset="-120"/>
              </a:rPr>
              <a:t>getchar</a:t>
            </a:r>
            <a:r>
              <a:rPr lang="en-US" altLang="zh-TW" sz="1400" dirty="0">
                <a:solidFill>
                  <a:schemeClr val="tx1">
                    <a:lumMod val="75000"/>
                    <a:lumOff val="25000"/>
                  </a:schemeClr>
                </a:solidFill>
                <a:ea typeface="Arial Unicode MS" panose="020B0604020202020204" pitchFamily="34" charset="-120"/>
              </a:rPr>
              <a:t>();		</a:t>
            </a:r>
          </a:p>
          <a:p>
            <a:pPr marL="342906" indent="-342906" defTabSz="457207" fontAlgn="auto">
              <a:spcAft>
                <a:spcPts val="0"/>
              </a:spcAft>
              <a:buClr>
                <a:schemeClr val="bg2">
                  <a:lumMod val="40000"/>
                  <a:lumOff val="60000"/>
                </a:schemeClr>
              </a:buClr>
              <a:buFont typeface="Wingdings 3" charset="2"/>
              <a:buNone/>
              <a:defRPr/>
            </a:pPr>
            <a:r>
              <a:rPr lang="en-US" altLang="zh-TW" sz="1400" dirty="0">
                <a:solidFill>
                  <a:schemeClr val="tx1">
                    <a:lumMod val="75000"/>
                    <a:lumOff val="25000"/>
                  </a:schemeClr>
                </a:solidFill>
                <a:ea typeface="Arial Unicode MS" panose="020B0604020202020204" pitchFamily="34" charset="-120"/>
              </a:rPr>
              <a:t>	</a:t>
            </a:r>
            <a:r>
              <a:rPr lang="en-US" altLang="zh-TW" sz="1400" dirty="0" err="1">
                <a:solidFill>
                  <a:schemeClr val="tx1">
                    <a:lumMod val="75000"/>
                    <a:lumOff val="25000"/>
                  </a:schemeClr>
                </a:solidFill>
                <a:ea typeface="Arial Unicode MS" panose="020B0604020202020204" pitchFamily="34" charset="-120"/>
              </a:rPr>
              <a:t>getchar</a:t>
            </a:r>
            <a:r>
              <a:rPr lang="en-US" altLang="zh-TW" sz="1400" dirty="0">
                <a:solidFill>
                  <a:schemeClr val="tx1">
                    <a:lumMod val="75000"/>
                    <a:lumOff val="25000"/>
                  </a:schemeClr>
                </a:solidFill>
                <a:ea typeface="Arial Unicode MS" panose="020B0604020202020204" pitchFamily="34" charset="-120"/>
              </a:rPr>
              <a:t>();		</a:t>
            </a:r>
          </a:p>
          <a:p>
            <a:pPr marL="342906" indent="-342906" defTabSz="457207" fontAlgn="auto">
              <a:spcAft>
                <a:spcPts val="0"/>
              </a:spcAft>
              <a:buClr>
                <a:schemeClr val="bg2">
                  <a:lumMod val="40000"/>
                  <a:lumOff val="60000"/>
                </a:schemeClr>
              </a:buClr>
              <a:buFont typeface="Wingdings 3" charset="2"/>
              <a:buNone/>
              <a:defRPr/>
            </a:pPr>
            <a:r>
              <a:rPr lang="en-US" altLang="zh-TW" sz="1400" dirty="0">
                <a:solidFill>
                  <a:schemeClr val="tx1">
                    <a:lumMod val="75000"/>
                    <a:lumOff val="25000"/>
                  </a:schemeClr>
                </a:solidFill>
                <a:ea typeface="Arial Unicode MS" panose="020B0604020202020204" pitchFamily="34" charset="-120"/>
              </a:rPr>
              <a:t>	count++;		</a:t>
            </a:r>
          </a:p>
          <a:p>
            <a:pPr marL="342906" indent="-342906" defTabSz="457207" fontAlgn="auto">
              <a:spcAft>
                <a:spcPts val="0"/>
              </a:spcAft>
              <a:buClr>
                <a:schemeClr val="bg2">
                  <a:lumMod val="40000"/>
                  <a:lumOff val="60000"/>
                </a:schemeClr>
              </a:buClr>
              <a:buFont typeface="Wingdings 3" charset="2"/>
              <a:buNone/>
              <a:defRPr/>
            </a:pPr>
            <a:r>
              <a:rPr lang="en-US" altLang="zh-TW" sz="1400" dirty="0">
                <a:solidFill>
                  <a:schemeClr val="tx1">
                    <a:lumMod val="75000"/>
                    <a:lumOff val="25000"/>
                  </a:schemeClr>
                </a:solidFill>
                <a:ea typeface="Arial Unicode MS" panose="020B0604020202020204" pitchFamily="34" charset="-120"/>
              </a:rPr>
              <a:t>	</a:t>
            </a:r>
            <a:r>
              <a:rPr lang="en-US" altLang="zh-TW" sz="1400" dirty="0" err="1">
                <a:solidFill>
                  <a:schemeClr val="tx1">
                    <a:lumMod val="75000"/>
                    <a:lumOff val="25000"/>
                  </a:schemeClr>
                </a:solidFill>
                <a:ea typeface="Arial Unicode MS" panose="020B0604020202020204" pitchFamily="34" charset="-120"/>
              </a:rPr>
              <a:t>pthread_mutex_unlock</a:t>
            </a:r>
            <a:r>
              <a:rPr lang="en-US" altLang="zh-TW" sz="1400" dirty="0">
                <a:solidFill>
                  <a:schemeClr val="tx1">
                    <a:lumMod val="75000"/>
                    <a:lumOff val="25000"/>
                  </a:schemeClr>
                </a:solidFill>
                <a:ea typeface="Arial Unicode MS" panose="020B0604020202020204" pitchFamily="34" charset="-120"/>
              </a:rPr>
              <a:t>(&amp;</a:t>
            </a:r>
            <a:r>
              <a:rPr lang="en-US" altLang="zh-TW" sz="1400" dirty="0" err="1">
                <a:solidFill>
                  <a:schemeClr val="tx1">
                    <a:lumMod val="75000"/>
                    <a:lumOff val="25000"/>
                  </a:schemeClr>
                </a:solidFill>
                <a:ea typeface="Arial Unicode MS" panose="020B0604020202020204" pitchFamily="34" charset="-120"/>
              </a:rPr>
              <a:t>bufLock</a:t>
            </a:r>
            <a:r>
              <a:rPr lang="en-US" altLang="zh-TW" sz="1400" dirty="0">
                <a:solidFill>
                  <a:schemeClr val="tx1">
                    <a:lumMod val="75000"/>
                    <a:lumOff val="25000"/>
                  </a:schemeClr>
                </a:solidFill>
                <a:ea typeface="Arial Unicode MS" panose="020B0604020202020204" pitchFamily="34" charset="-120"/>
              </a:rPr>
              <a:t>);	</a:t>
            </a:r>
          </a:p>
          <a:p>
            <a:pPr marL="342906" indent="-342906" defTabSz="457207" fontAlgn="auto">
              <a:spcAft>
                <a:spcPts val="0"/>
              </a:spcAft>
              <a:buClr>
                <a:schemeClr val="bg2">
                  <a:lumMod val="40000"/>
                  <a:lumOff val="60000"/>
                </a:schemeClr>
              </a:buClr>
              <a:buFont typeface="Wingdings 3" charset="2"/>
              <a:buNone/>
              <a:defRPr/>
            </a:pPr>
            <a:r>
              <a:rPr lang="en-US" altLang="zh-TW" sz="1400" dirty="0">
                <a:solidFill>
                  <a:schemeClr val="tx1">
                    <a:lumMod val="75000"/>
                    <a:lumOff val="25000"/>
                  </a:schemeClr>
                </a:solidFill>
                <a:ea typeface="Arial Unicode MS" panose="020B0604020202020204" pitchFamily="34" charset="-120"/>
              </a:rPr>
              <a:t>	}</a:t>
            </a:r>
          </a:p>
          <a:p>
            <a:pPr marL="342906" indent="-342906" defTabSz="457207" fontAlgn="auto">
              <a:spcAft>
                <a:spcPts val="0"/>
              </a:spcAft>
              <a:buClr>
                <a:schemeClr val="bg2">
                  <a:lumMod val="40000"/>
                  <a:lumOff val="60000"/>
                </a:schemeClr>
              </a:buClr>
              <a:buFont typeface="Wingdings 3" charset="2"/>
              <a:buNone/>
              <a:defRPr/>
            </a:pPr>
            <a:r>
              <a:rPr lang="en-US" altLang="zh-TW" sz="1400" dirty="0">
                <a:solidFill>
                  <a:schemeClr val="tx1">
                    <a:lumMod val="75000"/>
                    <a:lumOff val="25000"/>
                  </a:schemeClr>
                </a:solidFill>
                <a:ea typeface="Arial Unicode MS" panose="020B0604020202020204" pitchFamily="34" charset="-120"/>
              </a:rPr>
              <a:t>}	</a:t>
            </a:r>
            <a:endParaRPr lang="en-US" altLang="zh-TW" sz="2000" dirty="0">
              <a:solidFill>
                <a:schemeClr val="tx1">
                  <a:lumMod val="75000"/>
                  <a:lumOff val="25000"/>
                </a:schemeClr>
              </a:solidFill>
              <a:ea typeface="Arial Unicode MS" panose="020B0604020202020204" pitchFamily="34" charset="-120"/>
            </a:endParaRPr>
          </a:p>
        </p:txBody>
      </p:sp>
      <p:sp>
        <p:nvSpPr>
          <p:cNvPr id="16388" name="Rectangle 4"/>
          <p:cNvSpPr>
            <a:spLocks noGrp="1" noChangeArrowheads="1"/>
          </p:cNvSpPr>
          <p:nvPr>
            <p:ph sz="half" idx="4294967295"/>
          </p:nvPr>
        </p:nvSpPr>
        <p:spPr>
          <a:xfrm>
            <a:off x="6560890" y="93028"/>
            <a:ext cx="4800600" cy="5477831"/>
          </a:xfrm>
        </p:spPr>
        <p:txBody>
          <a:bodyPr rtlCol="0">
            <a:noAutofit/>
          </a:bodyPr>
          <a:lstStyle/>
          <a:p>
            <a:pPr marL="342906" indent="-342906" defTabSz="457207" fontAlgn="auto">
              <a:spcAft>
                <a:spcPts val="0"/>
              </a:spcAft>
              <a:buClr>
                <a:schemeClr val="bg2">
                  <a:lumMod val="40000"/>
                  <a:lumOff val="60000"/>
                </a:schemeClr>
              </a:buClr>
              <a:buFont typeface="Wingdings 3" charset="2"/>
              <a:buNone/>
              <a:defRPr/>
            </a:pPr>
            <a:r>
              <a:rPr lang="en-US" altLang="zh-TW" sz="1400" dirty="0">
                <a:solidFill>
                  <a:schemeClr val="tx1">
                    <a:lumMod val="75000"/>
                    <a:lumOff val="25000"/>
                  </a:schemeClr>
                </a:solidFill>
                <a:latin typeface="Times New Roman" panose="02020603050405020304" pitchFamily="18" charset="0"/>
                <a:ea typeface="Arial Unicode MS" panose="020B0604020202020204" pitchFamily="34" charset="-120"/>
                <a:cs typeface="Times New Roman" panose="02020603050405020304" pitchFamily="18" charset="0"/>
              </a:rPr>
              <a:t>void consumer(char* </a:t>
            </a:r>
            <a:r>
              <a:rPr lang="en-US" altLang="zh-TW" sz="1400" dirty="0" err="1">
                <a:solidFill>
                  <a:schemeClr val="tx1">
                    <a:lumMod val="75000"/>
                    <a:lumOff val="25000"/>
                  </a:schemeClr>
                </a:solidFill>
                <a:latin typeface="Times New Roman" panose="02020603050405020304" pitchFamily="18" charset="0"/>
                <a:ea typeface="Arial Unicode MS" panose="020B0604020202020204" pitchFamily="34" charset="-120"/>
                <a:cs typeface="Times New Roman" panose="02020603050405020304" pitchFamily="18" charset="0"/>
              </a:rPr>
              <a:t>buf</a:t>
            </a:r>
            <a:r>
              <a:rPr lang="en-US" altLang="zh-TW" sz="1400" dirty="0">
                <a:solidFill>
                  <a:schemeClr val="tx1">
                    <a:lumMod val="75000"/>
                    <a:lumOff val="25000"/>
                  </a:schemeClr>
                </a:solidFill>
                <a:latin typeface="Times New Roman" panose="02020603050405020304" pitchFamily="18" charset="0"/>
                <a:ea typeface="Arial Unicode MS" panose="020B0604020202020204" pitchFamily="34" charset="-120"/>
                <a:cs typeface="Times New Roman" panose="02020603050405020304" pitchFamily="18" charset="0"/>
              </a:rPr>
              <a:t>) {</a:t>
            </a:r>
          </a:p>
          <a:p>
            <a:pPr marL="342906" indent="-342906" defTabSz="457207" fontAlgn="auto">
              <a:spcAft>
                <a:spcPts val="0"/>
              </a:spcAft>
              <a:buClr>
                <a:schemeClr val="bg2">
                  <a:lumMod val="40000"/>
                  <a:lumOff val="60000"/>
                </a:schemeClr>
              </a:buClr>
              <a:buFont typeface="Wingdings 3" charset="2"/>
              <a:buNone/>
              <a:defRPr/>
            </a:pPr>
            <a:r>
              <a:rPr lang="en-US" altLang="zh-TW" sz="1400" dirty="0">
                <a:solidFill>
                  <a:schemeClr val="tx1">
                    <a:lumMod val="75000"/>
                    <a:lumOff val="25000"/>
                  </a:schemeClr>
                </a:solidFill>
                <a:latin typeface="Times New Roman" panose="02020603050405020304" pitchFamily="18" charset="0"/>
                <a:ea typeface="Arial Unicode MS" panose="020B0604020202020204" pitchFamily="34" charset="-120"/>
                <a:cs typeface="Times New Roman" panose="02020603050405020304" pitchFamily="18" charset="0"/>
              </a:rPr>
              <a:t>for(;;) {		</a:t>
            </a:r>
          </a:p>
          <a:p>
            <a:pPr marL="342906" indent="-342906" defTabSz="457207" fontAlgn="auto">
              <a:spcAft>
                <a:spcPts val="0"/>
              </a:spcAft>
              <a:buClr>
                <a:schemeClr val="bg2">
                  <a:lumMod val="40000"/>
                  <a:lumOff val="60000"/>
                </a:schemeClr>
              </a:buClr>
              <a:buFont typeface="Wingdings 3" charset="2"/>
              <a:buNone/>
              <a:defRPr/>
            </a:pPr>
            <a:r>
              <a:rPr lang="en-US" altLang="zh-TW" sz="1400" dirty="0">
                <a:solidFill>
                  <a:schemeClr val="tx1">
                    <a:lumMod val="75000"/>
                    <a:lumOff val="25000"/>
                  </a:schemeClr>
                </a:solidFill>
                <a:latin typeface="Times New Roman" panose="02020603050405020304" pitchFamily="18" charset="0"/>
                <a:ea typeface="Arial Unicode MS" panose="020B0604020202020204" pitchFamily="34" charset="-120"/>
                <a:cs typeface="Times New Roman" panose="02020603050405020304" pitchFamily="18" charset="0"/>
              </a:rPr>
              <a:t>	while(count == 0);		</a:t>
            </a:r>
          </a:p>
          <a:p>
            <a:pPr marL="342906" indent="-342906" defTabSz="457207" fontAlgn="auto">
              <a:spcAft>
                <a:spcPts val="0"/>
              </a:spcAft>
              <a:buClr>
                <a:schemeClr val="bg2">
                  <a:lumMod val="40000"/>
                  <a:lumOff val="60000"/>
                </a:schemeClr>
              </a:buClr>
              <a:buFont typeface="Wingdings 3" charset="2"/>
              <a:buNone/>
              <a:defRPr/>
            </a:pPr>
            <a:r>
              <a:rPr lang="en-US" altLang="zh-TW" sz="1400" dirty="0">
                <a:solidFill>
                  <a:schemeClr val="tx1">
                    <a:lumMod val="75000"/>
                    <a:lumOff val="25000"/>
                  </a:schemeClr>
                </a:solidFill>
                <a:latin typeface="Times New Roman" panose="02020603050405020304" pitchFamily="18" charset="0"/>
                <a:ea typeface="Arial Unicode MS" panose="020B0604020202020204" pitchFamily="34" charset="-120"/>
                <a:cs typeface="Times New Roman" panose="02020603050405020304" pitchFamily="18" charset="0"/>
              </a:rPr>
              <a:t>	</a:t>
            </a:r>
            <a:r>
              <a:rPr lang="en-US" altLang="zh-TW" sz="1400" dirty="0" err="1">
                <a:solidFill>
                  <a:schemeClr val="tx1">
                    <a:lumMod val="75000"/>
                    <a:lumOff val="25000"/>
                  </a:schemeClr>
                </a:solidFill>
                <a:latin typeface="Times New Roman" panose="02020603050405020304" pitchFamily="18" charset="0"/>
                <a:ea typeface="Arial Unicode MS" panose="020B0604020202020204" pitchFamily="34" charset="-120"/>
                <a:cs typeface="Times New Roman" panose="02020603050405020304" pitchFamily="18" charset="0"/>
              </a:rPr>
              <a:t>pthread_mutex_lock</a:t>
            </a:r>
            <a:r>
              <a:rPr lang="en-US" altLang="zh-TW" sz="1400" dirty="0">
                <a:solidFill>
                  <a:schemeClr val="tx1">
                    <a:lumMod val="75000"/>
                    <a:lumOff val="25000"/>
                  </a:schemeClr>
                </a:solidFill>
                <a:latin typeface="Times New Roman" panose="02020603050405020304" pitchFamily="18" charset="0"/>
                <a:ea typeface="Arial Unicode MS" panose="020B0604020202020204" pitchFamily="34" charset="-120"/>
                <a:cs typeface="Times New Roman" panose="02020603050405020304" pitchFamily="18" charset="0"/>
              </a:rPr>
              <a:t>(&amp;</a:t>
            </a:r>
            <a:r>
              <a:rPr lang="en-US" altLang="zh-TW" sz="1400" dirty="0" err="1">
                <a:solidFill>
                  <a:schemeClr val="tx1">
                    <a:lumMod val="75000"/>
                    <a:lumOff val="25000"/>
                  </a:schemeClr>
                </a:solidFill>
                <a:latin typeface="Times New Roman" panose="02020603050405020304" pitchFamily="18" charset="0"/>
                <a:ea typeface="Arial Unicode MS" panose="020B0604020202020204" pitchFamily="34" charset="-120"/>
                <a:cs typeface="Times New Roman" panose="02020603050405020304" pitchFamily="18" charset="0"/>
              </a:rPr>
              <a:t>bufLock</a:t>
            </a:r>
            <a:r>
              <a:rPr lang="en-US" altLang="zh-TW" sz="1400" dirty="0">
                <a:solidFill>
                  <a:schemeClr val="tx1">
                    <a:lumMod val="75000"/>
                    <a:lumOff val="25000"/>
                  </a:schemeClr>
                </a:solidFill>
                <a:latin typeface="Times New Roman" panose="02020603050405020304" pitchFamily="18" charset="0"/>
                <a:ea typeface="Arial Unicode MS" panose="020B0604020202020204" pitchFamily="34" charset="-120"/>
                <a:cs typeface="Times New Roman" panose="02020603050405020304" pitchFamily="18" charset="0"/>
              </a:rPr>
              <a:t>);		</a:t>
            </a:r>
          </a:p>
          <a:p>
            <a:pPr marL="342906" indent="-342906" defTabSz="457207" fontAlgn="auto">
              <a:spcAft>
                <a:spcPts val="0"/>
              </a:spcAft>
              <a:buClr>
                <a:schemeClr val="bg2">
                  <a:lumMod val="40000"/>
                  <a:lumOff val="60000"/>
                </a:schemeClr>
              </a:buClr>
              <a:buFont typeface="Wingdings 3" charset="2"/>
              <a:buNone/>
              <a:defRPr/>
            </a:pPr>
            <a:r>
              <a:rPr lang="en-US" altLang="zh-TW" sz="1400" dirty="0">
                <a:solidFill>
                  <a:schemeClr val="tx1">
                    <a:lumMod val="75000"/>
                    <a:lumOff val="25000"/>
                  </a:schemeClr>
                </a:solidFill>
                <a:latin typeface="Times New Roman" panose="02020603050405020304" pitchFamily="18" charset="0"/>
                <a:ea typeface="Arial Unicode MS" panose="020B0604020202020204" pitchFamily="34" charset="-120"/>
                <a:cs typeface="Times New Roman" panose="02020603050405020304" pitchFamily="18" charset="0"/>
              </a:rPr>
              <a:t>	</a:t>
            </a:r>
            <a:r>
              <a:rPr lang="en-US" altLang="zh-TW" sz="1400" dirty="0" err="1">
                <a:solidFill>
                  <a:schemeClr val="tx1">
                    <a:lumMod val="75000"/>
                    <a:lumOff val="25000"/>
                  </a:schemeClr>
                </a:solidFill>
                <a:latin typeface="Times New Roman" panose="02020603050405020304" pitchFamily="18" charset="0"/>
                <a:ea typeface="Arial Unicode MS" panose="020B0604020202020204" pitchFamily="34" charset="-120"/>
                <a:cs typeface="Times New Roman" panose="02020603050405020304" pitchFamily="18" charset="0"/>
              </a:rPr>
              <a:t>printf</a:t>
            </a:r>
            <a:r>
              <a:rPr lang="en-US" altLang="zh-TW" sz="1400" dirty="0">
                <a:solidFill>
                  <a:schemeClr val="tx1">
                    <a:lumMod val="75000"/>
                    <a:lumOff val="25000"/>
                  </a:schemeClr>
                </a:solidFill>
                <a:latin typeface="Times New Roman" panose="02020603050405020304" pitchFamily="18" charset="0"/>
                <a:ea typeface="Arial Unicode MS" panose="020B0604020202020204" pitchFamily="34" charset="-120"/>
                <a:cs typeface="Times New Roman" panose="02020603050405020304" pitchFamily="18" charset="0"/>
              </a:rPr>
              <a:t>("output buffer:");		</a:t>
            </a:r>
          </a:p>
          <a:p>
            <a:pPr marL="342906" indent="-342906" defTabSz="457207" fontAlgn="auto">
              <a:spcAft>
                <a:spcPts val="0"/>
              </a:spcAft>
              <a:buClr>
                <a:schemeClr val="bg2">
                  <a:lumMod val="40000"/>
                  <a:lumOff val="60000"/>
                </a:schemeClr>
              </a:buClr>
              <a:buFont typeface="Wingdings 3" charset="2"/>
              <a:buNone/>
              <a:defRPr/>
            </a:pPr>
            <a:r>
              <a:rPr lang="en-US" altLang="zh-TW" sz="1400" dirty="0">
                <a:solidFill>
                  <a:schemeClr val="tx1">
                    <a:lumMod val="75000"/>
                    <a:lumOff val="25000"/>
                  </a:schemeClr>
                </a:solidFill>
                <a:latin typeface="Times New Roman" panose="02020603050405020304" pitchFamily="18" charset="0"/>
                <a:ea typeface="Arial Unicode MS" panose="020B0604020202020204" pitchFamily="34" charset="-120"/>
                <a:cs typeface="Times New Roman" panose="02020603050405020304" pitchFamily="18" charset="0"/>
              </a:rPr>
              <a:t>	</a:t>
            </a:r>
            <a:r>
              <a:rPr lang="en-US" altLang="zh-TW" sz="1400" dirty="0" err="1">
                <a:solidFill>
                  <a:schemeClr val="tx1">
                    <a:lumMod val="75000"/>
                    <a:lumOff val="25000"/>
                  </a:schemeClr>
                </a:solidFill>
                <a:latin typeface="Times New Roman" panose="02020603050405020304" pitchFamily="18" charset="0"/>
                <a:ea typeface="Arial Unicode MS" panose="020B0604020202020204" pitchFamily="34" charset="-120"/>
                <a:cs typeface="Times New Roman" panose="02020603050405020304" pitchFamily="18" charset="0"/>
              </a:rPr>
              <a:t>printf</a:t>
            </a:r>
            <a:r>
              <a:rPr lang="en-US" altLang="zh-TW" sz="1400" dirty="0">
                <a:solidFill>
                  <a:schemeClr val="tx1">
                    <a:lumMod val="75000"/>
                    <a:lumOff val="25000"/>
                  </a:schemeClr>
                </a:solidFill>
                <a:latin typeface="Times New Roman" panose="02020603050405020304" pitchFamily="18" charset="0"/>
                <a:ea typeface="Arial Unicode MS" panose="020B0604020202020204" pitchFamily="34" charset="-120"/>
                <a:cs typeface="Times New Roman" panose="02020603050405020304" pitchFamily="18" charset="0"/>
              </a:rPr>
              <a:t>("%c\n", </a:t>
            </a:r>
            <a:r>
              <a:rPr lang="en-US" altLang="zh-TW" sz="1400" dirty="0" err="1">
                <a:solidFill>
                  <a:schemeClr val="tx1">
                    <a:lumMod val="75000"/>
                    <a:lumOff val="25000"/>
                  </a:schemeClr>
                </a:solidFill>
                <a:latin typeface="Times New Roman" panose="02020603050405020304" pitchFamily="18" charset="0"/>
                <a:ea typeface="Arial Unicode MS" panose="020B0604020202020204" pitchFamily="34" charset="-120"/>
                <a:cs typeface="Times New Roman" panose="02020603050405020304" pitchFamily="18" charset="0"/>
              </a:rPr>
              <a:t>buf</a:t>
            </a:r>
            <a:r>
              <a:rPr lang="en-US" altLang="zh-TW" sz="1400" dirty="0">
                <a:solidFill>
                  <a:schemeClr val="tx1">
                    <a:lumMod val="75000"/>
                    <a:lumOff val="25000"/>
                  </a:schemeClr>
                </a:solidFill>
                <a:latin typeface="Times New Roman" panose="02020603050405020304" pitchFamily="18" charset="0"/>
                <a:ea typeface="Arial Unicode MS" panose="020B0604020202020204" pitchFamily="34" charset="-120"/>
                <a:cs typeface="Times New Roman" panose="02020603050405020304" pitchFamily="18" charset="0"/>
              </a:rPr>
              <a:t>[count-1]);		</a:t>
            </a:r>
          </a:p>
          <a:p>
            <a:pPr marL="342906" indent="-342906" defTabSz="457207" fontAlgn="auto">
              <a:spcAft>
                <a:spcPts val="0"/>
              </a:spcAft>
              <a:buClr>
                <a:schemeClr val="bg2">
                  <a:lumMod val="40000"/>
                  <a:lumOff val="60000"/>
                </a:schemeClr>
              </a:buClr>
              <a:buFont typeface="Wingdings 3" charset="2"/>
              <a:buNone/>
              <a:defRPr/>
            </a:pPr>
            <a:r>
              <a:rPr lang="en-US" altLang="zh-TW" sz="1400" dirty="0">
                <a:solidFill>
                  <a:schemeClr val="tx1">
                    <a:lumMod val="75000"/>
                    <a:lumOff val="25000"/>
                  </a:schemeClr>
                </a:solidFill>
                <a:latin typeface="Times New Roman" panose="02020603050405020304" pitchFamily="18" charset="0"/>
                <a:ea typeface="Arial Unicode MS" panose="020B0604020202020204" pitchFamily="34" charset="-120"/>
                <a:cs typeface="Times New Roman" panose="02020603050405020304" pitchFamily="18" charset="0"/>
              </a:rPr>
              <a:t>	count--;		</a:t>
            </a:r>
          </a:p>
          <a:p>
            <a:pPr marL="342906" indent="-342906" defTabSz="457207" fontAlgn="auto">
              <a:spcAft>
                <a:spcPts val="0"/>
              </a:spcAft>
              <a:buClr>
                <a:schemeClr val="bg2">
                  <a:lumMod val="40000"/>
                  <a:lumOff val="60000"/>
                </a:schemeClr>
              </a:buClr>
              <a:buFont typeface="Wingdings 3" charset="2"/>
              <a:buNone/>
              <a:defRPr/>
            </a:pPr>
            <a:r>
              <a:rPr lang="en-US" altLang="zh-TW" sz="1400" dirty="0">
                <a:solidFill>
                  <a:schemeClr val="tx1">
                    <a:lumMod val="75000"/>
                    <a:lumOff val="25000"/>
                  </a:schemeClr>
                </a:solidFill>
                <a:latin typeface="Times New Roman" panose="02020603050405020304" pitchFamily="18" charset="0"/>
                <a:ea typeface="Arial Unicode MS" panose="020B0604020202020204" pitchFamily="34" charset="-120"/>
                <a:cs typeface="Times New Roman" panose="02020603050405020304" pitchFamily="18" charset="0"/>
              </a:rPr>
              <a:t>	</a:t>
            </a:r>
            <a:r>
              <a:rPr lang="en-US" altLang="zh-TW" sz="1400" dirty="0" err="1">
                <a:solidFill>
                  <a:schemeClr val="tx1">
                    <a:lumMod val="75000"/>
                    <a:lumOff val="25000"/>
                  </a:schemeClr>
                </a:solidFill>
                <a:latin typeface="Times New Roman" panose="02020603050405020304" pitchFamily="18" charset="0"/>
                <a:ea typeface="Arial Unicode MS" panose="020B0604020202020204" pitchFamily="34" charset="-120"/>
                <a:cs typeface="Times New Roman" panose="02020603050405020304" pitchFamily="18" charset="0"/>
              </a:rPr>
              <a:t>pthread_mutex_unlock</a:t>
            </a:r>
            <a:r>
              <a:rPr lang="en-US" altLang="zh-TW" sz="1400" dirty="0">
                <a:solidFill>
                  <a:schemeClr val="tx1">
                    <a:lumMod val="75000"/>
                    <a:lumOff val="25000"/>
                  </a:schemeClr>
                </a:solidFill>
                <a:latin typeface="Times New Roman" panose="02020603050405020304" pitchFamily="18" charset="0"/>
                <a:ea typeface="Arial Unicode MS" panose="020B0604020202020204" pitchFamily="34" charset="-120"/>
                <a:cs typeface="Times New Roman" panose="02020603050405020304" pitchFamily="18" charset="0"/>
              </a:rPr>
              <a:t>(&amp;</a:t>
            </a:r>
            <a:r>
              <a:rPr lang="en-US" altLang="zh-TW" sz="1400" dirty="0" err="1">
                <a:solidFill>
                  <a:schemeClr val="tx1">
                    <a:lumMod val="75000"/>
                    <a:lumOff val="25000"/>
                  </a:schemeClr>
                </a:solidFill>
                <a:latin typeface="Times New Roman" panose="02020603050405020304" pitchFamily="18" charset="0"/>
                <a:ea typeface="Arial Unicode MS" panose="020B0604020202020204" pitchFamily="34" charset="-120"/>
                <a:cs typeface="Times New Roman" panose="02020603050405020304" pitchFamily="18" charset="0"/>
              </a:rPr>
              <a:t>bufLock</a:t>
            </a:r>
            <a:r>
              <a:rPr lang="en-US" altLang="zh-TW" sz="1400" dirty="0">
                <a:solidFill>
                  <a:schemeClr val="tx1">
                    <a:lumMod val="75000"/>
                    <a:lumOff val="25000"/>
                  </a:schemeClr>
                </a:solidFill>
                <a:latin typeface="Times New Roman" panose="02020603050405020304" pitchFamily="18" charset="0"/>
                <a:ea typeface="Arial Unicode MS" panose="020B0604020202020204" pitchFamily="34" charset="-120"/>
                <a:cs typeface="Times New Roman" panose="02020603050405020304" pitchFamily="18" charset="0"/>
              </a:rPr>
              <a:t>);	</a:t>
            </a:r>
          </a:p>
          <a:p>
            <a:pPr marL="342906" indent="-342906" defTabSz="457207" fontAlgn="auto">
              <a:spcAft>
                <a:spcPts val="0"/>
              </a:spcAft>
              <a:buClr>
                <a:schemeClr val="bg2">
                  <a:lumMod val="40000"/>
                  <a:lumOff val="60000"/>
                </a:schemeClr>
              </a:buClr>
              <a:buFont typeface="Wingdings 3" charset="2"/>
              <a:buNone/>
              <a:defRPr/>
            </a:pPr>
            <a:r>
              <a:rPr lang="en-US" altLang="zh-TW" sz="1400" dirty="0">
                <a:solidFill>
                  <a:schemeClr val="tx1">
                    <a:lumMod val="75000"/>
                    <a:lumOff val="25000"/>
                  </a:schemeClr>
                </a:solidFill>
                <a:latin typeface="Times New Roman" panose="02020603050405020304" pitchFamily="18" charset="0"/>
                <a:ea typeface="Arial Unicode MS" panose="020B0604020202020204" pitchFamily="34" charset="-120"/>
                <a:cs typeface="Times New Roman" panose="02020603050405020304" pitchFamily="18" charset="0"/>
              </a:rPr>
              <a:t>}</a:t>
            </a:r>
          </a:p>
          <a:p>
            <a:pPr marL="342906" indent="-342906" defTabSz="457207" fontAlgn="auto">
              <a:spcAft>
                <a:spcPts val="0"/>
              </a:spcAft>
              <a:buClr>
                <a:schemeClr val="bg2">
                  <a:lumMod val="40000"/>
                  <a:lumOff val="60000"/>
                </a:schemeClr>
              </a:buClr>
              <a:buFont typeface="Wingdings 3" charset="2"/>
              <a:buNone/>
              <a:defRPr/>
            </a:pPr>
            <a:r>
              <a:rPr lang="en-US" altLang="zh-TW" sz="1400" dirty="0">
                <a:solidFill>
                  <a:schemeClr val="tx1">
                    <a:lumMod val="75000"/>
                    <a:lumOff val="25000"/>
                  </a:schemeClr>
                </a:solidFill>
                <a:latin typeface="Times New Roman" panose="02020603050405020304" pitchFamily="18" charset="0"/>
                <a:ea typeface="Arial Unicode MS" panose="020B0604020202020204" pitchFamily="34" charset="-120"/>
                <a:cs typeface="Times New Roman" panose="02020603050405020304" pitchFamily="18" charset="0"/>
              </a:rPr>
              <a:t>}</a:t>
            </a:r>
          </a:p>
          <a:p>
            <a:pPr marL="342906" indent="-342906" defTabSz="457207" fontAlgn="auto">
              <a:spcAft>
                <a:spcPts val="0"/>
              </a:spcAft>
              <a:buClr>
                <a:schemeClr val="bg2">
                  <a:lumMod val="40000"/>
                  <a:lumOff val="60000"/>
                </a:schemeClr>
              </a:buClr>
              <a:buFont typeface="Wingdings 3" charset="2"/>
              <a:buNone/>
              <a:defRPr/>
            </a:pPr>
            <a:endParaRPr lang="en-US" altLang="zh-TW" sz="700" dirty="0">
              <a:solidFill>
                <a:schemeClr val="tx1">
                  <a:lumMod val="75000"/>
                  <a:lumOff val="25000"/>
                </a:schemeClr>
              </a:solidFill>
              <a:latin typeface="Times New Roman" panose="02020603050405020304" pitchFamily="18" charset="0"/>
              <a:ea typeface="Arial Unicode MS" panose="020B0604020202020204" pitchFamily="34" charset="-120"/>
              <a:cs typeface="Times New Roman" panose="02020603050405020304" pitchFamily="18" charset="0"/>
            </a:endParaRPr>
          </a:p>
          <a:p>
            <a:pPr marL="342906" indent="-342906" defTabSz="457207" fontAlgn="auto">
              <a:spcAft>
                <a:spcPts val="0"/>
              </a:spcAft>
              <a:buClr>
                <a:schemeClr val="bg2">
                  <a:lumMod val="40000"/>
                  <a:lumOff val="60000"/>
                </a:schemeClr>
              </a:buClr>
              <a:buFont typeface="Wingdings 3" charset="2"/>
              <a:buNone/>
              <a:defRPr/>
            </a:pPr>
            <a:r>
              <a:rPr lang="en-US" altLang="zh-TW" sz="1400" dirty="0" err="1">
                <a:solidFill>
                  <a:schemeClr val="tx1">
                    <a:lumMod val="75000"/>
                    <a:lumOff val="25000"/>
                  </a:schemeClr>
                </a:solidFill>
                <a:latin typeface="Times New Roman" panose="02020603050405020304" pitchFamily="18" charset="0"/>
                <a:ea typeface="Arial Unicode MS" panose="020B0604020202020204" pitchFamily="34" charset="-120"/>
                <a:cs typeface="Times New Roman" panose="02020603050405020304" pitchFamily="18" charset="0"/>
              </a:rPr>
              <a:t>int</a:t>
            </a:r>
            <a:r>
              <a:rPr lang="en-US" altLang="zh-TW" sz="1400" dirty="0">
                <a:solidFill>
                  <a:schemeClr val="tx1">
                    <a:lumMod val="75000"/>
                    <a:lumOff val="25000"/>
                  </a:schemeClr>
                </a:solidFill>
                <a:latin typeface="Times New Roman" panose="02020603050405020304" pitchFamily="18" charset="0"/>
                <a:ea typeface="Arial Unicode MS" panose="020B0604020202020204" pitchFamily="34" charset="-120"/>
                <a:cs typeface="Times New Roman" panose="02020603050405020304" pitchFamily="18" charset="0"/>
              </a:rPr>
              <a:t> main() {</a:t>
            </a:r>
          </a:p>
          <a:p>
            <a:pPr marL="342906" indent="-342906" defTabSz="457207" fontAlgn="auto">
              <a:spcAft>
                <a:spcPts val="0"/>
              </a:spcAft>
              <a:buClr>
                <a:schemeClr val="bg2">
                  <a:lumMod val="40000"/>
                  <a:lumOff val="60000"/>
                </a:schemeClr>
              </a:buClr>
              <a:buFont typeface="Wingdings 3" charset="2"/>
              <a:buNone/>
              <a:defRPr/>
            </a:pPr>
            <a:r>
              <a:rPr lang="en-US" altLang="zh-TW" sz="1400" dirty="0">
                <a:solidFill>
                  <a:schemeClr val="tx1">
                    <a:lumMod val="75000"/>
                    <a:lumOff val="25000"/>
                  </a:schemeClr>
                </a:solidFill>
                <a:latin typeface="Times New Roman" panose="02020603050405020304" pitchFamily="18" charset="0"/>
                <a:ea typeface="Arial Unicode MS" panose="020B0604020202020204" pitchFamily="34" charset="-120"/>
                <a:cs typeface="Times New Roman" panose="02020603050405020304" pitchFamily="18" charset="0"/>
              </a:rPr>
              <a:t>   char buffer[MAX_SIZE];</a:t>
            </a:r>
          </a:p>
          <a:p>
            <a:pPr marL="342906" indent="-342906" defTabSz="457207" fontAlgn="auto">
              <a:spcAft>
                <a:spcPts val="0"/>
              </a:spcAft>
              <a:buClr>
                <a:schemeClr val="bg2">
                  <a:lumMod val="40000"/>
                  <a:lumOff val="60000"/>
                </a:schemeClr>
              </a:buClr>
              <a:buFont typeface="Wingdings 3" charset="2"/>
              <a:buNone/>
              <a:defRPr/>
            </a:pPr>
            <a:r>
              <a:rPr lang="en-US" altLang="zh-TW" sz="1400" dirty="0">
                <a:solidFill>
                  <a:schemeClr val="tx1">
                    <a:lumMod val="75000"/>
                    <a:lumOff val="25000"/>
                  </a:schemeClr>
                </a:solidFill>
                <a:latin typeface="Times New Roman" panose="02020603050405020304" pitchFamily="18" charset="0"/>
                <a:ea typeface="Arial Unicode MS" panose="020B0604020202020204" pitchFamily="34" charset="-120"/>
                <a:cs typeface="Times New Roman" panose="02020603050405020304" pitchFamily="18" charset="0"/>
              </a:rPr>
              <a:t>   </a:t>
            </a:r>
            <a:r>
              <a:rPr lang="en-US" altLang="zh-TW" sz="1400" dirty="0" err="1">
                <a:solidFill>
                  <a:schemeClr val="tx1">
                    <a:lumMod val="75000"/>
                    <a:lumOff val="25000"/>
                  </a:schemeClr>
                </a:solidFill>
                <a:latin typeface="Times New Roman" panose="02020603050405020304" pitchFamily="18" charset="0"/>
                <a:ea typeface="Arial Unicode MS" panose="020B0604020202020204" pitchFamily="34" charset="-120"/>
                <a:cs typeface="Times New Roman" panose="02020603050405020304" pitchFamily="18" charset="0"/>
              </a:rPr>
              <a:t>pthread_t</a:t>
            </a:r>
            <a:r>
              <a:rPr lang="en-US" altLang="zh-TW" sz="1400" dirty="0">
                <a:solidFill>
                  <a:schemeClr val="tx1">
                    <a:lumMod val="75000"/>
                    <a:lumOff val="25000"/>
                  </a:schemeClr>
                </a:solidFill>
                <a:latin typeface="Times New Roman" panose="02020603050405020304" pitchFamily="18" charset="0"/>
                <a:ea typeface="Arial Unicode MS" panose="020B0604020202020204" pitchFamily="34" charset="-120"/>
                <a:cs typeface="Times New Roman" panose="02020603050405020304" pitchFamily="18" charset="0"/>
              </a:rPr>
              <a:t> p;</a:t>
            </a:r>
          </a:p>
          <a:p>
            <a:pPr marL="342906" indent="-342906" defTabSz="457207" fontAlgn="auto">
              <a:spcAft>
                <a:spcPts val="0"/>
              </a:spcAft>
              <a:buClr>
                <a:schemeClr val="bg2">
                  <a:lumMod val="40000"/>
                  <a:lumOff val="60000"/>
                </a:schemeClr>
              </a:buClr>
              <a:buFont typeface="Wingdings 3" charset="2"/>
              <a:buNone/>
              <a:defRPr/>
            </a:pPr>
            <a:r>
              <a:rPr lang="en-US" altLang="zh-TW" sz="1400" dirty="0">
                <a:solidFill>
                  <a:schemeClr val="tx1">
                    <a:lumMod val="75000"/>
                    <a:lumOff val="25000"/>
                  </a:schemeClr>
                </a:solidFill>
                <a:latin typeface="Times New Roman" panose="02020603050405020304" pitchFamily="18" charset="0"/>
                <a:ea typeface="Arial Unicode MS" panose="020B0604020202020204" pitchFamily="34" charset="-120"/>
                <a:cs typeface="Times New Roman" panose="02020603050405020304" pitchFamily="18" charset="0"/>
              </a:rPr>
              <a:t>   count = 0;</a:t>
            </a:r>
          </a:p>
          <a:p>
            <a:pPr marL="342906" indent="-342906" defTabSz="457207" fontAlgn="auto">
              <a:spcAft>
                <a:spcPts val="0"/>
              </a:spcAft>
              <a:buClr>
                <a:schemeClr val="bg2">
                  <a:lumMod val="40000"/>
                  <a:lumOff val="60000"/>
                </a:schemeClr>
              </a:buClr>
              <a:buFont typeface="Wingdings 3" charset="2"/>
              <a:buNone/>
              <a:defRPr/>
            </a:pPr>
            <a:r>
              <a:rPr lang="en-US" altLang="zh-TW" sz="1400" dirty="0">
                <a:solidFill>
                  <a:schemeClr val="tx1">
                    <a:lumMod val="75000"/>
                    <a:lumOff val="25000"/>
                  </a:schemeClr>
                </a:solidFill>
                <a:latin typeface="Times New Roman" panose="02020603050405020304" pitchFamily="18" charset="0"/>
                <a:ea typeface="Arial Unicode MS" panose="020B0604020202020204" pitchFamily="34" charset="-120"/>
                <a:cs typeface="Times New Roman" panose="02020603050405020304" pitchFamily="18" charset="0"/>
              </a:rPr>
              <a:t>   </a:t>
            </a:r>
            <a:r>
              <a:rPr lang="en-US" altLang="zh-TW" sz="1400" dirty="0" err="1">
                <a:solidFill>
                  <a:schemeClr val="tx1">
                    <a:lumMod val="75000"/>
                    <a:lumOff val="25000"/>
                  </a:schemeClr>
                </a:solidFill>
                <a:latin typeface="Times New Roman" panose="02020603050405020304" pitchFamily="18" charset="0"/>
                <a:ea typeface="Arial Unicode MS" panose="020B0604020202020204" pitchFamily="34" charset="-120"/>
                <a:cs typeface="Times New Roman" panose="02020603050405020304" pitchFamily="18" charset="0"/>
              </a:rPr>
              <a:t>pthread_mutex_init</a:t>
            </a:r>
            <a:r>
              <a:rPr lang="en-US" altLang="zh-TW" sz="1400" dirty="0">
                <a:solidFill>
                  <a:schemeClr val="tx1">
                    <a:lumMod val="75000"/>
                    <a:lumOff val="25000"/>
                  </a:schemeClr>
                </a:solidFill>
                <a:latin typeface="Times New Roman" panose="02020603050405020304" pitchFamily="18" charset="0"/>
                <a:ea typeface="Arial Unicode MS" panose="020B0604020202020204" pitchFamily="34" charset="-120"/>
                <a:cs typeface="Times New Roman" panose="02020603050405020304" pitchFamily="18" charset="0"/>
              </a:rPr>
              <a:t>(&amp;</a:t>
            </a:r>
            <a:r>
              <a:rPr lang="en-US" altLang="zh-TW" sz="1400" dirty="0" err="1">
                <a:solidFill>
                  <a:schemeClr val="tx1">
                    <a:lumMod val="75000"/>
                    <a:lumOff val="25000"/>
                  </a:schemeClr>
                </a:solidFill>
                <a:latin typeface="Times New Roman" panose="02020603050405020304" pitchFamily="18" charset="0"/>
                <a:ea typeface="Arial Unicode MS" panose="020B0604020202020204" pitchFamily="34" charset="-120"/>
                <a:cs typeface="Times New Roman" panose="02020603050405020304" pitchFamily="18" charset="0"/>
              </a:rPr>
              <a:t>bufLock</a:t>
            </a:r>
            <a:r>
              <a:rPr lang="en-US" altLang="zh-TW" sz="1400" dirty="0">
                <a:solidFill>
                  <a:schemeClr val="tx1">
                    <a:lumMod val="75000"/>
                    <a:lumOff val="25000"/>
                  </a:schemeClr>
                </a:solidFill>
                <a:latin typeface="Times New Roman" panose="02020603050405020304" pitchFamily="18" charset="0"/>
                <a:ea typeface="Arial Unicode MS" panose="020B0604020202020204" pitchFamily="34" charset="-120"/>
                <a:cs typeface="Times New Roman" panose="02020603050405020304" pitchFamily="18" charset="0"/>
              </a:rPr>
              <a:t>, NULL);</a:t>
            </a:r>
          </a:p>
          <a:p>
            <a:pPr marL="342906" indent="-342906" defTabSz="457207" fontAlgn="auto">
              <a:spcAft>
                <a:spcPts val="0"/>
              </a:spcAft>
              <a:buClr>
                <a:schemeClr val="bg2">
                  <a:lumMod val="40000"/>
                  <a:lumOff val="60000"/>
                </a:schemeClr>
              </a:buClr>
              <a:buFont typeface="Wingdings 3" charset="2"/>
              <a:buNone/>
              <a:defRPr/>
            </a:pPr>
            <a:r>
              <a:rPr lang="en-US" altLang="zh-TW" sz="1400" dirty="0">
                <a:solidFill>
                  <a:schemeClr val="tx1">
                    <a:lumMod val="75000"/>
                    <a:lumOff val="25000"/>
                  </a:schemeClr>
                </a:solidFill>
                <a:latin typeface="Times New Roman" panose="02020603050405020304" pitchFamily="18" charset="0"/>
                <a:ea typeface="Arial Unicode MS" panose="020B0604020202020204" pitchFamily="34" charset="-120"/>
                <a:cs typeface="Times New Roman" panose="02020603050405020304" pitchFamily="18" charset="0"/>
              </a:rPr>
              <a:t>   </a:t>
            </a:r>
            <a:r>
              <a:rPr lang="en-US" altLang="zh-TW" sz="1400" dirty="0" err="1">
                <a:solidFill>
                  <a:schemeClr val="tx1">
                    <a:lumMod val="75000"/>
                    <a:lumOff val="25000"/>
                  </a:schemeClr>
                </a:solidFill>
                <a:latin typeface="Times New Roman" panose="02020603050405020304" pitchFamily="18" charset="0"/>
                <a:ea typeface="Arial Unicode MS" panose="020B0604020202020204" pitchFamily="34" charset="-120"/>
                <a:cs typeface="Times New Roman" panose="02020603050405020304" pitchFamily="18" charset="0"/>
              </a:rPr>
              <a:t>pthread_create</a:t>
            </a:r>
            <a:r>
              <a:rPr lang="en-US" altLang="zh-TW" sz="1400" dirty="0">
                <a:solidFill>
                  <a:schemeClr val="tx1">
                    <a:lumMod val="75000"/>
                    <a:lumOff val="25000"/>
                  </a:schemeClr>
                </a:solidFill>
                <a:latin typeface="Times New Roman" panose="02020603050405020304" pitchFamily="18" charset="0"/>
                <a:ea typeface="Arial Unicode MS" panose="020B0604020202020204" pitchFamily="34" charset="-120"/>
                <a:cs typeface="Times New Roman" panose="02020603050405020304" pitchFamily="18" charset="0"/>
              </a:rPr>
              <a:t>(&amp;p, NULL, (void*)producer, buffer);  </a:t>
            </a:r>
          </a:p>
          <a:p>
            <a:pPr marL="342906" indent="-342906" defTabSz="457207" fontAlgn="auto">
              <a:spcAft>
                <a:spcPts val="0"/>
              </a:spcAft>
              <a:buClr>
                <a:schemeClr val="bg2">
                  <a:lumMod val="40000"/>
                  <a:lumOff val="60000"/>
                </a:schemeClr>
              </a:buClr>
              <a:buFont typeface="Wingdings 3" charset="2"/>
              <a:buNone/>
              <a:defRPr/>
            </a:pPr>
            <a:r>
              <a:rPr lang="en-US" altLang="zh-TW" sz="1400" dirty="0">
                <a:solidFill>
                  <a:schemeClr val="tx1">
                    <a:lumMod val="75000"/>
                    <a:lumOff val="25000"/>
                  </a:schemeClr>
                </a:solidFill>
                <a:latin typeface="Times New Roman" panose="02020603050405020304" pitchFamily="18" charset="0"/>
                <a:ea typeface="Arial Unicode MS" panose="020B0604020202020204" pitchFamily="34" charset="-120"/>
                <a:cs typeface="Times New Roman" panose="02020603050405020304" pitchFamily="18" charset="0"/>
              </a:rPr>
              <a:t>   consume(buffer);</a:t>
            </a:r>
          </a:p>
          <a:p>
            <a:pPr marL="342906" indent="-342906" defTabSz="457207" fontAlgn="auto">
              <a:spcAft>
                <a:spcPts val="0"/>
              </a:spcAft>
              <a:buClr>
                <a:schemeClr val="bg2">
                  <a:lumMod val="40000"/>
                  <a:lumOff val="60000"/>
                </a:schemeClr>
              </a:buClr>
              <a:buFont typeface="Wingdings 3" charset="2"/>
              <a:buNone/>
              <a:defRPr/>
            </a:pPr>
            <a:r>
              <a:rPr lang="en-US" altLang="zh-TW" sz="1400" dirty="0">
                <a:solidFill>
                  <a:schemeClr val="tx1">
                    <a:lumMod val="75000"/>
                    <a:lumOff val="25000"/>
                  </a:schemeClr>
                </a:solidFill>
                <a:latin typeface="Times New Roman" panose="02020603050405020304" pitchFamily="18" charset="0"/>
                <a:ea typeface="Arial Unicode MS" panose="020B0604020202020204" pitchFamily="34" charset="-120"/>
                <a:cs typeface="Times New Roman" panose="02020603050405020304" pitchFamily="18" charset="0"/>
              </a:rPr>
              <a:t>   return 0;</a:t>
            </a:r>
          </a:p>
          <a:p>
            <a:pPr marL="342906" indent="-342906" defTabSz="457207" fontAlgn="auto">
              <a:spcAft>
                <a:spcPts val="0"/>
              </a:spcAft>
              <a:buClr>
                <a:schemeClr val="bg2">
                  <a:lumMod val="40000"/>
                  <a:lumOff val="60000"/>
                </a:schemeClr>
              </a:buClr>
              <a:buFont typeface="Wingdings 3" charset="2"/>
              <a:buNone/>
              <a:defRPr/>
            </a:pPr>
            <a:r>
              <a:rPr lang="en-US" altLang="zh-TW" sz="1400" dirty="0">
                <a:solidFill>
                  <a:schemeClr val="tx1">
                    <a:lumMod val="75000"/>
                    <a:lumOff val="25000"/>
                  </a:schemeClr>
                </a:solidFill>
                <a:latin typeface="Times New Roman" panose="02020603050405020304" pitchFamily="18" charset="0"/>
                <a:ea typeface="Arial Unicode MS" panose="020B0604020202020204" pitchFamily="34" charset="-120"/>
                <a:cs typeface="Times New Roman" panose="02020603050405020304" pitchFamily="18" charset="0"/>
              </a:rPr>
              <a:t>}</a:t>
            </a:r>
          </a:p>
        </p:txBody>
      </p:sp>
    </p:spTree>
    <p:extLst>
      <p:ext uri="{BB962C8B-B14F-4D97-AF65-F5344CB8AC3E}">
        <p14:creationId xmlns:p14="http://schemas.microsoft.com/office/powerpoint/2010/main" val="521066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標題 1">
            <a:extLst>
              <a:ext uri="{FF2B5EF4-FFF2-40B4-BE49-F238E27FC236}">
                <a16:creationId xmlns:a16="http://schemas.microsoft.com/office/drawing/2014/main" id="{BEB8E724-340E-45D9-8875-ADD913166B20}"/>
              </a:ext>
            </a:extLst>
          </p:cNvPr>
          <p:cNvSpPr>
            <a:spLocks noGrp="1"/>
          </p:cNvSpPr>
          <p:nvPr>
            <p:ph type="title"/>
          </p:nvPr>
        </p:nvSpPr>
        <p:spPr/>
        <p:txBody>
          <a:bodyPr/>
          <a:lstStyle/>
          <a:p>
            <a:r>
              <a:rPr lang="en-US" altLang="zh-TW">
                <a:latin typeface="Times New Roman" panose="02020603050405020304" pitchFamily="18" charset="0"/>
                <a:cs typeface="Times New Roman" panose="02020603050405020304" pitchFamily="18" charset="0"/>
              </a:rPr>
              <a:t>Difference of functions </a:t>
            </a:r>
            <a:endParaRPr lang="zh-TW" altLang="en-US">
              <a:latin typeface="Times New Roman" panose="02020603050405020304" pitchFamily="18" charset="0"/>
              <a:cs typeface="Times New Roman" panose="02020603050405020304" pitchFamily="18" charset="0"/>
            </a:endParaRPr>
          </a:p>
        </p:txBody>
      </p:sp>
      <p:graphicFrame>
        <p:nvGraphicFramePr>
          <p:cNvPr id="4" name="內容版面配置區 3">
            <a:extLst>
              <a:ext uri="{FF2B5EF4-FFF2-40B4-BE49-F238E27FC236}">
                <a16:creationId xmlns:a16="http://schemas.microsoft.com/office/drawing/2014/main" id="{A297DA9C-9757-4928-8FE1-98BEFF35BF7F}"/>
              </a:ext>
            </a:extLst>
          </p:cNvPr>
          <p:cNvGraphicFramePr>
            <a:graphicFrameLocks noGrp="1"/>
          </p:cNvGraphicFramePr>
          <p:nvPr>
            <p:ph idx="1"/>
            <p:extLst>
              <p:ext uri="{D42A27DB-BD31-4B8C-83A1-F6EECF244321}">
                <p14:modId xmlns:p14="http://schemas.microsoft.com/office/powerpoint/2010/main" val="910075320"/>
              </p:ext>
            </p:extLst>
          </p:nvPr>
        </p:nvGraphicFramePr>
        <p:xfrm>
          <a:off x="785446" y="1644161"/>
          <a:ext cx="8229600" cy="4054474"/>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70898">
                <a:tc>
                  <a:txBody>
                    <a:bodyPr/>
                    <a:lstStyle/>
                    <a:p>
                      <a:r>
                        <a:rPr lang="en-US" altLang="zh-TW" sz="1800" dirty="0"/>
                        <a:t>Functions</a:t>
                      </a:r>
                      <a:endParaRPr lang="zh-TW" altLang="en-US" sz="1800" dirty="0"/>
                    </a:p>
                  </a:txBody>
                  <a:tcPr marT="45727" marB="45727"/>
                </a:tc>
                <a:tc>
                  <a:txBody>
                    <a:bodyPr/>
                    <a:lstStyle/>
                    <a:p>
                      <a:r>
                        <a:rPr lang="en-US" altLang="zh-TW" sz="1800" dirty="0"/>
                        <a:t>Thread</a:t>
                      </a:r>
                      <a:endParaRPr lang="zh-TW" altLang="en-US" sz="1800" dirty="0"/>
                    </a:p>
                  </a:txBody>
                  <a:tcPr marT="45727" marB="45727"/>
                </a:tc>
                <a:tc>
                  <a:txBody>
                    <a:bodyPr/>
                    <a:lstStyle/>
                    <a:p>
                      <a:r>
                        <a:rPr lang="en-US" altLang="zh-TW" sz="1800" dirty="0"/>
                        <a:t>Process</a:t>
                      </a:r>
                      <a:endParaRPr lang="zh-TW" altLang="en-US" sz="1800" dirty="0"/>
                    </a:p>
                  </a:txBody>
                  <a:tcPr marT="45727" marB="45727"/>
                </a:tc>
                <a:extLst>
                  <a:ext uri="{0D108BD9-81ED-4DB2-BD59-A6C34878D82A}">
                    <a16:rowId xmlns:a16="http://schemas.microsoft.com/office/drawing/2014/main" val="10000"/>
                  </a:ext>
                </a:extLst>
              </a:tr>
              <a:tr h="370898">
                <a:tc>
                  <a:txBody>
                    <a:bodyPr/>
                    <a:lstStyle/>
                    <a:p>
                      <a:r>
                        <a:rPr lang="en-US" altLang="zh-TW" sz="1800" dirty="0"/>
                        <a:t>Create</a:t>
                      </a:r>
                      <a:endParaRPr lang="zh-TW" altLang="en-US" sz="1800" dirty="0"/>
                    </a:p>
                  </a:txBody>
                  <a:tcPr marT="45727" marB="45727"/>
                </a:tc>
                <a:tc>
                  <a:txBody>
                    <a:bodyPr/>
                    <a:lstStyle/>
                    <a:p>
                      <a:r>
                        <a:rPr lang="en-US" altLang="zh-TW" sz="1800" dirty="0" err="1"/>
                        <a:t>pthread_create</a:t>
                      </a:r>
                      <a:endParaRPr lang="zh-TW" altLang="en-US" sz="1800" dirty="0"/>
                    </a:p>
                  </a:txBody>
                  <a:tcPr marT="45727" marB="45727"/>
                </a:tc>
                <a:tc>
                  <a:txBody>
                    <a:bodyPr/>
                    <a:lstStyle/>
                    <a:p>
                      <a:r>
                        <a:rPr lang="en-US" altLang="zh-TW" sz="1800" dirty="0"/>
                        <a:t>fork, </a:t>
                      </a:r>
                      <a:r>
                        <a:rPr lang="en-US" altLang="zh-TW" sz="1800" dirty="0" err="1"/>
                        <a:t>vfork</a:t>
                      </a:r>
                      <a:endParaRPr lang="zh-TW" altLang="en-US" sz="1800" dirty="0"/>
                    </a:p>
                  </a:txBody>
                  <a:tcPr marT="45727" marB="45727"/>
                </a:tc>
                <a:extLst>
                  <a:ext uri="{0D108BD9-81ED-4DB2-BD59-A6C34878D82A}">
                    <a16:rowId xmlns:a16="http://schemas.microsoft.com/office/drawing/2014/main" val="10001"/>
                  </a:ext>
                </a:extLst>
              </a:tr>
              <a:tr h="370898">
                <a:tc>
                  <a:txBody>
                    <a:bodyPr/>
                    <a:lstStyle/>
                    <a:p>
                      <a:r>
                        <a:rPr lang="en-US" altLang="zh-TW" sz="1800" dirty="0"/>
                        <a:t>Exit</a:t>
                      </a:r>
                      <a:endParaRPr lang="zh-TW" altLang="en-US" sz="1800" dirty="0"/>
                    </a:p>
                  </a:txBody>
                  <a:tcPr marT="45727" marB="45727"/>
                </a:tc>
                <a:tc>
                  <a:txBody>
                    <a:bodyPr/>
                    <a:lstStyle/>
                    <a:p>
                      <a:r>
                        <a:rPr lang="en-US" altLang="zh-TW" sz="1800" dirty="0" err="1"/>
                        <a:t>pthread_exit</a:t>
                      </a:r>
                      <a:endParaRPr lang="zh-TW" altLang="en-US" sz="1800" dirty="0"/>
                    </a:p>
                  </a:txBody>
                  <a:tcPr marT="45727" marB="45727"/>
                </a:tc>
                <a:tc>
                  <a:txBody>
                    <a:bodyPr/>
                    <a:lstStyle/>
                    <a:p>
                      <a:r>
                        <a:rPr lang="en-US" altLang="zh-TW" sz="1800" dirty="0"/>
                        <a:t>exit</a:t>
                      </a:r>
                      <a:endParaRPr lang="zh-TW" altLang="en-US" sz="1800" dirty="0"/>
                    </a:p>
                  </a:txBody>
                  <a:tcPr marT="45727" marB="45727"/>
                </a:tc>
                <a:extLst>
                  <a:ext uri="{0D108BD9-81ED-4DB2-BD59-A6C34878D82A}">
                    <a16:rowId xmlns:a16="http://schemas.microsoft.com/office/drawing/2014/main" val="10002"/>
                  </a:ext>
                </a:extLst>
              </a:tr>
              <a:tr h="370898">
                <a:tc>
                  <a:txBody>
                    <a:bodyPr/>
                    <a:lstStyle/>
                    <a:p>
                      <a:r>
                        <a:rPr lang="en-US" altLang="zh-TW" sz="1800" dirty="0"/>
                        <a:t>Wait</a:t>
                      </a:r>
                    </a:p>
                  </a:txBody>
                  <a:tcPr marT="45727" marB="45727"/>
                </a:tc>
                <a:tc>
                  <a:txBody>
                    <a:bodyPr/>
                    <a:lstStyle/>
                    <a:p>
                      <a:r>
                        <a:rPr lang="en-US" altLang="zh-TW" sz="1800" dirty="0" err="1"/>
                        <a:t>pthread_join</a:t>
                      </a:r>
                      <a:endParaRPr lang="zh-TW" altLang="en-US" sz="1800" dirty="0"/>
                    </a:p>
                  </a:txBody>
                  <a:tcPr marT="45727" marB="45727"/>
                </a:tc>
                <a:tc>
                  <a:txBody>
                    <a:bodyPr/>
                    <a:lstStyle/>
                    <a:p>
                      <a:r>
                        <a:rPr lang="en-US" altLang="zh-TW" sz="1800" dirty="0"/>
                        <a:t>wait, </a:t>
                      </a:r>
                      <a:r>
                        <a:rPr lang="en-US" altLang="zh-TW" sz="1800" dirty="0" err="1"/>
                        <a:t>waitpid</a:t>
                      </a:r>
                      <a:endParaRPr lang="zh-TW" altLang="en-US" sz="1800" dirty="0"/>
                    </a:p>
                  </a:txBody>
                  <a:tcPr marT="45727" marB="45727"/>
                </a:tc>
                <a:extLst>
                  <a:ext uri="{0D108BD9-81ED-4DB2-BD59-A6C34878D82A}">
                    <a16:rowId xmlns:a16="http://schemas.microsoft.com/office/drawing/2014/main" val="10003"/>
                  </a:ext>
                </a:extLst>
              </a:tr>
              <a:tr h="370898">
                <a:tc>
                  <a:txBody>
                    <a:bodyPr/>
                    <a:lstStyle/>
                    <a:p>
                      <a:r>
                        <a:rPr lang="en-US" altLang="zh-TW" sz="1800" dirty="0"/>
                        <a:t>Cancel/Terminate</a:t>
                      </a:r>
                      <a:endParaRPr lang="zh-TW" altLang="en-US" sz="1800" dirty="0"/>
                    </a:p>
                  </a:txBody>
                  <a:tcPr marT="45727" marB="45727"/>
                </a:tc>
                <a:tc>
                  <a:txBody>
                    <a:bodyPr/>
                    <a:lstStyle/>
                    <a:p>
                      <a:r>
                        <a:rPr lang="en-US" altLang="zh-TW" sz="1800" dirty="0" err="1"/>
                        <a:t>pthread_cancel</a:t>
                      </a:r>
                      <a:endParaRPr lang="zh-TW" altLang="en-US" sz="1800" dirty="0"/>
                    </a:p>
                  </a:txBody>
                  <a:tcPr marT="45727" marB="45727"/>
                </a:tc>
                <a:tc>
                  <a:txBody>
                    <a:bodyPr/>
                    <a:lstStyle/>
                    <a:p>
                      <a:r>
                        <a:rPr lang="en-US" altLang="zh-TW" sz="1800" dirty="0"/>
                        <a:t>abort</a:t>
                      </a:r>
                      <a:endParaRPr lang="zh-TW" altLang="en-US" sz="1800" dirty="0"/>
                    </a:p>
                  </a:txBody>
                  <a:tcPr marT="45727" marB="45727"/>
                </a:tc>
                <a:extLst>
                  <a:ext uri="{0D108BD9-81ED-4DB2-BD59-A6C34878D82A}">
                    <a16:rowId xmlns:a16="http://schemas.microsoft.com/office/drawing/2014/main" val="10004"/>
                  </a:ext>
                </a:extLst>
              </a:tr>
              <a:tr h="370898">
                <a:tc>
                  <a:txBody>
                    <a:bodyPr/>
                    <a:lstStyle/>
                    <a:p>
                      <a:r>
                        <a:rPr lang="en-US" altLang="zh-TW" sz="1800" dirty="0"/>
                        <a:t>Read ID</a:t>
                      </a:r>
                      <a:endParaRPr lang="zh-TW" altLang="en-US" sz="1800" dirty="0"/>
                    </a:p>
                  </a:txBody>
                  <a:tcPr marT="45727" marB="45727"/>
                </a:tc>
                <a:tc>
                  <a:txBody>
                    <a:bodyPr/>
                    <a:lstStyle/>
                    <a:p>
                      <a:r>
                        <a:rPr lang="en-US" altLang="zh-TW" sz="1800" dirty="0" err="1"/>
                        <a:t>pthread_self</a:t>
                      </a:r>
                      <a:endParaRPr lang="zh-TW" altLang="en-US" sz="1800" dirty="0"/>
                    </a:p>
                  </a:txBody>
                  <a:tcPr marT="45727" marB="45727"/>
                </a:tc>
                <a:tc>
                  <a:txBody>
                    <a:bodyPr/>
                    <a:lstStyle/>
                    <a:p>
                      <a:r>
                        <a:rPr lang="en-US" altLang="zh-TW" sz="1800" dirty="0" err="1"/>
                        <a:t>getpid</a:t>
                      </a:r>
                      <a:endParaRPr lang="zh-TW" altLang="en-US" sz="1800" dirty="0"/>
                    </a:p>
                  </a:txBody>
                  <a:tcPr marT="45727" marB="45727"/>
                </a:tc>
                <a:extLst>
                  <a:ext uri="{0D108BD9-81ED-4DB2-BD59-A6C34878D82A}">
                    <a16:rowId xmlns:a16="http://schemas.microsoft.com/office/drawing/2014/main" val="10005"/>
                  </a:ext>
                </a:extLst>
              </a:tr>
              <a:tr h="1188906">
                <a:tc>
                  <a:txBody>
                    <a:bodyPr/>
                    <a:lstStyle/>
                    <a:p>
                      <a:r>
                        <a:rPr lang="en-US" altLang="zh-TW" sz="1800" dirty="0"/>
                        <a:t>Scheduling</a:t>
                      </a:r>
                      <a:endParaRPr lang="zh-TW" altLang="en-US" sz="1800" dirty="0"/>
                    </a:p>
                  </a:txBody>
                  <a:tcPr marT="45727" marB="45727"/>
                </a:tc>
                <a:tc>
                  <a:txBody>
                    <a:bodyPr/>
                    <a:lstStyle/>
                    <a:p>
                      <a:r>
                        <a:rPr lang="en-US" altLang="zh-TW" sz="1800" dirty="0"/>
                        <a:t>SCHED_OTHER, SCHED_FIFO,</a:t>
                      </a:r>
                    </a:p>
                    <a:p>
                      <a:r>
                        <a:rPr lang="en-US" altLang="zh-TW" sz="1800" dirty="0"/>
                        <a:t>SCHED_RR</a:t>
                      </a:r>
                      <a:endParaRPr lang="zh-TW" altLang="en-US" sz="1800" dirty="0"/>
                    </a:p>
                  </a:txBody>
                  <a:tcPr marT="45727" marB="45727"/>
                </a:tc>
                <a:tc>
                  <a:txBody>
                    <a:bodyPr/>
                    <a:lstStyle/>
                    <a:p>
                      <a:r>
                        <a:rPr lang="en-US" altLang="zh-TW" sz="1800" dirty="0"/>
                        <a:t>SCHED_OTHER, SCHED_FIFO,</a:t>
                      </a:r>
                    </a:p>
                    <a:p>
                      <a:r>
                        <a:rPr lang="en-US" altLang="zh-TW" sz="1800" dirty="0"/>
                        <a:t>SCHED_RR</a:t>
                      </a:r>
                      <a:endParaRPr lang="zh-TW" altLang="en-US" sz="1800" dirty="0"/>
                    </a:p>
                    <a:p>
                      <a:endParaRPr lang="zh-TW" altLang="en-US" sz="1800" dirty="0"/>
                    </a:p>
                  </a:txBody>
                  <a:tcPr marT="45727" marB="45727"/>
                </a:tc>
                <a:extLst>
                  <a:ext uri="{0D108BD9-81ED-4DB2-BD59-A6C34878D82A}">
                    <a16:rowId xmlns:a16="http://schemas.microsoft.com/office/drawing/2014/main" val="10006"/>
                  </a:ext>
                </a:extLst>
              </a:tr>
              <a:tr h="640180">
                <a:tc>
                  <a:txBody>
                    <a:bodyPr/>
                    <a:lstStyle/>
                    <a:p>
                      <a:r>
                        <a:rPr lang="en-US" altLang="zh-TW" sz="1800" dirty="0"/>
                        <a:t>communication</a:t>
                      </a:r>
                      <a:endParaRPr lang="zh-TW" altLang="en-US" sz="1800" dirty="0"/>
                    </a:p>
                  </a:txBody>
                  <a:tcPr marT="45727" marB="45727"/>
                </a:tc>
                <a:tc>
                  <a:txBody>
                    <a:bodyPr/>
                    <a:lstStyle/>
                    <a:p>
                      <a:r>
                        <a:rPr lang="en-US" altLang="zh-TW" sz="1800" dirty="0"/>
                        <a:t>Message, </a:t>
                      </a:r>
                      <a:r>
                        <a:rPr lang="en-US" altLang="zh-TW" sz="1800" dirty="0" err="1"/>
                        <a:t>mutex</a:t>
                      </a:r>
                      <a:endParaRPr lang="zh-TW" altLang="en-US" sz="1800" dirty="0"/>
                    </a:p>
                  </a:txBody>
                  <a:tcPr marT="45727" marB="45727"/>
                </a:tc>
                <a:tc>
                  <a:txBody>
                    <a:bodyPr/>
                    <a:lstStyle/>
                    <a:p>
                      <a:r>
                        <a:rPr lang="en-US" altLang="zh-TW" sz="1800" dirty="0"/>
                        <a:t>Shared memory, pipe, message</a:t>
                      </a:r>
                      <a:r>
                        <a:rPr lang="en-US" altLang="zh-TW" sz="1800" baseline="0" dirty="0"/>
                        <a:t> passing</a:t>
                      </a:r>
                      <a:endParaRPr lang="zh-TW" altLang="en-US" sz="1800" dirty="0"/>
                    </a:p>
                  </a:txBody>
                  <a:tcPr marT="45727" marB="45727"/>
                </a:tc>
                <a:extLst>
                  <a:ext uri="{0D108BD9-81ED-4DB2-BD59-A6C34878D82A}">
                    <a16:rowId xmlns:a16="http://schemas.microsoft.com/office/drawing/2014/main" val="10007"/>
                  </a:ext>
                </a:extLst>
              </a:tr>
            </a:tbl>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70598FC-2701-4115-9F5C-B1EBB5C21EEA}"/>
              </a:ext>
            </a:extLst>
          </p:cNvPr>
          <p:cNvSpPr>
            <a:spLocks noGrp="1"/>
          </p:cNvSpPr>
          <p:nvPr>
            <p:ph type="ctrTitle"/>
          </p:nvPr>
        </p:nvSpPr>
        <p:spPr/>
        <p:txBody>
          <a:bodyPr/>
          <a:lstStyle/>
          <a:p>
            <a:r>
              <a:rPr lang="zh-TW" altLang="en-US" dirty="0"/>
              <a:t>死結</a:t>
            </a:r>
            <a:r>
              <a:rPr lang="en-US" altLang="zh-TW" dirty="0"/>
              <a:t>(Deadlock)</a:t>
            </a:r>
            <a:endParaRPr lang="zh-TW" altLang="en-US" dirty="0"/>
          </a:p>
        </p:txBody>
      </p:sp>
      <p:sp>
        <p:nvSpPr>
          <p:cNvPr id="3" name="副標題 2">
            <a:extLst>
              <a:ext uri="{FF2B5EF4-FFF2-40B4-BE49-F238E27FC236}">
                <a16:creationId xmlns:a16="http://schemas.microsoft.com/office/drawing/2014/main" id="{535545FF-21C7-4F00-B9D3-CC1FE1EB0015}"/>
              </a:ext>
            </a:extLst>
          </p:cNvPr>
          <p:cNvSpPr>
            <a:spLocks noGrp="1"/>
          </p:cNvSpPr>
          <p:nvPr>
            <p:ph type="subTitle" idx="1"/>
          </p:nvPr>
        </p:nvSpPr>
        <p:spPr/>
        <p:txBody>
          <a:bodyPr/>
          <a:lstStyle/>
          <a:p>
            <a:endParaRPr lang="zh-TW"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77334" y="198540"/>
            <a:ext cx="9838266" cy="1320800"/>
          </a:xfrm>
        </p:spPr>
        <p:txBody>
          <a:bodyPr/>
          <a:lstStyle/>
          <a:p>
            <a:r>
              <a:rPr lang="en-US" altLang="zh-TW" dirty="0"/>
              <a:t>Deadlock example </a:t>
            </a:r>
            <a:endParaRPr lang="zh-TW" altLang="en-US" dirty="0"/>
          </a:p>
        </p:txBody>
      </p:sp>
      <p:sp>
        <p:nvSpPr>
          <p:cNvPr id="4" name="矩形 3"/>
          <p:cNvSpPr/>
          <p:nvPr/>
        </p:nvSpPr>
        <p:spPr>
          <a:xfrm>
            <a:off x="677333" y="766660"/>
            <a:ext cx="8038827" cy="5632311"/>
          </a:xfrm>
          <a:prstGeom prst="rect">
            <a:avLst/>
          </a:prstGeom>
        </p:spPr>
        <p:txBody>
          <a:bodyPr wrap="square">
            <a:spAutoFit/>
          </a:bodyPr>
          <a:lstStyle/>
          <a:p>
            <a:r>
              <a:rPr lang="zh-TW" altLang="en-US" dirty="0">
                <a:latin typeface="Times New Roman" panose="02020603050405020304" pitchFamily="18" charset="0"/>
                <a:ea typeface="Arial Unicode MS" panose="020B0604020202020204" pitchFamily="34" charset="-120"/>
                <a:cs typeface="Times New Roman" panose="02020603050405020304" pitchFamily="18" charset="0"/>
              </a:rPr>
              <a:t>#include&lt;pthread.h&gt;</a:t>
            </a:r>
            <a:endParaRPr lang="en-US" altLang="zh-TW" dirty="0">
              <a:latin typeface="Times New Roman" panose="02020603050405020304" pitchFamily="18" charset="0"/>
              <a:ea typeface="Arial Unicode MS" panose="020B0604020202020204" pitchFamily="34" charset="-120"/>
              <a:cs typeface="Times New Roman" panose="02020603050405020304" pitchFamily="18" charset="0"/>
            </a:endParaRPr>
          </a:p>
          <a:p>
            <a:r>
              <a:rPr lang="zh-TW" altLang="en-US" dirty="0">
                <a:latin typeface="Times New Roman" panose="02020603050405020304" pitchFamily="18" charset="0"/>
                <a:ea typeface="Arial Unicode MS" panose="020B0604020202020204" pitchFamily="34" charset="-120"/>
                <a:cs typeface="Times New Roman" panose="02020603050405020304" pitchFamily="18" charset="0"/>
              </a:rPr>
              <a:t>#include&lt;stdio.h&gt;</a:t>
            </a:r>
            <a:endParaRPr lang="en-US" altLang="zh-TW" dirty="0">
              <a:latin typeface="Times New Roman" panose="02020603050405020304" pitchFamily="18" charset="0"/>
              <a:ea typeface="Arial Unicode MS" panose="020B0604020202020204" pitchFamily="34" charset="-120"/>
              <a:cs typeface="Times New Roman" panose="02020603050405020304" pitchFamily="18" charset="0"/>
            </a:endParaRPr>
          </a:p>
          <a:p>
            <a:r>
              <a:rPr lang="zh-TW" altLang="en-US" dirty="0">
                <a:latin typeface="Times New Roman" panose="02020603050405020304" pitchFamily="18" charset="0"/>
                <a:ea typeface="Arial Unicode MS" panose="020B0604020202020204" pitchFamily="34" charset="-120"/>
                <a:cs typeface="Times New Roman" panose="02020603050405020304" pitchFamily="18" charset="0"/>
              </a:rPr>
              <a:t>#include&lt;stdlib.h&gt;</a:t>
            </a:r>
            <a:endParaRPr lang="en-US" altLang="zh-TW" dirty="0">
              <a:latin typeface="Times New Roman" panose="02020603050405020304" pitchFamily="18" charset="0"/>
              <a:ea typeface="Arial Unicode MS" panose="020B0604020202020204" pitchFamily="34" charset="-120"/>
              <a:cs typeface="Times New Roman" panose="02020603050405020304" pitchFamily="18" charset="0"/>
            </a:endParaRPr>
          </a:p>
          <a:p>
            <a:r>
              <a:rPr lang="zh-TW" altLang="en-US" dirty="0">
                <a:latin typeface="Times New Roman" panose="02020603050405020304" pitchFamily="18" charset="0"/>
                <a:ea typeface="Arial Unicode MS" panose="020B0604020202020204" pitchFamily="34" charset="-120"/>
                <a:cs typeface="Times New Roman" panose="02020603050405020304" pitchFamily="18" charset="0"/>
              </a:rPr>
              <a:t>#include &lt;unistd.h&gt;</a:t>
            </a:r>
            <a:endParaRPr lang="en-US" altLang="zh-TW" dirty="0">
              <a:latin typeface="Times New Roman" panose="02020603050405020304" pitchFamily="18" charset="0"/>
              <a:ea typeface="Arial Unicode MS" panose="020B0604020202020204" pitchFamily="34" charset="-120"/>
              <a:cs typeface="Times New Roman" panose="02020603050405020304" pitchFamily="18" charset="0"/>
            </a:endParaRPr>
          </a:p>
          <a:p>
            <a:r>
              <a:rPr lang="zh-TW" altLang="en-US" dirty="0">
                <a:latin typeface="Times New Roman" panose="02020603050405020304" pitchFamily="18" charset="0"/>
                <a:ea typeface="Arial Unicode MS" panose="020B0604020202020204" pitchFamily="34" charset="-120"/>
                <a:cs typeface="Times New Roman" panose="02020603050405020304" pitchFamily="18" charset="0"/>
              </a:rPr>
              <a:t>pthread_mutex_t lock1 = PTHREAD_MUTEX_INITIALIZER;</a:t>
            </a:r>
            <a:endParaRPr lang="en-US" altLang="zh-TW" dirty="0">
              <a:latin typeface="Times New Roman" panose="02020603050405020304" pitchFamily="18" charset="0"/>
              <a:ea typeface="Arial Unicode MS" panose="020B0604020202020204" pitchFamily="34" charset="-120"/>
              <a:cs typeface="Times New Roman" panose="02020603050405020304" pitchFamily="18" charset="0"/>
            </a:endParaRPr>
          </a:p>
          <a:p>
            <a:r>
              <a:rPr lang="zh-TW" altLang="en-US" dirty="0">
                <a:latin typeface="Times New Roman" panose="02020603050405020304" pitchFamily="18" charset="0"/>
                <a:ea typeface="Arial Unicode MS" panose="020B0604020202020204" pitchFamily="34" charset="-120"/>
                <a:cs typeface="Times New Roman" panose="02020603050405020304" pitchFamily="18" charset="0"/>
              </a:rPr>
              <a:t>pthread_mutex_t lock2 = PTHREAD_MUTEX_INITIALIZER;</a:t>
            </a:r>
            <a:endParaRPr lang="en-US" altLang="zh-TW" dirty="0">
              <a:latin typeface="Times New Roman" panose="02020603050405020304" pitchFamily="18" charset="0"/>
              <a:ea typeface="Arial Unicode MS" panose="020B0604020202020204" pitchFamily="34" charset="-120"/>
              <a:cs typeface="Times New Roman" panose="02020603050405020304" pitchFamily="18" charset="0"/>
            </a:endParaRPr>
          </a:p>
          <a:p>
            <a:r>
              <a:rPr lang="zh-TW" altLang="en-US" dirty="0">
                <a:latin typeface="Times New Roman" panose="02020603050405020304" pitchFamily="18" charset="0"/>
                <a:ea typeface="Arial Unicode MS" panose="020B0604020202020204" pitchFamily="34" charset="-120"/>
                <a:cs typeface="Times New Roman" panose="02020603050405020304" pitchFamily="18" charset="0"/>
              </a:rPr>
              <a:t>int test=0;</a:t>
            </a:r>
            <a:endParaRPr lang="en-US" altLang="zh-TW" dirty="0">
              <a:latin typeface="Times New Roman" panose="02020603050405020304" pitchFamily="18" charset="0"/>
              <a:ea typeface="Arial Unicode MS" panose="020B0604020202020204" pitchFamily="34" charset="-120"/>
              <a:cs typeface="Times New Roman" panose="02020603050405020304" pitchFamily="18" charset="0"/>
            </a:endParaRPr>
          </a:p>
          <a:p>
            <a:r>
              <a:rPr lang="zh-TW" altLang="en-US" dirty="0">
                <a:latin typeface="Times New Roman" panose="02020603050405020304" pitchFamily="18" charset="0"/>
                <a:ea typeface="Arial Unicode MS" panose="020B0604020202020204" pitchFamily="34" charset="-120"/>
                <a:cs typeface="Times New Roman" panose="02020603050405020304" pitchFamily="18" charset="0"/>
              </a:rPr>
              <a:t>void *proc1(){    </a:t>
            </a:r>
            <a:endParaRPr lang="en-US" altLang="zh-TW" dirty="0">
              <a:latin typeface="Times New Roman" panose="02020603050405020304" pitchFamily="18" charset="0"/>
              <a:ea typeface="Arial Unicode MS" panose="020B0604020202020204" pitchFamily="34" charset="-120"/>
              <a:cs typeface="Times New Roman" panose="02020603050405020304" pitchFamily="18" charset="0"/>
            </a:endParaRPr>
          </a:p>
          <a:p>
            <a:r>
              <a:rPr lang="zh-TW" altLang="en-US" dirty="0">
                <a:latin typeface="Times New Roman" panose="02020603050405020304" pitchFamily="18" charset="0"/>
                <a:ea typeface="Arial Unicode MS" panose="020B0604020202020204" pitchFamily="34" charset="-120"/>
                <a:cs typeface="Times New Roman" panose="02020603050405020304" pitchFamily="18" charset="0"/>
              </a:rPr>
              <a:t>    printf(“\nThis is proc1 using rs1\n”);        </a:t>
            </a:r>
            <a:endParaRPr lang="en-US" altLang="zh-TW" dirty="0">
              <a:latin typeface="Times New Roman" panose="02020603050405020304" pitchFamily="18" charset="0"/>
              <a:ea typeface="Arial Unicode MS" panose="020B0604020202020204" pitchFamily="34" charset="-120"/>
              <a:cs typeface="Times New Roman" panose="02020603050405020304" pitchFamily="18" charset="0"/>
            </a:endParaRPr>
          </a:p>
          <a:p>
            <a:r>
              <a:rPr lang="en-US" altLang="zh-TW" dirty="0">
                <a:latin typeface="Times New Roman" panose="02020603050405020304" pitchFamily="18" charset="0"/>
                <a:ea typeface="Arial Unicode MS" panose="020B0604020202020204" pitchFamily="34" charset="-120"/>
                <a:cs typeface="Times New Roman" panose="02020603050405020304" pitchFamily="18" charset="0"/>
              </a:rPr>
              <a:t>    </a:t>
            </a:r>
            <a:r>
              <a:rPr lang="zh-TW" altLang="en-US" dirty="0">
                <a:solidFill>
                  <a:srgbClr val="FFFF00"/>
                </a:solidFill>
                <a:latin typeface="Times New Roman" panose="02020603050405020304" pitchFamily="18" charset="0"/>
                <a:ea typeface="Arial Unicode MS" panose="020B0604020202020204" pitchFamily="34" charset="-120"/>
                <a:cs typeface="Times New Roman" panose="02020603050405020304" pitchFamily="18" charset="0"/>
              </a:rPr>
              <a:t>pthread_mutex_lock(&amp;lock1);</a:t>
            </a:r>
            <a:endParaRPr lang="en-US" altLang="zh-TW" dirty="0">
              <a:solidFill>
                <a:srgbClr val="FFFF00"/>
              </a:solidFill>
              <a:latin typeface="Times New Roman" panose="02020603050405020304" pitchFamily="18" charset="0"/>
              <a:ea typeface="Arial Unicode MS" panose="020B0604020202020204" pitchFamily="34" charset="-120"/>
              <a:cs typeface="Times New Roman" panose="02020603050405020304" pitchFamily="18" charset="0"/>
            </a:endParaRPr>
          </a:p>
          <a:p>
            <a:r>
              <a:rPr lang="zh-TW" altLang="en-US" dirty="0">
                <a:latin typeface="Times New Roman" panose="02020603050405020304" pitchFamily="18" charset="0"/>
                <a:ea typeface="Arial Unicode MS" panose="020B0604020202020204" pitchFamily="34" charset="-120"/>
                <a:cs typeface="Times New Roman" panose="02020603050405020304" pitchFamily="18" charset="0"/>
              </a:rPr>
              <a:t>    </a:t>
            </a:r>
            <a:r>
              <a:rPr lang="en-US" altLang="zh-TW" dirty="0">
                <a:latin typeface="Times New Roman" panose="02020603050405020304" pitchFamily="18" charset="0"/>
                <a:ea typeface="Arial Unicode MS" panose="020B0604020202020204" pitchFamily="34" charset="-120"/>
                <a:cs typeface="Times New Roman" panose="02020603050405020304" pitchFamily="18" charset="0"/>
              </a:rPr>
              <a:t>u</a:t>
            </a:r>
            <a:r>
              <a:rPr lang="zh-TW" altLang="en-US" dirty="0">
                <a:latin typeface="Times New Roman" panose="02020603050405020304" pitchFamily="18" charset="0"/>
                <a:ea typeface="Arial Unicode MS" panose="020B0604020202020204" pitchFamily="34" charset="-120"/>
                <a:cs typeface="Times New Roman" panose="02020603050405020304" pitchFamily="18" charset="0"/>
              </a:rPr>
              <a:t>sleep(2</a:t>
            </a:r>
            <a:r>
              <a:rPr lang="en-US" altLang="zh-TW" dirty="0">
                <a:latin typeface="Times New Roman" panose="02020603050405020304" pitchFamily="18" charset="0"/>
                <a:ea typeface="Arial Unicode MS" panose="020B0604020202020204" pitchFamily="34" charset="-120"/>
                <a:cs typeface="Times New Roman" panose="02020603050405020304" pitchFamily="18" charset="0"/>
              </a:rPr>
              <a:t>00</a:t>
            </a:r>
            <a:r>
              <a:rPr lang="zh-TW" altLang="en-US" dirty="0">
                <a:latin typeface="Times New Roman" panose="02020603050405020304" pitchFamily="18" charset="0"/>
                <a:ea typeface="Arial Unicode MS" panose="020B0604020202020204" pitchFamily="34" charset="-120"/>
                <a:cs typeface="Times New Roman" panose="02020603050405020304" pitchFamily="18" charset="0"/>
              </a:rPr>
              <a:t>);</a:t>
            </a:r>
            <a:r>
              <a:rPr lang="en-US" altLang="zh-TW" dirty="0">
                <a:latin typeface="Times New Roman" panose="02020603050405020304" pitchFamily="18" charset="0"/>
                <a:ea typeface="Arial Unicode MS" panose="020B0604020202020204" pitchFamily="34" charset="-120"/>
                <a:cs typeface="Times New Roman" panose="02020603050405020304" pitchFamily="18" charset="0"/>
              </a:rPr>
              <a:t>//200 micro seconds</a:t>
            </a:r>
          </a:p>
          <a:p>
            <a:r>
              <a:rPr lang="zh-TW" altLang="en-US" dirty="0">
                <a:latin typeface="Times New Roman" panose="02020603050405020304" pitchFamily="18" charset="0"/>
                <a:ea typeface="Arial Unicode MS" panose="020B0604020202020204" pitchFamily="34" charset="-120"/>
                <a:cs typeface="Times New Roman" panose="02020603050405020304" pitchFamily="18" charset="0"/>
              </a:rPr>
              <a:t>    printf("\np1 trying to get rs2...\n");</a:t>
            </a:r>
            <a:endParaRPr lang="en-US" altLang="zh-TW" dirty="0">
              <a:latin typeface="Times New Roman" panose="02020603050405020304" pitchFamily="18" charset="0"/>
              <a:ea typeface="Arial Unicode MS" panose="020B0604020202020204" pitchFamily="34" charset="-120"/>
              <a:cs typeface="Times New Roman" panose="02020603050405020304" pitchFamily="18" charset="0"/>
            </a:endParaRPr>
          </a:p>
          <a:p>
            <a:r>
              <a:rPr lang="zh-TW" altLang="en-US" dirty="0">
                <a:latin typeface="Times New Roman" panose="02020603050405020304" pitchFamily="18" charset="0"/>
                <a:ea typeface="Arial Unicode MS" panose="020B0604020202020204" pitchFamily="34" charset="-120"/>
                <a:cs typeface="Times New Roman" panose="02020603050405020304" pitchFamily="18" charset="0"/>
              </a:rPr>
              <a:t>    </a:t>
            </a:r>
            <a:r>
              <a:rPr lang="zh-TW" altLang="en-US" dirty="0">
                <a:solidFill>
                  <a:srgbClr val="FFFF00"/>
                </a:solidFill>
                <a:latin typeface="Times New Roman" panose="02020603050405020304" pitchFamily="18" charset="0"/>
                <a:ea typeface="Arial Unicode MS" panose="020B0604020202020204" pitchFamily="34" charset="-120"/>
                <a:cs typeface="Times New Roman" panose="02020603050405020304" pitchFamily="18" charset="0"/>
              </a:rPr>
              <a:t>pthread_mutex_lock(&amp;lock2);</a:t>
            </a:r>
            <a:endParaRPr lang="en-US" altLang="zh-TW" dirty="0">
              <a:solidFill>
                <a:srgbClr val="FFFF00"/>
              </a:solidFill>
              <a:latin typeface="Times New Roman" panose="02020603050405020304" pitchFamily="18" charset="0"/>
              <a:ea typeface="Arial Unicode MS" panose="020B0604020202020204" pitchFamily="34" charset="-120"/>
              <a:cs typeface="Times New Roman" panose="02020603050405020304" pitchFamily="18" charset="0"/>
            </a:endParaRPr>
          </a:p>
          <a:p>
            <a:r>
              <a:rPr lang="zh-TW" altLang="en-US" dirty="0">
                <a:latin typeface="Times New Roman" panose="02020603050405020304" pitchFamily="18" charset="0"/>
                <a:ea typeface="Arial Unicode MS" panose="020B0604020202020204" pitchFamily="34" charset="-120"/>
                <a:cs typeface="Times New Roman" panose="02020603050405020304" pitchFamily="18" charset="0"/>
              </a:rPr>
              <a:t>    test++;</a:t>
            </a:r>
            <a:endParaRPr lang="en-US" altLang="zh-TW" dirty="0">
              <a:latin typeface="Times New Roman" panose="02020603050405020304" pitchFamily="18" charset="0"/>
              <a:ea typeface="Arial Unicode MS" panose="020B0604020202020204" pitchFamily="34" charset="-120"/>
              <a:cs typeface="Times New Roman" panose="02020603050405020304" pitchFamily="18" charset="0"/>
            </a:endParaRPr>
          </a:p>
          <a:p>
            <a:r>
              <a:rPr lang="zh-TW" altLang="en-US" dirty="0">
                <a:latin typeface="Times New Roman" panose="02020603050405020304" pitchFamily="18" charset="0"/>
                <a:ea typeface="Arial Unicode MS" panose="020B0604020202020204" pitchFamily="34" charset="-120"/>
                <a:cs typeface="Times New Roman" panose="02020603050405020304" pitchFamily="18" charset="0"/>
              </a:rPr>
              <a:t>    printf(</a:t>
            </a:r>
            <a:r>
              <a:rPr lang="en-US" altLang="zh-TW" dirty="0">
                <a:latin typeface="Times New Roman" panose="02020603050405020304" pitchFamily="18" charset="0"/>
                <a:ea typeface="Arial Unicode MS" panose="020B0604020202020204" pitchFamily="34" charset="-120"/>
                <a:cs typeface="Times New Roman" panose="02020603050405020304" pitchFamily="18" charset="0"/>
              </a:rPr>
              <a:t>“</a:t>
            </a:r>
            <a:r>
              <a:rPr lang="zh-TW" altLang="en-US" dirty="0">
                <a:latin typeface="Times New Roman" panose="02020603050405020304" pitchFamily="18" charset="0"/>
                <a:ea typeface="Arial Unicode MS" panose="020B0604020202020204" pitchFamily="34" charset="-120"/>
                <a:cs typeface="Times New Roman" panose="02020603050405020304" pitchFamily="18" charset="0"/>
              </a:rPr>
              <a:t>Test: %d\n</a:t>
            </a:r>
            <a:r>
              <a:rPr lang="en-US" altLang="zh-TW" dirty="0">
                <a:latin typeface="Times New Roman" panose="02020603050405020304" pitchFamily="18" charset="0"/>
                <a:ea typeface="Arial Unicode MS" panose="020B0604020202020204" pitchFamily="34" charset="-120"/>
                <a:cs typeface="Times New Roman" panose="02020603050405020304" pitchFamily="18" charset="0"/>
              </a:rPr>
              <a:t>”</a:t>
            </a:r>
            <a:r>
              <a:rPr lang="zh-TW" altLang="en-US" dirty="0">
                <a:latin typeface="Times New Roman" panose="02020603050405020304" pitchFamily="18" charset="0"/>
                <a:ea typeface="Arial Unicode MS" panose="020B0604020202020204" pitchFamily="34" charset="-120"/>
                <a:cs typeface="Times New Roman" panose="02020603050405020304" pitchFamily="18" charset="0"/>
              </a:rPr>
              <a:t>, test);</a:t>
            </a:r>
            <a:endParaRPr lang="en-US" altLang="zh-TW" dirty="0">
              <a:latin typeface="Times New Roman" panose="02020603050405020304" pitchFamily="18" charset="0"/>
              <a:ea typeface="Arial Unicode MS" panose="020B0604020202020204" pitchFamily="34" charset="-120"/>
              <a:cs typeface="Times New Roman" panose="02020603050405020304" pitchFamily="18" charset="0"/>
            </a:endParaRPr>
          </a:p>
          <a:p>
            <a:r>
              <a:rPr lang="zh-TW" altLang="en-US" dirty="0">
                <a:latin typeface="Times New Roman" panose="02020603050405020304" pitchFamily="18" charset="0"/>
                <a:ea typeface="Arial Unicode MS" panose="020B0604020202020204" pitchFamily="34" charset="-120"/>
                <a:cs typeface="Times New Roman" panose="02020603050405020304" pitchFamily="18" charset="0"/>
              </a:rPr>
              <a:t>    printf(</a:t>
            </a:r>
            <a:r>
              <a:rPr lang="en-US" altLang="zh-TW" dirty="0">
                <a:latin typeface="Times New Roman" panose="02020603050405020304" pitchFamily="18" charset="0"/>
                <a:ea typeface="Arial Unicode MS" panose="020B0604020202020204" pitchFamily="34" charset="-120"/>
                <a:cs typeface="Times New Roman" panose="02020603050405020304" pitchFamily="18" charset="0"/>
              </a:rPr>
              <a:t>“</a:t>
            </a:r>
            <a:r>
              <a:rPr lang="zh-TW" altLang="en-US" dirty="0">
                <a:latin typeface="Times New Roman" panose="02020603050405020304" pitchFamily="18" charset="0"/>
                <a:ea typeface="Arial Unicode MS" panose="020B0604020202020204" pitchFamily="34" charset="-120"/>
                <a:cs typeface="Times New Roman" panose="02020603050405020304" pitchFamily="18" charset="0"/>
              </a:rPr>
              <a:t>\nproc1 got rs2!!\n</a:t>
            </a:r>
            <a:r>
              <a:rPr lang="en-US" altLang="zh-TW" dirty="0">
                <a:latin typeface="Times New Roman" panose="02020603050405020304" pitchFamily="18" charset="0"/>
                <a:ea typeface="Arial Unicode MS" panose="020B0604020202020204" pitchFamily="34" charset="-120"/>
                <a:cs typeface="Times New Roman" panose="02020603050405020304" pitchFamily="18" charset="0"/>
              </a:rPr>
              <a:t>”</a:t>
            </a:r>
            <a:r>
              <a:rPr lang="zh-TW" altLang="en-US" dirty="0">
                <a:latin typeface="Times New Roman" panose="02020603050405020304" pitchFamily="18" charset="0"/>
                <a:ea typeface="Arial Unicode MS" panose="020B0604020202020204" pitchFamily="34" charset="-120"/>
                <a:cs typeface="Times New Roman" panose="02020603050405020304" pitchFamily="18" charset="0"/>
              </a:rPr>
              <a:t>);           </a:t>
            </a:r>
            <a:endParaRPr lang="en-US" altLang="zh-TW" dirty="0">
              <a:latin typeface="Times New Roman" panose="02020603050405020304" pitchFamily="18" charset="0"/>
              <a:ea typeface="Arial Unicode MS" panose="020B0604020202020204" pitchFamily="34" charset="-120"/>
              <a:cs typeface="Times New Roman" panose="02020603050405020304" pitchFamily="18" charset="0"/>
            </a:endParaRPr>
          </a:p>
          <a:p>
            <a:r>
              <a:rPr lang="en-US" altLang="zh-TW" dirty="0">
                <a:latin typeface="Times New Roman" panose="02020603050405020304" pitchFamily="18" charset="0"/>
                <a:ea typeface="Arial Unicode MS" panose="020B0604020202020204" pitchFamily="34" charset="-120"/>
                <a:cs typeface="Times New Roman" panose="02020603050405020304" pitchFamily="18" charset="0"/>
              </a:rPr>
              <a:t>    </a:t>
            </a:r>
            <a:r>
              <a:rPr lang="zh-TW" altLang="en-US" dirty="0">
                <a:solidFill>
                  <a:srgbClr val="FFFF00"/>
                </a:solidFill>
                <a:latin typeface="Times New Roman" panose="02020603050405020304" pitchFamily="18" charset="0"/>
                <a:ea typeface="Arial Unicode MS" panose="020B0604020202020204" pitchFamily="34" charset="-120"/>
                <a:cs typeface="Times New Roman" panose="02020603050405020304" pitchFamily="18" charset="0"/>
              </a:rPr>
              <a:t>pthread_mutex_unlock(&amp;lock2);       </a:t>
            </a:r>
            <a:endParaRPr lang="en-US" altLang="zh-TW" dirty="0">
              <a:solidFill>
                <a:srgbClr val="FFFF00"/>
              </a:solidFill>
              <a:latin typeface="Times New Roman" panose="02020603050405020304" pitchFamily="18" charset="0"/>
              <a:ea typeface="Arial Unicode MS" panose="020B0604020202020204" pitchFamily="34" charset="-120"/>
              <a:cs typeface="Times New Roman" panose="02020603050405020304" pitchFamily="18" charset="0"/>
            </a:endParaRPr>
          </a:p>
          <a:p>
            <a:r>
              <a:rPr lang="en-US" altLang="zh-TW" dirty="0">
                <a:latin typeface="Times New Roman" panose="02020603050405020304" pitchFamily="18" charset="0"/>
                <a:ea typeface="Arial Unicode MS" panose="020B0604020202020204" pitchFamily="34" charset="-120"/>
                <a:cs typeface="Times New Roman" panose="02020603050405020304" pitchFamily="18" charset="0"/>
              </a:rPr>
              <a:t>    </a:t>
            </a:r>
            <a:r>
              <a:rPr lang="zh-TW" altLang="en-US" dirty="0">
                <a:solidFill>
                  <a:srgbClr val="FFFF00"/>
                </a:solidFill>
                <a:latin typeface="Times New Roman" panose="02020603050405020304" pitchFamily="18" charset="0"/>
                <a:ea typeface="Arial Unicode MS" panose="020B0604020202020204" pitchFamily="34" charset="-120"/>
                <a:cs typeface="Times New Roman" panose="02020603050405020304" pitchFamily="18" charset="0"/>
              </a:rPr>
              <a:t>pthread_mutex_unlock(&amp;lock1)</a:t>
            </a:r>
            <a:r>
              <a:rPr lang="en-US" altLang="zh-TW" dirty="0">
                <a:solidFill>
                  <a:srgbClr val="FFFF00"/>
                </a:solidFill>
                <a:latin typeface="Times New Roman" panose="02020603050405020304" pitchFamily="18" charset="0"/>
                <a:ea typeface="Arial Unicode MS" panose="020B0604020202020204" pitchFamily="34" charset="-120"/>
                <a:cs typeface="Times New Roman" panose="02020603050405020304" pitchFamily="18" charset="0"/>
              </a:rPr>
              <a:t>;</a:t>
            </a:r>
          </a:p>
          <a:p>
            <a:r>
              <a:rPr lang="zh-TW" altLang="en-US" dirty="0">
                <a:latin typeface="Times New Roman" panose="02020603050405020304" pitchFamily="18" charset="0"/>
                <a:ea typeface="Arial Unicode MS" panose="020B0604020202020204" pitchFamily="34" charset="-120"/>
                <a:cs typeface="Times New Roman" panose="02020603050405020304" pitchFamily="18" charset="0"/>
              </a:rPr>
              <a:t>    return 0;</a:t>
            </a:r>
            <a:endParaRPr lang="en-US" altLang="zh-TW" dirty="0">
              <a:latin typeface="Times New Roman" panose="02020603050405020304" pitchFamily="18" charset="0"/>
              <a:ea typeface="Arial Unicode MS" panose="020B0604020202020204" pitchFamily="34" charset="-120"/>
              <a:cs typeface="Times New Roman" panose="02020603050405020304" pitchFamily="18" charset="0"/>
            </a:endParaRPr>
          </a:p>
          <a:p>
            <a:r>
              <a:rPr lang="zh-TW" altLang="en-US" dirty="0">
                <a:latin typeface="Times New Roman" panose="02020603050405020304" pitchFamily="18" charset="0"/>
                <a:ea typeface="Arial Unicode MS" panose="020B0604020202020204" pitchFamily="34" charset="-120"/>
                <a:cs typeface="Times New Roman" panose="02020603050405020304" pitchFamily="18" charset="0"/>
              </a:rPr>
              <a:t>}</a:t>
            </a:r>
          </a:p>
        </p:txBody>
      </p:sp>
      <p:sp>
        <p:nvSpPr>
          <p:cNvPr id="5" name="矩形 4"/>
          <p:cNvSpPr/>
          <p:nvPr/>
        </p:nvSpPr>
        <p:spPr>
          <a:xfrm>
            <a:off x="7183772" y="467092"/>
            <a:ext cx="4520548" cy="3693319"/>
          </a:xfrm>
          <a:prstGeom prst="rect">
            <a:avLst/>
          </a:prstGeom>
        </p:spPr>
        <p:txBody>
          <a:bodyPr wrap="square">
            <a:spAutoFit/>
          </a:bodyPr>
          <a:lstStyle/>
          <a:p>
            <a:r>
              <a:rPr lang="zh-TW" altLang="en-US" dirty="0">
                <a:latin typeface="Times New Roman" panose="02020603050405020304" pitchFamily="18" charset="0"/>
                <a:ea typeface="Arial Unicode MS" panose="020B0604020202020204" pitchFamily="34" charset="-120"/>
                <a:cs typeface="Times New Roman" panose="02020603050405020304" pitchFamily="18" charset="0"/>
              </a:rPr>
              <a:t>void *proc2(){    </a:t>
            </a:r>
            <a:endParaRPr lang="en-US" altLang="zh-TW" dirty="0">
              <a:latin typeface="Times New Roman" panose="02020603050405020304" pitchFamily="18" charset="0"/>
              <a:ea typeface="Arial Unicode MS" panose="020B0604020202020204" pitchFamily="34" charset="-120"/>
              <a:cs typeface="Times New Roman" panose="02020603050405020304" pitchFamily="18" charset="0"/>
            </a:endParaRPr>
          </a:p>
          <a:p>
            <a:r>
              <a:rPr lang="zh-TW" altLang="en-US" dirty="0">
                <a:latin typeface="Times New Roman" panose="02020603050405020304" pitchFamily="18" charset="0"/>
                <a:ea typeface="Arial Unicode MS" panose="020B0604020202020204" pitchFamily="34" charset="-120"/>
                <a:cs typeface="Times New Roman" panose="02020603050405020304" pitchFamily="18" charset="0"/>
              </a:rPr>
              <a:t>    printf(</a:t>
            </a:r>
            <a:r>
              <a:rPr lang="en-US" altLang="zh-TW" dirty="0">
                <a:latin typeface="Times New Roman" panose="02020603050405020304" pitchFamily="18" charset="0"/>
                <a:ea typeface="Arial Unicode MS" panose="020B0604020202020204" pitchFamily="34" charset="-120"/>
                <a:cs typeface="Times New Roman" panose="02020603050405020304" pitchFamily="18" charset="0"/>
              </a:rPr>
              <a:t>“</a:t>
            </a:r>
            <a:r>
              <a:rPr lang="zh-TW" altLang="en-US" dirty="0">
                <a:latin typeface="Times New Roman" panose="02020603050405020304" pitchFamily="18" charset="0"/>
                <a:ea typeface="Arial Unicode MS" panose="020B0604020202020204" pitchFamily="34" charset="-120"/>
                <a:cs typeface="Times New Roman" panose="02020603050405020304" pitchFamily="18" charset="0"/>
              </a:rPr>
              <a:t>\nThis is proc2 using rs2\n</a:t>
            </a:r>
            <a:r>
              <a:rPr lang="en-US" altLang="zh-TW" dirty="0">
                <a:latin typeface="Times New Roman" panose="02020603050405020304" pitchFamily="18" charset="0"/>
                <a:ea typeface="Arial Unicode MS" panose="020B0604020202020204" pitchFamily="34" charset="-120"/>
                <a:cs typeface="Times New Roman" panose="02020603050405020304" pitchFamily="18" charset="0"/>
              </a:rPr>
              <a:t>”</a:t>
            </a:r>
            <a:r>
              <a:rPr lang="zh-TW" altLang="en-US" dirty="0">
                <a:latin typeface="Times New Roman" panose="02020603050405020304" pitchFamily="18" charset="0"/>
                <a:ea typeface="Arial Unicode MS" panose="020B0604020202020204" pitchFamily="34" charset="-120"/>
                <a:cs typeface="Times New Roman" panose="02020603050405020304" pitchFamily="18" charset="0"/>
              </a:rPr>
              <a:t>);</a:t>
            </a:r>
            <a:endParaRPr lang="en-US" altLang="zh-TW" dirty="0">
              <a:latin typeface="Times New Roman" panose="02020603050405020304" pitchFamily="18" charset="0"/>
              <a:ea typeface="Arial Unicode MS" panose="020B0604020202020204" pitchFamily="34" charset="-120"/>
              <a:cs typeface="Times New Roman" panose="02020603050405020304" pitchFamily="18" charset="0"/>
            </a:endParaRPr>
          </a:p>
          <a:p>
            <a:r>
              <a:rPr lang="zh-TW" altLang="en-US" dirty="0">
                <a:latin typeface="Times New Roman" panose="02020603050405020304" pitchFamily="18" charset="0"/>
                <a:ea typeface="Arial Unicode MS" panose="020B0604020202020204" pitchFamily="34" charset="-120"/>
                <a:cs typeface="Times New Roman" panose="02020603050405020304" pitchFamily="18" charset="0"/>
              </a:rPr>
              <a:t>    </a:t>
            </a:r>
            <a:r>
              <a:rPr lang="zh-TW" altLang="en-US" dirty="0">
                <a:solidFill>
                  <a:srgbClr val="FFFF00"/>
                </a:solidFill>
                <a:latin typeface="Times New Roman" panose="02020603050405020304" pitchFamily="18" charset="0"/>
                <a:ea typeface="Arial Unicode MS" panose="020B0604020202020204" pitchFamily="34" charset="-120"/>
                <a:cs typeface="Times New Roman" panose="02020603050405020304" pitchFamily="18" charset="0"/>
              </a:rPr>
              <a:t>pthread_mutex_lock(&amp;lock2);    </a:t>
            </a:r>
            <a:endParaRPr lang="en-US" altLang="zh-TW" dirty="0">
              <a:solidFill>
                <a:srgbClr val="FFFF00"/>
              </a:solidFill>
              <a:latin typeface="Times New Roman" panose="02020603050405020304" pitchFamily="18" charset="0"/>
              <a:ea typeface="Arial Unicode MS" panose="020B0604020202020204" pitchFamily="34" charset="-120"/>
              <a:cs typeface="Times New Roman" panose="02020603050405020304" pitchFamily="18" charset="0"/>
            </a:endParaRPr>
          </a:p>
          <a:p>
            <a:r>
              <a:rPr lang="zh-TW" altLang="en-US" dirty="0">
                <a:latin typeface="Times New Roman" panose="02020603050405020304" pitchFamily="18" charset="0"/>
                <a:ea typeface="Arial Unicode MS" panose="020B0604020202020204" pitchFamily="34" charset="-120"/>
                <a:cs typeface="Times New Roman" panose="02020603050405020304" pitchFamily="18" charset="0"/>
              </a:rPr>
              <a:t>    </a:t>
            </a:r>
            <a:r>
              <a:rPr lang="en-US" altLang="zh-TW" dirty="0">
                <a:latin typeface="Times New Roman" panose="02020603050405020304" pitchFamily="18" charset="0"/>
                <a:ea typeface="Arial Unicode MS" panose="020B0604020202020204" pitchFamily="34" charset="-120"/>
                <a:cs typeface="Times New Roman" panose="02020603050405020304" pitchFamily="18" charset="0"/>
              </a:rPr>
              <a:t>u</a:t>
            </a:r>
            <a:r>
              <a:rPr lang="zh-TW" altLang="en-US" dirty="0">
                <a:latin typeface="Times New Roman" panose="02020603050405020304" pitchFamily="18" charset="0"/>
                <a:ea typeface="Arial Unicode MS" panose="020B0604020202020204" pitchFamily="34" charset="-120"/>
                <a:cs typeface="Times New Roman" panose="02020603050405020304" pitchFamily="18" charset="0"/>
              </a:rPr>
              <a:t>sleep(2</a:t>
            </a:r>
            <a:r>
              <a:rPr lang="en-US" altLang="zh-TW" dirty="0">
                <a:latin typeface="Times New Roman" panose="02020603050405020304" pitchFamily="18" charset="0"/>
                <a:ea typeface="Arial Unicode MS" panose="020B0604020202020204" pitchFamily="34" charset="-120"/>
                <a:cs typeface="Times New Roman" panose="02020603050405020304" pitchFamily="18" charset="0"/>
              </a:rPr>
              <a:t>00</a:t>
            </a:r>
            <a:r>
              <a:rPr lang="zh-TW" altLang="en-US" dirty="0">
                <a:latin typeface="Times New Roman" panose="02020603050405020304" pitchFamily="18" charset="0"/>
                <a:ea typeface="Arial Unicode MS" panose="020B0604020202020204" pitchFamily="34" charset="-120"/>
                <a:cs typeface="Times New Roman" panose="02020603050405020304" pitchFamily="18" charset="0"/>
              </a:rPr>
              <a:t>);     </a:t>
            </a:r>
            <a:endParaRPr lang="en-US" altLang="zh-TW" dirty="0">
              <a:latin typeface="Times New Roman" panose="02020603050405020304" pitchFamily="18" charset="0"/>
              <a:ea typeface="Arial Unicode MS" panose="020B0604020202020204" pitchFamily="34" charset="-120"/>
              <a:cs typeface="Times New Roman" panose="02020603050405020304" pitchFamily="18" charset="0"/>
            </a:endParaRPr>
          </a:p>
          <a:p>
            <a:r>
              <a:rPr lang="zh-TW" altLang="en-US" dirty="0">
                <a:latin typeface="Times New Roman" panose="02020603050405020304" pitchFamily="18" charset="0"/>
                <a:ea typeface="Arial Unicode MS" panose="020B0604020202020204" pitchFamily="34" charset="-120"/>
                <a:cs typeface="Times New Roman" panose="02020603050405020304" pitchFamily="18" charset="0"/>
              </a:rPr>
              <a:t>    printf( </a:t>
            </a:r>
            <a:r>
              <a:rPr lang="en-US" altLang="zh-TW" dirty="0">
                <a:latin typeface="Times New Roman" panose="02020603050405020304" pitchFamily="18" charset="0"/>
                <a:ea typeface="Arial Unicode MS" panose="020B0604020202020204" pitchFamily="34" charset="-120"/>
                <a:cs typeface="Times New Roman" panose="02020603050405020304" pitchFamily="18" charset="0"/>
              </a:rPr>
              <a:t>“</a:t>
            </a:r>
            <a:r>
              <a:rPr lang="zh-TW" altLang="en-US" dirty="0">
                <a:latin typeface="Times New Roman" panose="02020603050405020304" pitchFamily="18" charset="0"/>
                <a:ea typeface="Arial Unicode MS" panose="020B0604020202020204" pitchFamily="34" charset="-120"/>
                <a:cs typeface="Times New Roman" panose="02020603050405020304" pitchFamily="18" charset="0"/>
              </a:rPr>
              <a:t>\np2 trying to get rs1...\n</a:t>
            </a:r>
            <a:r>
              <a:rPr lang="en-US" altLang="zh-TW" dirty="0">
                <a:latin typeface="Times New Roman" panose="02020603050405020304" pitchFamily="18" charset="0"/>
                <a:ea typeface="Arial Unicode MS" panose="020B0604020202020204" pitchFamily="34" charset="-120"/>
                <a:cs typeface="Times New Roman" panose="02020603050405020304" pitchFamily="18" charset="0"/>
              </a:rPr>
              <a:t>”</a:t>
            </a:r>
            <a:r>
              <a:rPr lang="zh-TW" altLang="en-US" dirty="0">
                <a:latin typeface="Times New Roman" panose="02020603050405020304" pitchFamily="18" charset="0"/>
                <a:ea typeface="Arial Unicode MS" panose="020B0604020202020204" pitchFamily="34" charset="-120"/>
                <a:cs typeface="Times New Roman" panose="02020603050405020304" pitchFamily="18" charset="0"/>
              </a:rPr>
              <a:t>);       </a:t>
            </a:r>
            <a:endParaRPr lang="en-US" altLang="zh-TW" dirty="0">
              <a:latin typeface="Times New Roman" panose="02020603050405020304" pitchFamily="18" charset="0"/>
              <a:ea typeface="Arial Unicode MS" panose="020B0604020202020204" pitchFamily="34" charset="-120"/>
              <a:cs typeface="Times New Roman" panose="02020603050405020304" pitchFamily="18" charset="0"/>
            </a:endParaRPr>
          </a:p>
          <a:p>
            <a:r>
              <a:rPr lang="en-US" altLang="zh-TW" dirty="0">
                <a:latin typeface="Times New Roman" panose="02020603050405020304" pitchFamily="18" charset="0"/>
                <a:ea typeface="Arial Unicode MS" panose="020B0604020202020204" pitchFamily="34" charset="-120"/>
                <a:cs typeface="Times New Roman" panose="02020603050405020304" pitchFamily="18" charset="0"/>
              </a:rPr>
              <a:t>    </a:t>
            </a:r>
            <a:r>
              <a:rPr lang="zh-TW" altLang="en-US" dirty="0">
                <a:solidFill>
                  <a:srgbClr val="FFFF00"/>
                </a:solidFill>
                <a:latin typeface="Times New Roman" panose="02020603050405020304" pitchFamily="18" charset="0"/>
                <a:ea typeface="Arial Unicode MS" panose="020B0604020202020204" pitchFamily="34" charset="-120"/>
                <a:cs typeface="Times New Roman" panose="02020603050405020304" pitchFamily="18" charset="0"/>
              </a:rPr>
              <a:t>pthread_mutex_lock(&amp;lock1);    </a:t>
            </a:r>
            <a:endParaRPr lang="en-US" altLang="zh-TW" dirty="0">
              <a:solidFill>
                <a:srgbClr val="FFFF00"/>
              </a:solidFill>
              <a:latin typeface="Times New Roman" panose="02020603050405020304" pitchFamily="18" charset="0"/>
              <a:ea typeface="Arial Unicode MS" panose="020B0604020202020204" pitchFamily="34" charset="-120"/>
              <a:cs typeface="Times New Roman" panose="02020603050405020304" pitchFamily="18" charset="0"/>
            </a:endParaRPr>
          </a:p>
          <a:p>
            <a:r>
              <a:rPr lang="zh-TW" altLang="en-US" dirty="0">
                <a:latin typeface="Times New Roman" panose="02020603050405020304" pitchFamily="18" charset="0"/>
                <a:ea typeface="Arial Unicode MS" panose="020B0604020202020204" pitchFamily="34" charset="-120"/>
                <a:cs typeface="Times New Roman" panose="02020603050405020304" pitchFamily="18" charset="0"/>
              </a:rPr>
              <a:t>    test--;	</a:t>
            </a:r>
            <a:endParaRPr lang="en-US" altLang="zh-TW" dirty="0">
              <a:latin typeface="Times New Roman" panose="02020603050405020304" pitchFamily="18" charset="0"/>
              <a:ea typeface="Arial Unicode MS" panose="020B0604020202020204" pitchFamily="34" charset="-120"/>
              <a:cs typeface="Times New Roman" panose="02020603050405020304" pitchFamily="18" charset="0"/>
            </a:endParaRPr>
          </a:p>
          <a:p>
            <a:r>
              <a:rPr lang="zh-TW" altLang="en-US" dirty="0">
                <a:latin typeface="Times New Roman" panose="02020603050405020304" pitchFamily="18" charset="0"/>
                <a:ea typeface="Arial Unicode MS" panose="020B0604020202020204" pitchFamily="34" charset="-120"/>
                <a:cs typeface="Times New Roman" panose="02020603050405020304" pitchFamily="18" charset="0"/>
              </a:rPr>
              <a:t>    printf(</a:t>
            </a:r>
            <a:r>
              <a:rPr lang="en-US" altLang="zh-TW" dirty="0">
                <a:latin typeface="Times New Roman" panose="02020603050405020304" pitchFamily="18" charset="0"/>
                <a:ea typeface="Arial Unicode MS" panose="020B0604020202020204" pitchFamily="34" charset="-120"/>
                <a:cs typeface="Times New Roman" panose="02020603050405020304" pitchFamily="18" charset="0"/>
              </a:rPr>
              <a:t>“</a:t>
            </a:r>
            <a:r>
              <a:rPr lang="zh-TW" altLang="en-US" dirty="0">
                <a:latin typeface="Times New Roman" panose="02020603050405020304" pitchFamily="18" charset="0"/>
                <a:ea typeface="Arial Unicode MS" panose="020B0604020202020204" pitchFamily="34" charset="-120"/>
                <a:cs typeface="Times New Roman" panose="02020603050405020304" pitchFamily="18" charset="0"/>
              </a:rPr>
              <a:t>Test: %d\n</a:t>
            </a:r>
            <a:r>
              <a:rPr lang="en-US" altLang="zh-TW" dirty="0">
                <a:latin typeface="Times New Roman" panose="02020603050405020304" pitchFamily="18" charset="0"/>
                <a:ea typeface="Arial Unicode MS" panose="020B0604020202020204" pitchFamily="34" charset="-120"/>
                <a:cs typeface="Times New Roman" panose="02020603050405020304" pitchFamily="18" charset="0"/>
              </a:rPr>
              <a:t>”</a:t>
            </a:r>
            <a:r>
              <a:rPr lang="zh-TW" altLang="en-US" dirty="0">
                <a:latin typeface="Times New Roman" panose="02020603050405020304" pitchFamily="18" charset="0"/>
                <a:ea typeface="Arial Unicode MS" panose="020B0604020202020204" pitchFamily="34" charset="-120"/>
                <a:cs typeface="Times New Roman" panose="02020603050405020304" pitchFamily="18" charset="0"/>
              </a:rPr>
              <a:t>, test);    </a:t>
            </a:r>
            <a:endParaRPr lang="en-US" altLang="zh-TW" dirty="0">
              <a:latin typeface="Times New Roman" panose="02020603050405020304" pitchFamily="18" charset="0"/>
              <a:ea typeface="Arial Unicode MS" panose="020B0604020202020204" pitchFamily="34" charset="-120"/>
              <a:cs typeface="Times New Roman" panose="02020603050405020304" pitchFamily="18" charset="0"/>
            </a:endParaRPr>
          </a:p>
          <a:p>
            <a:r>
              <a:rPr lang="zh-TW" altLang="en-US" dirty="0">
                <a:latin typeface="Times New Roman" panose="02020603050405020304" pitchFamily="18" charset="0"/>
                <a:ea typeface="Arial Unicode MS" panose="020B0604020202020204" pitchFamily="34" charset="-120"/>
                <a:cs typeface="Times New Roman" panose="02020603050405020304" pitchFamily="18" charset="0"/>
              </a:rPr>
              <a:t>    printf(</a:t>
            </a:r>
            <a:r>
              <a:rPr lang="en-US" altLang="zh-TW" dirty="0">
                <a:latin typeface="Times New Roman" panose="02020603050405020304" pitchFamily="18" charset="0"/>
                <a:ea typeface="Arial Unicode MS" panose="020B0604020202020204" pitchFamily="34" charset="-120"/>
                <a:cs typeface="Times New Roman" panose="02020603050405020304" pitchFamily="18" charset="0"/>
              </a:rPr>
              <a:t>“</a:t>
            </a:r>
            <a:r>
              <a:rPr lang="zh-TW" altLang="en-US" dirty="0">
                <a:latin typeface="Times New Roman" panose="02020603050405020304" pitchFamily="18" charset="0"/>
                <a:ea typeface="Arial Unicode MS" panose="020B0604020202020204" pitchFamily="34" charset="-120"/>
                <a:cs typeface="Times New Roman" panose="02020603050405020304" pitchFamily="18" charset="0"/>
              </a:rPr>
              <a:t>\nproc2 got rs1!!\n</a:t>
            </a:r>
            <a:r>
              <a:rPr lang="en-US" altLang="zh-TW" dirty="0">
                <a:latin typeface="Times New Roman" panose="02020603050405020304" pitchFamily="18" charset="0"/>
                <a:ea typeface="Arial Unicode MS" panose="020B0604020202020204" pitchFamily="34" charset="-120"/>
                <a:cs typeface="Times New Roman" panose="02020603050405020304" pitchFamily="18" charset="0"/>
              </a:rPr>
              <a:t>”</a:t>
            </a:r>
            <a:r>
              <a:rPr lang="zh-TW" altLang="en-US" dirty="0">
                <a:latin typeface="Times New Roman" panose="02020603050405020304" pitchFamily="18" charset="0"/>
                <a:ea typeface="Arial Unicode MS" panose="020B0604020202020204" pitchFamily="34" charset="-120"/>
                <a:cs typeface="Times New Roman" panose="02020603050405020304" pitchFamily="18" charset="0"/>
              </a:rPr>
              <a:t>);            </a:t>
            </a:r>
            <a:endParaRPr lang="en-US" altLang="zh-TW" dirty="0">
              <a:latin typeface="Times New Roman" panose="02020603050405020304" pitchFamily="18" charset="0"/>
              <a:ea typeface="Arial Unicode MS" panose="020B0604020202020204" pitchFamily="34" charset="-120"/>
              <a:cs typeface="Times New Roman" panose="02020603050405020304" pitchFamily="18" charset="0"/>
            </a:endParaRPr>
          </a:p>
          <a:p>
            <a:r>
              <a:rPr lang="en-US" altLang="zh-TW" dirty="0">
                <a:latin typeface="Times New Roman" panose="02020603050405020304" pitchFamily="18" charset="0"/>
                <a:ea typeface="Arial Unicode MS" panose="020B0604020202020204" pitchFamily="34" charset="-120"/>
                <a:cs typeface="Times New Roman" panose="02020603050405020304" pitchFamily="18" charset="0"/>
              </a:rPr>
              <a:t>    </a:t>
            </a:r>
            <a:r>
              <a:rPr lang="zh-TW" altLang="en-US" dirty="0">
                <a:solidFill>
                  <a:srgbClr val="FFFF00"/>
                </a:solidFill>
                <a:latin typeface="Times New Roman" panose="02020603050405020304" pitchFamily="18" charset="0"/>
                <a:ea typeface="Arial Unicode MS" panose="020B0604020202020204" pitchFamily="34" charset="-120"/>
                <a:cs typeface="Times New Roman" panose="02020603050405020304" pitchFamily="18" charset="0"/>
              </a:rPr>
              <a:t>pthread_mutex_unlock(&amp;lock1);</a:t>
            </a:r>
            <a:endParaRPr lang="en-US" altLang="zh-TW" dirty="0">
              <a:solidFill>
                <a:srgbClr val="FFFF00"/>
              </a:solidFill>
              <a:latin typeface="Times New Roman" panose="02020603050405020304" pitchFamily="18" charset="0"/>
              <a:ea typeface="Arial Unicode MS" panose="020B0604020202020204" pitchFamily="34" charset="-120"/>
              <a:cs typeface="Times New Roman" panose="02020603050405020304" pitchFamily="18" charset="0"/>
            </a:endParaRPr>
          </a:p>
          <a:p>
            <a:r>
              <a:rPr lang="zh-TW" altLang="en-US" dirty="0">
                <a:solidFill>
                  <a:srgbClr val="FFFF00"/>
                </a:solidFill>
                <a:latin typeface="Times New Roman" panose="02020603050405020304" pitchFamily="18" charset="0"/>
                <a:ea typeface="Arial Unicode MS" panose="020B0604020202020204" pitchFamily="34" charset="-120"/>
                <a:cs typeface="Times New Roman" panose="02020603050405020304" pitchFamily="18" charset="0"/>
              </a:rPr>
              <a:t>    pthread_mutex_unlock(&amp;lock2);</a:t>
            </a:r>
            <a:endParaRPr lang="en-US" altLang="zh-TW" dirty="0">
              <a:solidFill>
                <a:srgbClr val="FFFF00"/>
              </a:solidFill>
              <a:latin typeface="Times New Roman" panose="02020603050405020304" pitchFamily="18" charset="0"/>
              <a:ea typeface="Arial Unicode MS" panose="020B0604020202020204" pitchFamily="34" charset="-120"/>
              <a:cs typeface="Times New Roman" panose="02020603050405020304" pitchFamily="18" charset="0"/>
            </a:endParaRPr>
          </a:p>
          <a:p>
            <a:r>
              <a:rPr lang="zh-TW" altLang="en-US" dirty="0">
                <a:latin typeface="Times New Roman" panose="02020603050405020304" pitchFamily="18" charset="0"/>
                <a:ea typeface="Arial Unicode MS" panose="020B0604020202020204" pitchFamily="34" charset="-120"/>
                <a:cs typeface="Times New Roman" panose="02020603050405020304" pitchFamily="18" charset="0"/>
              </a:rPr>
              <a:t>    return 0;</a:t>
            </a:r>
            <a:endParaRPr lang="en-US" altLang="zh-TW" dirty="0">
              <a:latin typeface="Times New Roman" panose="02020603050405020304" pitchFamily="18" charset="0"/>
              <a:ea typeface="Arial Unicode MS" panose="020B0604020202020204" pitchFamily="34" charset="-120"/>
              <a:cs typeface="Times New Roman" panose="02020603050405020304" pitchFamily="18" charset="0"/>
            </a:endParaRPr>
          </a:p>
          <a:p>
            <a:r>
              <a:rPr lang="zh-TW" altLang="en-US" dirty="0">
                <a:latin typeface="Times New Roman" panose="02020603050405020304" pitchFamily="18" charset="0"/>
                <a:ea typeface="Arial Unicode MS" panose="020B0604020202020204" pitchFamily="34" charset="-120"/>
                <a:cs typeface="Times New Roman" panose="02020603050405020304" pitchFamily="18" charset="0"/>
              </a:rPr>
              <a:t>}</a:t>
            </a:r>
          </a:p>
        </p:txBody>
      </p:sp>
    </p:spTree>
    <p:extLst>
      <p:ext uri="{BB962C8B-B14F-4D97-AF65-F5344CB8AC3E}">
        <p14:creationId xmlns:p14="http://schemas.microsoft.com/office/powerpoint/2010/main" val="139346066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34643" y="723037"/>
            <a:ext cx="6096000" cy="2862322"/>
          </a:xfrm>
          <a:prstGeom prst="rect">
            <a:avLst/>
          </a:prstGeom>
        </p:spPr>
        <p:txBody>
          <a:bodyPr>
            <a:spAutoFit/>
          </a:bodyPr>
          <a:lstStyle/>
          <a:p>
            <a:r>
              <a:rPr lang="zh-TW" altLang="en-US" dirty="0">
                <a:latin typeface="Times New Roman" panose="02020603050405020304" pitchFamily="18" charset="0"/>
                <a:ea typeface="Arial Unicode MS" panose="020B0604020202020204" pitchFamily="34" charset="-120"/>
                <a:cs typeface="Times New Roman" panose="02020603050405020304" pitchFamily="18" charset="0"/>
              </a:rPr>
              <a:t>int main(){    </a:t>
            </a:r>
            <a:endParaRPr lang="en-US" altLang="zh-TW" dirty="0">
              <a:latin typeface="Times New Roman" panose="02020603050405020304" pitchFamily="18" charset="0"/>
              <a:ea typeface="Arial Unicode MS" panose="020B0604020202020204" pitchFamily="34" charset="-120"/>
              <a:cs typeface="Times New Roman" panose="02020603050405020304" pitchFamily="18" charset="0"/>
            </a:endParaRPr>
          </a:p>
          <a:p>
            <a:r>
              <a:rPr lang="zh-TW" altLang="en-US" dirty="0">
                <a:latin typeface="Times New Roman" panose="02020603050405020304" pitchFamily="18" charset="0"/>
                <a:ea typeface="Arial Unicode MS" panose="020B0604020202020204" pitchFamily="34" charset="-120"/>
                <a:cs typeface="Times New Roman" panose="02020603050405020304" pitchFamily="18" charset="0"/>
              </a:rPr>
              <a:t>    pthread_t t1,t2;    </a:t>
            </a:r>
            <a:endParaRPr lang="en-US" altLang="zh-TW" dirty="0">
              <a:latin typeface="Times New Roman" panose="02020603050405020304" pitchFamily="18" charset="0"/>
              <a:ea typeface="Arial Unicode MS" panose="020B0604020202020204" pitchFamily="34" charset="-120"/>
              <a:cs typeface="Times New Roman" panose="02020603050405020304" pitchFamily="18" charset="0"/>
            </a:endParaRPr>
          </a:p>
          <a:p>
            <a:r>
              <a:rPr lang="zh-TW" altLang="en-US" dirty="0">
                <a:latin typeface="Times New Roman" panose="02020603050405020304" pitchFamily="18" charset="0"/>
                <a:ea typeface="Arial Unicode MS" panose="020B0604020202020204" pitchFamily="34" charset="-120"/>
                <a:cs typeface="Times New Roman" panose="02020603050405020304" pitchFamily="18" charset="0"/>
              </a:rPr>
              <a:t>    pthread_create(&amp;t1,NULL, proc1 , NULL);    </a:t>
            </a:r>
            <a:endParaRPr lang="en-US" altLang="zh-TW" dirty="0">
              <a:latin typeface="Times New Roman" panose="02020603050405020304" pitchFamily="18" charset="0"/>
              <a:ea typeface="Arial Unicode MS" panose="020B0604020202020204" pitchFamily="34" charset="-120"/>
              <a:cs typeface="Times New Roman" panose="02020603050405020304" pitchFamily="18" charset="0"/>
            </a:endParaRPr>
          </a:p>
          <a:p>
            <a:r>
              <a:rPr lang="zh-TW" altLang="en-US" dirty="0">
                <a:latin typeface="Times New Roman" panose="02020603050405020304" pitchFamily="18" charset="0"/>
                <a:ea typeface="Arial Unicode MS" panose="020B0604020202020204" pitchFamily="34" charset="-120"/>
                <a:cs typeface="Times New Roman" panose="02020603050405020304" pitchFamily="18" charset="0"/>
              </a:rPr>
              <a:t>    pthread_create(&amp;t2,NULL, proc2 , NULL);    </a:t>
            </a:r>
            <a:endParaRPr lang="en-US" altLang="zh-TW" dirty="0">
              <a:latin typeface="Times New Roman" panose="02020603050405020304" pitchFamily="18" charset="0"/>
              <a:ea typeface="Arial Unicode MS" panose="020B0604020202020204" pitchFamily="34" charset="-120"/>
              <a:cs typeface="Times New Roman" panose="02020603050405020304" pitchFamily="18" charset="0"/>
            </a:endParaRPr>
          </a:p>
          <a:p>
            <a:r>
              <a:rPr lang="zh-TW" altLang="en-US" dirty="0">
                <a:latin typeface="Times New Roman" panose="02020603050405020304" pitchFamily="18" charset="0"/>
                <a:ea typeface="Arial Unicode MS" panose="020B0604020202020204" pitchFamily="34" charset="-120"/>
                <a:cs typeface="Times New Roman" panose="02020603050405020304" pitchFamily="18" charset="0"/>
              </a:rPr>
              <a:t>    pthread_join(t1,NULL);      </a:t>
            </a:r>
            <a:endParaRPr lang="en-US" altLang="zh-TW" dirty="0">
              <a:latin typeface="Times New Roman" panose="02020603050405020304" pitchFamily="18" charset="0"/>
              <a:ea typeface="Arial Unicode MS" panose="020B0604020202020204" pitchFamily="34" charset="-120"/>
              <a:cs typeface="Times New Roman" panose="02020603050405020304" pitchFamily="18" charset="0"/>
            </a:endParaRPr>
          </a:p>
          <a:p>
            <a:r>
              <a:rPr lang="zh-TW" altLang="en-US" dirty="0">
                <a:latin typeface="Times New Roman" panose="02020603050405020304" pitchFamily="18" charset="0"/>
                <a:ea typeface="Arial Unicode MS" panose="020B0604020202020204" pitchFamily="34" charset="-120"/>
                <a:cs typeface="Times New Roman" panose="02020603050405020304" pitchFamily="18" charset="0"/>
              </a:rPr>
              <a:t>    pthread_join(t2,NULL);</a:t>
            </a:r>
            <a:endParaRPr lang="en-US" altLang="zh-TW" dirty="0">
              <a:latin typeface="Times New Roman" panose="02020603050405020304" pitchFamily="18" charset="0"/>
              <a:ea typeface="Arial Unicode MS" panose="020B0604020202020204" pitchFamily="34" charset="-120"/>
              <a:cs typeface="Times New Roman" panose="02020603050405020304" pitchFamily="18" charset="0"/>
            </a:endParaRPr>
          </a:p>
          <a:p>
            <a:r>
              <a:rPr lang="zh-TW" altLang="en-US" dirty="0">
                <a:latin typeface="Times New Roman" panose="02020603050405020304" pitchFamily="18" charset="0"/>
                <a:ea typeface="Arial Unicode MS" panose="020B0604020202020204" pitchFamily="34" charset="-120"/>
                <a:cs typeface="Times New Roman" panose="02020603050405020304" pitchFamily="18" charset="0"/>
              </a:rPr>
              <a:t>	// will never arrive here    </a:t>
            </a:r>
            <a:endParaRPr lang="en-US" altLang="zh-TW" dirty="0">
              <a:latin typeface="Times New Roman" panose="02020603050405020304" pitchFamily="18" charset="0"/>
              <a:ea typeface="Arial Unicode MS" panose="020B0604020202020204" pitchFamily="34" charset="-120"/>
              <a:cs typeface="Times New Roman" panose="02020603050405020304" pitchFamily="18" charset="0"/>
            </a:endParaRPr>
          </a:p>
          <a:p>
            <a:r>
              <a:rPr lang="zh-TW" altLang="en-US" dirty="0">
                <a:latin typeface="Times New Roman" panose="02020603050405020304" pitchFamily="18" charset="0"/>
                <a:ea typeface="Arial Unicode MS" panose="020B0604020202020204" pitchFamily="34" charset="-120"/>
                <a:cs typeface="Times New Roman" panose="02020603050405020304" pitchFamily="18" charset="0"/>
              </a:rPr>
              <a:t>    pthread_mutex_destroy(&amp;lock1);    </a:t>
            </a:r>
            <a:endParaRPr lang="en-US" altLang="zh-TW" dirty="0">
              <a:latin typeface="Times New Roman" panose="02020603050405020304" pitchFamily="18" charset="0"/>
              <a:ea typeface="Arial Unicode MS" panose="020B0604020202020204" pitchFamily="34" charset="-120"/>
              <a:cs typeface="Times New Roman" panose="02020603050405020304" pitchFamily="18" charset="0"/>
            </a:endParaRPr>
          </a:p>
          <a:p>
            <a:r>
              <a:rPr lang="zh-TW" altLang="en-US" dirty="0">
                <a:latin typeface="Times New Roman" panose="02020603050405020304" pitchFamily="18" charset="0"/>
                <a:ea typeface="Arial Unicode MS" panose="020B0604020202020204" pitchFamily="34" charset="-120"/>
                <a:cs typeface="Times New Roman" panose="02020603050405020304" pitchFamily="18" charset="0"/>
              </a:rPr>
              <a:t>    pthread_mutex_destroy(&amp;lock2);</a:t>
            </a:r>
            <a:endParaRPr lang="en-US" altLang="zh-TW" dirty="0">
              <a:latin typeface="Times New Roman" panose="02020603050405020304" pitchFamily="18" charset="0"/>
              <a:ea typeface="Arial Unicode MS" panose="020B0604020202020204" pitchFamily="34" charset="-120"/>
              <a:cs typeface="Times New Roman" panose="02020603050405020304" pitchFamily="18" charset="0"/>
            </a:endParaRPr>
          </a:p>
          <a:p>
            <a:r>
              <a:rPr lang="zh-TW" altLang="en-US" dirty="0">
                <a:latin typeface="Times New Roman" panose="02020603050405020304" pitchFamily="18" charset="0"/>
                <a:ea typeface="Arial Unicode MS" panose="020B0604020202020204" pitchFamily="34" charset="-120"/>
                <a:cs typeface="Times New Roman" panose="02020603050405020304" pitchFamily="18" charset="0"/>
              </a:rPr>
              <a:t>}</a:t>
            </a:r>
          </a:p>
        </p:txBody>
      </p:sp>
      <p:pic>
        <p:nvPicPr>
          <p:cNvPr id="5" name="圖片 4"/>
          <p:cNvPicPr>
            <a:picLocks noChangeAspect="1"/>
          </p:cNvPicPr>
          <p:nvPr/>
        </p:nvPicPr>
        <p:blipFill>
          <a:blip r:embed="rId2"/>
          <a:stretch>
            <a:fillRect/>
          </a:stretch>
        </p:blipFill>
        <p:spPr>
          <a:xfrm>
            <a:off x="1156283" y="3666032"/>
            <a:ext cx="7010400" cy="2847975"/>
          </a:xfrm>
          <a:prstGeom prst="rect">
            <a:avLst/>
          </a:prstGeom>
        </p:spPr>
      </p:pic>
    </p:spTree>
    <p:extLst>
      <p:ext uri="{BB962C8B-B14F-4D97-AF65-F5344CB8AC3E}">
        <p14:creationId xmlns:p14="http://schemas.microsoft.com/office/powerpoint/2010/main" val="348509429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Semaphore</a:t>
            </a:r>
            <a:endParaRPr lang="zh-TW" altLang="en-US" dirty="0"/>
          </a:p>
        </p:txBody>
      </p:sp>
      <p:sp>
        <p:nvSpPr>
          <p:cNvPr id="3" name="內容版面配置區 2"/>
          <p:cNvSpPr>
            <a:spLocks noGrp="1"/>
          </p:cNvSpPr>
          <p:nvPr>
            <p:ph idx="1"/>
          </p:nvPr>
        </p:nvSpPr>
        <p:spPr/>
        <p:txBody>
          <a:bodyPr/>
          <a:lstStyle/>
          <a:p>
            <a:r>
              <a:rPr lang="en-US" altLang="zh-TW" dirty="0"/>
              <a:t>A tool to generalize the </a:t>
            </a:r>
            <a:r>
              <a:rPr lang="en-US" altLang="zh-TW" dirty="0">
                <a:solidFill>
                  <a:srgbClr val="FFFF00"/>
                </a:solidFill>
              </a:rPr>
              <a:t>synchronization</a:t>
            </a:r>
            <a:r>
              <a:rPr lang="en-US" altLang="zh-TW" dirty="0"/>
              <a:t> problem </a:t>
            </a:r>
          </a:p>
          <a:p>
            <a:pPr lvl="1"/>
            <a:r>
              <a:rPr lang="en-US" altLang="zh-TW" dirty="0"/>
              <a:t>Deadlock may occur if not use appropriately !  </a:t>
            </a:r>
          </a:p>
          <a:p>
            <a:r>
              <a:rPr lang="en-US" altLang="zh-TW" dirty="0"/>
              <a:t>More specifically…  </a:t>
            </a:r>
          </a:p>
          <a:p>
            <a:pPr lvl="1"/>
            <a:r>
              <a:rPr lang="en-US" altLang="zh-TW" dirty="0"/>
              <a:t>a record of </a:t>
            </a:r>
            <a:r>
              <a:rPr lang="en-US" altLang="zh-TW" dirty="0">
                <a:solidFill>
                  <a:srgbClr val="FFFF00"/>
                </a:solidFill>
              </a:rPr>
              <a:t>how many units of a particular resource </a:t>
            </a:r>
            <a:r>
              <a:rPr lang="en-US" altLang="zh-TW" dirty="0"/>
              <a:t>are available </a:t>
            </a:r>
          </a:p>
          <a:p>
            <a:pPr lvl="1"/>
            <a:r>
              <a:rPr lang="en-US" altLang="zh-TW" dirty="0"/>
              <a:t>If #record = 1 </a:t>
            </a:r>
            <a:r>
              <a:rPr lang="en-US" altLang="zh-TW" dirty="0">
                <a:sym typeface="Wingdings" panose="05000000000000000000" pitchFamily="2" charset="2"/>
              </a:rPr>
              <a:t></a:t>
            </a:r>
            <a:r>
              <a:rPr lang="en-US" altLang="zh-TW" dirty="0"/>
              <a:t> </a:t>
            </a:r>
            <a:r>
              <a:rPr lang="en-US" altLang="zh-TW" dirty="0">
                <a:solidFill>
                  <a:srgbClr val="FFFF00"/>
                </a:solidFill>
              </a:rPr>
              <a:t>binary semaphore</a:t>
            </a:r>
            <a:r>
              <a:rPr lang="en-US" altLang="zh-TW" dirty="0"/>
              <a:t>, </a:t>
            </a:r>
            <a:r>
              <a:rPr lang="en-US" altLang="zh-TW" dirty="0" err="1">
                <a:solidFill>
                  <a:srgbClr val="FFFF00"/>
                </a:solidFill>
              </a:rPr>
              <a:t>mutex</a:t>
            </a:r>
            <a:r>
              <a:rPr lang="en-US" altLang="zh-TW" dirty="0">
                <a:solidFill>
                  <a:srgbClr val="FFFF00"/>
                </a:solidFill>
              </a:rPr>
              <a:t> lock </a:t>
            </a:r>
          </a:p>
          <a:p>
            <a:pPr lvl="1"/>
            <a:r>
              <a:rPr lang="en-US" altLang="zh-TW" dirty="0"/>
              <a:t>If #record &gt; 1 </a:t>
            </a:r>
            <a:r>
              <a:rPr lang="en-US" altLang="zh-TW" dirty="0">
                <a:sym typeface="Wingdings" panose="05000000000000000000" pitchFamily="2" charset="2"/>
              </a:rPr>
              <a:t></a:t>
            </a:r>
            <a:r>
              <a:rPr lang="en-US" altLang="zh-TW" dirty="0">
                <a:solidFill>
                  <a:srgbClr val="FFFF00"/>
                </a:solidFill>
              </a:rPr>
              <a:t>counting semaphore </a:t>
            </a:r>
          </a:p>
          <a:p>
            <a:pPr lvl="1"/>
            <a:r>
              <a:rPr lang="en-US" altLang="zh-TW" dirty="0"/>
              <a:t>accessed only through 2 atomic operations: </a:t>
            </a:r>
            <a:r>
              <a:rPr lang="en-US" altLang="zh-TW" dirty="0">
                <a:solidFill>
                  <a:srgbClr val="FFFF00"/>
                </a:solidFill>
              </a:rPr>
              <a:t>wait</a:t>
            </a:r>
            <a:r>
              <a:rPr lang="en-US" altLang="zh-TW" dirty="0"/>
              <a:t> &amp; </a:t>
            </a:r>
            <a:r>
              <a:rPr lang="en-US" altLang="zh-TW" dirty="0">
                <a:solidFill>
                  <a:srgbClr val="FFFF00"/>
                </a:solidFill>
              </a:rPr>
              <a:t>signal </a:t>
            </a:r>
          </a:p>
          <a:p>
            <a:r>
              <a:rPr lang="en-US" altLang="zh-TW" dirty="0"/>
              <a:t>Spinlock implementation:  </a:t>
            </a:r>
          </a:p>
          <a:p>
            <a:pPr lvl="1"/>
            <a:r>
              <a:rPr lang="en-US" altLang="zh-TW" dirty="0"/>
              <a:t>Semaphore is an integer variable </a:t>
            </a:r>
            <a:endParaRPr lang="zh-TW" altLang="en-US" dirty="0"/>
          </a:p>
        </p:txBody>
      </p:sp>
      <p:sp>
        <p:nvSpPr>
          <p:cNvPr id="4" name="矩形 3"/>
          <p:cNvSpPr/>
          <p:nvPr/>
        </p:nvSpPr>
        <p:spPr>
          <a:xfrm>
            <a:off x="1562477" y="5497874"/>
            <a:ext cx="2486578" cy="1200329"/>
          </a:xfrm>
          <a:prstGeom prst="rect">
            <a:avLst/>
          </a:prstGeom>
        </p:spPr>
        <p:txBody>
          <a:bodyPr wrap="none">
            <a:spAutoFit/>
          </a:bodyPr>
          <a:lstStyle/>
          <a:p>
            <a:r>
              <a:rPr lang="zh-TW" altLang="en-US" dirty="0">
                <a:solidFill>
                  <a:srgbClr val="FFFF00"/>
                </a:solidFill>
              </a:rPr>
              <a:t>wait (S) {    </a:t>
            </a:r>
            <a:endParaRPr lang="en-US" altLang="zh-TW" dirty="0">
              <a:solidFill>
                <a:srgbClr val="FFFF00"/>
              </a:solidFill>
            </a:endParaRPr>
          </a:p>
          <a:p>
            <a:r>
              <a:rPr lang="en-US" altLang="zh-TW" dirty="0">
                <a:solidFill>
                  <a:srgbClr val="FFFF00"/>
                </a:solidFill>
              </a:rPr>
              <a:t>	</a:t>
            </a:r>
            <a:r>
              <a:rPr lang="zh-TW" altLang="en-US" dirty="0">
                <a:solidFill>
                  <a:srgbClr val="FFFF00"/>
                </a:solidFill>
              </a:rPr>
              <a:t>while (S &lt;= 0) ;    </a:t>
            </a:r>
            <a:endParaRPr lang="en-US" altLang="zh-TW" dirty="0">
              <a:solidFill>
                <a:srgbClr val="FFFF00"/>
              </a:solidFill>
            </a:endParaRPr>
          </a:p>
          <a:p>
            <a:r>
              <a:rPr lang="en-US" altLang="zh-TW" dirty="0">
                <a:solidFill>
                  <a:srgbClr val="FFFF00"/>
                </a:solidFill>
              </a:rPr>
              <a:t>	</a:t>
            </a:r>
            <a:r>
              <a:rPr lang="zh-TW" altLang="en-US" dirty="0">
                <a:solidFill>
                  <a:srgbClr val="FFFF00"/>
                </a:solidFill>
              </a:rPr>
              <a:t>S--; </a:t>
            </a:r>
            <a:endParaRPr lang="en-US" altLang="zh-TW" dirty="0">
              <a:solidFill>
                <a:srgbClr val="FFFF00"/>
              </a:solidFill>
            </a:endParaRPr>
          </a:p>
          <a:p>
            <a:r>
              <a:rPr lang="zh-TW" altLang="en-US" dirty="0">
                <a:solidFill>
                  <a:srgbClr val="FFFF00"/>
                </a:solidFill>
              </a:rPr>
              <a:t>}</a:t>
            </a:r>
          </a:p>
        </p:txBody>
      </p:sp>
      <p:sp>
        <p:nvSpPr>
          <p:cNvPr id="5" name="矩形 4"/>
          <p:cNvSpPr/>
          <p:nvPr/>
        </p:nvSpPr>
        <p:spPr>
          <a:xfrm>
            <a:off x="4715312" y="5497874"/>
            <a:ext cx="6096000" cy="1200329"/>
          </a:xfrm>
          <a:prstGeom prst="rect">
            <a:avLst/>
          </a:prstGeom>
        </p:spPr>
        <p:txBody>
          <a:bodyPr>
            <a:spAutoFit/>
          </a:bodyPr>
          <a:lstStyle/>
          <a:p>
            <a:r>
              <a:rPr lang="zh-TW" altLang="en-US" dirty="0">
                <a:solidFill>
                  <a:srgbClr val="FFFF00"/>
                </a:solidFill>
              </a:rPr>
              <a:t>signal (S) {    </a:t>
            </a:r>
            <a:endParaRPr lang="en-US" altLang="zh-TW" dirty="0">
              <a:solidFill>
                <a:srgbClr val="FFFF00"/>
              </a:solidFill>
            </a:endParaRPr>
          </a:p>
          <a:p>
            <a:r>
              <a:rPr lang="en-US" altLang="zh-TW" dirty="0">
                <a:solidFill>
                  <a:srgbClr val="FFFF00"/>
                </a:solidFill>
              </a:rPr>
              <a:t>	</a:t>
            </a:r>
            <a:r>
              <a:rPr lang="zh-TW" altLang="en-US" dirty="0">
                <a:solidFill>
                  <a:srgbClr val="FFFF00"/>
                </a:solidFill>
              </a:rPr>
              <a:t>S++; </a:t>
            </a:r>
            <a:endParaRPr lang="en-US" altLang="zh-TW" dirty="0">
              <a:solidFill>
                <a:srgbClr val="FFFF00"/>
              </a:solidFill>
            </a:endParaRPr>
          </a:p>
          <a:p>
            <a:r>
              <a:rPr lang="zh-TW" altLang="en-US" dirty="0">
                <a:solidFill>
                  <a:srgbClr val="FFFF00"/>
                </a:solidFill>
              </a:rPr>
              <a:t>} </a:t>
            </a:r>
          </a:p>
          <a:p>
            <a:endParaRPr lang="zh-TW" altLang="en-US" dirty="0">
              <a:solidFill>
                <a:srgbClr val="FFFF00"/>
              </a:solidFill>
            </a:endParaRPr>
          </a:p>
        </p:txBody>
      </p:sp>
    </p:spTree>
    <p:extLst>
      <p:ext uri="{BB962C8B-B14F-4D97-AF65-F5344CB8AC3E}">
        <p14:creationId xmlns:p14="http://schemas.microsoft.com/office/powerpoint/2010/main" val="279493627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Semaphore Example</a:t>
            </a:r>
            <a:endParaRPr lang="zh-TW" altLang="en-US" dirty="0"/>
          </a:p>
        </p:txBody>
      </p:sp>
      <p:sp>
        <p:nvSpPr>
          <p:cNvPr id="3" name="內容版面配置區 2"/>
          <p:cNvSpPr>
            <a:spLocks noGrp="1"/>
          </p:cNvSpPr>
          <p:nvPr>
            <p:ph idx="1"/>
          </p:nvPr>
        </p:nvSpPr>
        <p:spPr/>
        <p:txBody>
          <a:bodyPr/>
          <a:lstStyle/>
          <a:p>
            <a:r>
              <a:rPr lang="en-US" altLang="zh-TW" dirty="0"/>
              <a:t>shared data: </a:t>
            </a:r>
          </a:p>
          <a:p>
            <a:pPr lvl="1"/>
            <a:r>
              <a:rPr lang="en-US" altLang="zh-TW" dirty="0">
                <a:solidFill>
                  <a:srgbClr val="FFFF00"/>
                </a:solidFill>
              </a:rPr>
              <a:t>semaphore</a:t>
            </a:r>
            <a:r>
              <a:rPr lang="en-US" altLang="zh-TW" dirty="0"/>
              <a:t> S ;  // initially S = 1  </a:t>
            </a:r>
          </a:p>
          <a:p>
            <a:r>
              <a:rPr lang="en-US" altLang="zh-TW" dirty="0"/>
              <a:t>Process Pi: </a:t>
            </a:r>
          </a:p>
          <a:p>
            <a:pPr marL="0" indent="0">
              <a:buNone/>
            </a:pPr>
            <a:r>
              <a:rPr lang="en-US" altLang="zh-TW" dirty="0"/>
              <a:t>do {    </a:t>
            </a:r>
          </a:p>
          <a:p>
            <a:pPr marL="0" indent="0">
              <a:buNone/>
            </a:pPr>
            <a:r>
              <a:rPr lang="en-US" altLang="zh-TW" dirty="0"/>
              <a:t>	</a:t>
            </a:r>
            <a:r>
              <a:rPr lang="en-US" altLang="zh-TW" dirty="0">
                <a:solidFill>
                  <a:srgbClr val="FFFF00"/>
                </a:solidFill>
              </a:rPr>
              <a:t>wait (S) ;         </a:t>
            </a:r>
          </a:p>
          <a:p>
            <a:pPr marL="0" indent="0">
              <a:buNone/>
            </a:pPr>
            <a:r>
              <a:rPr lang="en-US" altLang="zh-TW" dirty="0"/>
              <a:t>	</a:t>
            </a:r>
            <a:r>
              <a:rPr lang="en-US" altLang="zh-TW" dirty="0">
                <a:solidFill>
                  <a:srgbClr val="FFC000"/>
                </a:solidFill>
              </a:rPr>
              <a:t>critical section    </a:t>
            </a:r>
          </a:p>
          <a:p>
            <a:pPr marL="0" indent="0">
              <a:buNone/>
            </a:pPr>
            <a:r>
              <a:rPr lang="en-US" altLang="zh-TW" dirty="0"/>
              <a:t>	</a:t>
            </a:r>
            <a:r>
              <a:rPr lang="en-US" altLang="zh-TW" dirty="0">
                <a:solidFill>
                  <a:srgbClr val="FFFF00"/>
                </a:solidFill>
              </a:rPr>
              <a:t>signal (S);         </a:t>
            </a:r>
          </a:p>
          <a:p>
            <a:pPr marL="0" indent="0">
              <a:buNone/>
            </a:pPr>
            <a:r>
              <a:rPr lang="en-US" altLang="zh-TW" dirty="0"/>
              <a:t>	remainder section </a:t>
            </a:r>
          </a:p>
          <a:p>
            <a:pPr marL="0" indent="0">
              <a:buNone/>
            </a:pPr>
            <a:r>
              <a:rPr lang="en-US" altLang="zh-TW" dirty="0"/>
              <a:t>} while (1) ; </a:t>
            </a:r>
          </a:p>
          <a:p>
            <a:pPr marL="0" indent="0">
              <a:buNone/>
            </a:pPr>
            <a:endParaRPr lang="zh-TW" altLang="en-US" dirty="0"/>
          </a:p>
        </p:txBody>
      </p:sp>
    </p:spTree>
    <p:extLst>
      <p:ext uri="{BB962C8B-B14F-4D97-AF65-F5344CB8AC3E}">
        <p14:creationId xmlns:p14="http://schemas.microsoft.com/office/powerpoint/2010/main" val="229382945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zh-TW" dirty="0"/>
              <a:t>POSIX Semaphore</a:t>
            </a:r>
          </a:p>
        </p:txBody>
      </p:sp>
      <p:sp>
        <p:nvSpPr>
          <p:cNvPr id="23555" name="Rectangle 3"/>
          <p:cNvSpPr>
            <a:spLocks noGrp="1" noChangeArrowheads="1"/>
          </p:cNvSpPr>
          <p:nvPr>
            <p:ph idx="1"/>
          </p:nvPr>
        </p:nvSpPr>
        <p:spPr/>
        <p:txBody>
          <a:bodyPr rtlCol="0">
            <a:normAutofit/>
          </a:bodyPr>
          <a:lstStyle/>
          <a:p>
            <a:pPr marL="342906" indent="-342906" defTabSz="457207" fontAlgn="auto">
              <a:spcAft>
                <a:spcPts val="0"/>
              </a:spcAft>
              <a:buClr>
                <a:schemeClr val="bg2">
                  <a:lumMod val="40000"/>
                  <a:lumOff val="60000"/>
                </a:schemeClr>
              </a:buClr>
              <a:buFont typeface="Wingdings 3" charset="2"/>
              <a:buChar char=""/>
              <a:defRPr/>
            </a:pPr>
            <a:r>
              <a:rPr lang="en-US" altLang="zh-TW" sz="2800" dirty="0" err="1">
                <a:solidFill>
                  <a:schemeClr val="tx1">
                    <a:lumMod val="75000"/>
                    <a:lumOff val="25000"/>
                  </a:schemeClr>
                </a:solidFill>
              </a:rPr>
              <a:t>pthreads</a:t>
            </a:r>
            <a:r>
              <a:rPr lang="en-US" altLang="zh-TW" sz="2800" dirty="0">
                <a:solidFill>
                  <a:schemeClr val="tx1">
                    <a:lumMod val="75000"/>
                    <a:lumOff val="25000"/>
                  </a:schemeClr>
                </a:solidFill>
              </a:rPr>
              <a:t> allows the specific creation of </a:t>
            </a:r>
            <a:r>
              <a:rPr lang="en-US" altLang="zh-TW" sz="2800" dirty="0">
                <a:solidFill>
                  <a:srgbClr val="FFFF00"/>
                </a:solidFill>
              </a:rPr>
              <a:t>semaphores</a:t>
            </a:r>
          </a:p>
          <a:p>
            <a:pPr marL="742962" lvl="1" indent="-285755" defTabSz="457207" fontAlgn="auto">
              <a:spcAft>
                <a:spcPts val="0"/>
              </a:spcAft>
              <a:buClr>
                <a:schemeClr val="bg2">
                  <a:lumMod val="40000"/>
                  <a:lumOff val="60000"/>
                </a:schemeClr>
              </a:buClr>
              <a:buFont typeface="Wingdings 3" charset="2"/>
              <a:buChar char=""/>
              <a:defRPr/>
            </a:pPr>
            <a:r>
              <a:rPr lang="en-US" altLang="zh-TW" sz="2400" dirty="0">
                <a:solidFill>
                  <a:schemeClr val="tx1">
                    <a:lumMod val="75000"/>
                    <a:lumOff val="25000"/>
                  </a:schemeClr>
                </a:solidFill>
              </a:rPr>
              <a:t>can do </a:t>
            </a:r>
            <a:r>
              <a:rPr lang="en-US" altLang="zh-TW" sz="2400" dirty="0">
                <a:solidFill>
                  <a:srgbClr val="FFFF00"/>
                </a:solidFill>
              </a:rPr>
              <a:t>increments</a:t>
            </a:r>
            <a:r>
              <a:rPr lang="en-US" altLang="zh-TW" sz="2400" dirty="0">
                <a:solidFill>
                  <a:schemeClr val="tx1">
                    <a:lumMod val="75000"/>
                    <a:lumOff val="25000"/>
                  </a:schemeClr>
                </a:solidFill>
              </a:rPr>
              <a:t> and </a:t>
            </a:r>
            <a:r>
              <a:rPr lang="en-US" altLang="zh-TW" sz="2400" dirty="0">
                <a:solidFill>
                  <a:srgbClr val="FFFF00"/>
                </a:solidFill>
              </a:rPr>
              <a:t>decrements</a:t>
            </a:r>
            <a:r>
              <a:rPr lang="en-US" altLang="zh-TW" sz="2400" dirty="0">
                <a:solidFill>
                  <a:schemeClr val="tx1">
                    <a:lumMod val="75000"/>
                    <a:lumOff val="25000"/>
                  </a:schemeClr>
                </a:solidFill>
              </a:rPr>
              <a:t> of semaphore value</a:t>
            </a:r>
          </a:p>
          <a:p>
            <a:pPr marL="742962" lvl="1" indent="-285755" defTabSz="457207" fontAlgn="auto">
              <a:spcAft>
                <a:spcPts val="0"/>
              </a:spcAft>
              <a:buClr>
                <a:schemeClr val="bg2">
                  <a:lumMod val="40000"/>
                  <a:lumOff val="60000"/>
                </a:schemeClr>
              </a:buClr>
              <a:buFont typeface="Wingdings 3" charset="2"/>
              <a:buChar char=""/>
              <a:defRPr/>
            </a:pPr>
            <a:r>
              <a:rPr lang="en-US" altLang="zh-TW" sz="2400" dirty="0">
                <a:solidFill>
                  <a:schemeClr val="tx1">
                    <a:lumMod val="75000"/>
                    <a:lumOff val="25000"/>
                  </a:schemeClr>
                </a:solidFill>
              </a:rPr>
              <a:t>semaphore can be </a:t>
            </a:r>
            <a:r>
              <a:rPr lang="en-US" altLang="zh-TW" sz="2400" dirty="0">
                <a:solidFill>
                  <a:srgbClr val="FFFF00"/>
                </a:solidFill>
              </a:rPr>
              <a:t>initialized to any value</a:t>
            </a:r>
          </a:p>
          <a:p>
            <a:pPr marL="742962" lvl="1" indent="-285755" defTabSz="457207" fontAlgn="auto">
              <a:spcAft>
                <a:spcPts val="0"/>
              </a:spcAft>
              <a:buClr>
                <a:schemeClr val="bg2">
                  <a:lumMod val="40000"/>
                  <a:lumOff val="60000"/>
                </a:schemeClr>
              </a:buClr>
              <a:buFont typeface="Wingdings 3" charset="2"/>
              <a:buChar char=""/>
              <a:defRPr/>
            </a:pPr>
            <a:r>
              <a:rPr lang="en-US" altLang="zh-TW" sz="2400" dirty="0">
                <a:solidFill>
                  <a:schemeClr val="tx1">
                    <a:lumMod val="75000"/>
                    <a:lumOff val="25000"/>
                  </a:schemeClr>
                </a:solidFill>
              </a:rPr>
              <a:t>thread blocks if semaphore value </a:t>
            </a:r>
            <a:r>
              <a:rPr lang="en-US" altLang="zh-TW" sz="2400" dirty="0">
                <a:solidFill>
                  <a:srgbClr val="FFFF00"/>
                </a:solidFill>
              </a:rPr>
              <a:t>is less than or equal to zero </a:t>
            </a:r>
            <a:r>
              <a:rPr lang="en-US" altLang="zh-TW" sz="2400" dirty="0">
                <a:solidFill>
                  <a:schemeClr val="tx1">
                    <a:lumMod val="75000"/>
                    <a:lumOff val="25000"/>
                  </a:schemeClr>
                </a:solidFill>
              </a:rPr>
              <a:t>when a decrement is attempted</a:t>
            </a:r>
          </a:p>
          <a:p>
            <a:pPr marL="742962" lvl="1" indent="-285755" defTabSz="457207" fontAlgn="auto">
              <a:spcAft>
                <a:spcPts val="0"/>
              </a:spcAft>
              <a:buClr>
                <a:schemeClr val="bg2">
                  <a:lumMod val="40000"/>
                  <a:lumOff val="60000"/>
                </a:schemeClr>
              </a:buClr>
              <a:buFont typeface="Wingdings 3" charset="2"/>
              <a:buChar char=""/>
              <a:defRPr/>
            </a:pPr>
            <a:r>
              <a:rPr lang="en-US" altLang="zh-TW" sz="2400" dirty="0">
                <a:solidFill>
                  <a:schemeClr val="tx1">
                    <a:lumMod val="75000"/>
                    <a:lumOff val="25000"/>
                  </a:schemeClr>
                </a:solidFill>
              </a:rPr>
              <a:t>as soon as semaphore value is </a:t>
            </a:r>
            <a:r>
              <a:rPr lang="en-US" altLang="zh-TW" sz="2400" dirty="0">
                <a:solidFill>
                  <a:srgbClr val="FFFF00"/>
                </a:solidFill>
              </a:rPr>
              <a:t>greater than zero</a:t>
            </a:r>
            <a:r>
              <a:rPr lang="en-US" altLang="zh-TW" sz="2400" dirty="0">
                <a:solidFill>
                  <a:schemeClr val="tx1">
                    <a:lumMod val="75000"/>
                    <a:lumOff val="25000"/>
                  </a:schemeClr>
                </a:solidFill>
              </a:rPr>
              <a:t>, one of the blocked threads wakes up and continues</a:t>
            </a:r>
          </a:p>
          <a:p>
            <a:pPr marL="1143020" lvl="2" indent="-228604" defTabSz="457207" fontAlgn="auto">
              <a:spcAft>
                <a:spcPts val="0"/>
              </a:spcAft>
              <a:buClr>
                <a:schemeClr val="bg2">
                  <a:lumMod val="40000"/>
                  <a:lumOff val="60000"/>
                </a:schemeClr>
              </a:buClr>
              <a:buFont typeface="Wingdings 3" charset="2"/>
              <a:buChar char=""/>
              <a:defRPr/>
            </a:pPr>
            <a:r>
              <a:rPr lang="en-US" altLang="zh-TW" sz="2400" dirty="0">
                <a:solidFill>
                  <a:schemeClr val="tx1">
                    <a:lumMod val="75000"/>
                    <a:lumOff val="25000"/>
                  </a:schemeClr>
                </a:solidFill>
              </a:rPr>
              <a:t>no guarantees as to which thread this might be</a:t>
            </a:r>
          </a:p>
        </p:txBody>
      </p:sp>
    </p:spTree>
    <p:extLst>
      <p:ext uri="{BB962C8B-B14F-4D97-AF65-F5344CB8AC3E}">
        <p14:creationId xmlns:p14="http://schemas.microsoft.com/office/powerpoint/2010/main" val="276367235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POSIX Semaphore</a:t>
            </a:r>
            <a:endParaRPr lang="zh-TW" altLang="en-US" dirty="0"/>
          </a:p>
        </p:txBody>
      </p:sp>
      <p:sp>
        <p:nvSpPr>
          <p:cNvPr id="3" name="內容版面配置區 2"/>
          <p:cNvSpPr>
            <a:spLocks noGrp="1"/>
          </p:cNvSpPr>
          <p:nvPr>
            <p:ph idx="1"/>
          </p:nvPr>
        </p:nvSpPr>
        <p:spPr/>
        <p:txBody>
          <a:bodyPr/>
          <a:lstStyle/>
          <a:p>
            <a:r>
              <a:rPr lang="en-US" altLang="zh-TW" dirty="0"/>
              <a:t>POSIX Semaphore routines: </a:t>
            </a:r>
          </a:p>
          <a:p>
            <a:pPr lvl="1"/>
            <a:r>
              <a:rPr lang="en-US" altLang="zh-TW" dirty="0" err="1"/>
              <a:t>sem_init</a:t>
            </a:r>
            <a:r>
              <a:rPr lang="en-US" altLang="zh-TW" dirty="0"/>
              <a:t>(</a:t>
            </a:r>
            <a:r>
              <a:rPr lang="en-US" altLang="zh-TW" dirty="0" err="1"/>
              <a:t>sem_t</a:t>
            </a:r>
            <a:r>
              <a:rPr lang="en-US" altLang="zh-TW" dirty="0"/>
              <a:t> *</a:t>
            </a:r>
            <a:r>
              <a:rPr lang="en-US" altLang="zh-TW" dirty="0" err="1"/>
              <a:t>sem</a:t>
            </a:r>
            <a:r>
              <a:rPr lang="en-US" altLang="zh-TW" dirty="0"/>
              <a:t>, </a:t>
            </a:r>
            <a:r>
              <a:rPr lang="en-US" altLang="zh-TW" dirty="0" err="1"/>
              <a:t>int</a:t>
            </a:r>
            <a:r>
              <a:rPr lang="en-US" altLang="zh-TW" dirty="0"/>
              <a:t> </a:t>
            </a:r>
            <a:r>
              <a:rPr lang="en-US" altLang="zh-TW" dirty="0" err="1"/>
              <a:t>pshared</a:t>
            </a:r>
            <a:r>
              <a:rPr lang="en-US" altLang="zh-TW" dirty="0"/>
              <a:t>, unsigned </a:t>
            </a:r>
            <a:r>
              <a:rPr lang="en-US" altLang="zh-TW" dirty="0" err="1"/>
              <a:t>int</a:t>
            </a:r>
            <a:r>
              <a:rPr lang="en-US" altLang="zh-TW" dirty="0"/>
              <a:t> value)  </a:t>
            </a:r>
          </a:p>
          <a:p>
            <a:pPr lvl="1"/>
            <a:r>
              <a:rPr lang="en-US" altLang="zh-TW" dirty="0" err="1"/>
              <a:t>sem_wait</a:t>
            </a:r>
            <a:r>
              <a:rPr lang="en-US" altLang="zh-TW" dirty="0"/>
              <a:t>(</a:t>
            </a:r>
            <a:r>
              <a:rPr lang="en-US" altLang="zh-TW" dirty="0" err="1"/>
              <a:t>sem_t</a:t>
            </a:r>
            <a:r>
              <a:rPr lang="en-US" altLang="zh-TW" dirty="0"/>
              <a:t> *</a:t>
            </a:r>
            <a:r>
              <a:rPr lang="en-US" altLang="zh-TW" dirty="0" err="1"/>
              <a:t>sem</a:t>
            </a:r>
            <a:r>
              <a:rPr lang="en-US" altLang="zh-TW" dirty="0"/>
              <a:t>)  </a:t>
            </a:r>
          </a:p>
          <a:p>
            <a:pPr lvl="1"/>
            <a:r>
              <a:rPr lang="en-US" altLang="zh-TW" dirty="0" err="1"/>
              <a:t>sem_post</a:t>
            </a:r>
            <a:r>
              <a:rPr lang="en-US" altLang="zh-TW" dirty="0"/>
              <a:t>(</a:t>
            </a:r>
            <a:r>
              <a:rPr lang="en-US" altLang="zh-TW" dirty="0" err="1"/>
              <a:t>sem_t</a:t>
            </a:r>
            <a:r>
              <a:rPr lang="en-US" altLang="zh-TW" dirty="0"/>
              <a:t> *</a:t>
            </a:r>
            <a:r>
              <a:rPr lang="en-US" altLang="zh-TW" dirty="0" err="1"/>
              <a:t>sem</a:t>
            </a:r>
            <a:r>
              <a:rPr lang="en-US" altLang="zh-TW" dirty="0"/>
              <a:t>) </a:t>
            </a:r>
          </a:p>
          <a:p>
            <a:pPr lvl="1"/>
            <a:r>
              <a:rPr lang="en-US" altLang="zh-TW" dirty="0" err="1"/>
              <a:t>sem_getvalue</a:t>
            </a:r>
            <a:r>
              <a:rPr lang="en-US" altLang="zh-TW" dirty="0"/>
              <a:t>(</a:t>
            </a:r>
            <a:r>
              <a:rPr lang="en-US" altLang="zh-TW" dirty="0" err="1"/>
              <a:t>sem_t</a:t>
            </a:r>
            <a:r>
              <a:rPr lang="en-US" altLang="zh-TW" dirty="0"/>
              <a:t> *</a:t>
            </a:r>
            <a:r>
              <a:rPr lang="en-US" altLang="zh-TW" dirty="0" err="1"/>
              <a:t>sem</a:t>
            </a:r>
            <a:r>
              <a:rPr lang="en-US" altLang="zh-TW" dirty="0"/>
              <a:t>, </a:t>
            </a:r>
            <a:r>
              <a:rPr lang="en-US" altLang="zh-TW" dirty="0" err="1"/>
              <a:t>int</a:t>
            </a:r>
            <a:r>
              <a:rPr lang="en-US" altLang="zh-TW" dirty="0"/>
              <a:t> *</a:t>
            </a:r>
            <a:r>
              <a:rPr lang="en-US" altLang="zh-TW" dirty="0" err="1"/>
              <a:t>valptr</a:t>
            </a:r>
            <a:r>
              <a:rPr lang="en-US" altLang="zh-TW" dirty="0"/>
              <a:t>)  </a:t>
            </a:r>
          </a:p>
          <a:p>
            <a:pPr lvl="1"/>
            <a:r>
              <a:rPr lang="en-US" altLang="zh-TW" dirty="0"/>
              <a:t>sem_destory(sem_t *sem)</a:t>
            </a:r>
          </a:p>
        </p:txBody>
      </p:sp>
      <p:sp>
        <p:nvSpPr>
          <p:cNvPr id="5" name="內容版面配置區 2">
            <a:extLst>
              <a:ext uri="{FF2B5EF4-FFF2-40B4-BE49-F238E27FC236}">
                <a16:creationId xmlns:a16="http://schemas.microsoft.com/office/drawing/2014/main" id="{ABF618FE-4ACB-4B10-A10C-0C7619D255DC}"/>
              </a:ext>
            </a:extLst>
          </p:cNvPr>
          <p:cNvSpPr txBox="1">
            <a:spLocks noChangeArrowheads="1"/>
          </p:cNvSpPr>
          <p:nvPr/>
        </p:nvSpPr>
        <p:spPr>
          <a:xfrm>
            <a:off x="7575881" y="1013395"/>
            <a:ext cx="4616119" cy="5017451"/>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20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20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20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20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altLang="zh-TW" sz="2000" dirty="0"/>
              <a:t>#include &lt;semaphore.h&gt;</a:t>
            </a:r>
          </a:p>
          <a:p>
            <a:pPr marL="0" indent="0">
              <a:buFont typeface="Wingdings 3" charset="2"/>
              <a:buNone/>
            </a:pPr>
            <a:endParaRPr lang="en-US" altLang="zh-TW" sz="2000" dirty="0"/>
          </a:p>
          <a:p>
            <a:pPr marL="0" indent="0">
              <a:buFont typeface="Wingdings 3" charset="2"/>
              <a:buNone/>
            </a:pPr>
            <a:r>
              <a:rPr lang="en-US" altLang="zh-TW" sz="2000" dirty="0">
                <a:solidFill>
                  <a:srgbClr val="FFFF00"/>
                </a:solidFill>
              </a:rPr>
              <a:t>sem_t sem;</a:t>
            </a:r>
          </a:p>
          <a:p>
            <a:pPr marL="0" indent="0">
              <a:buFont typeface="Wingdings 3" charset="2"/>
              <a:buNone/>
            </a:pPr>
            <a:r>
              <a:rPr lang="en-US" altLang="zh-TW" sz="2000" dirty="0">
                <a:solidFill>
                  <a:schemeClr val="tx1"/>
                </a:solidFill>
              </a:rPr>
              <a:t>/*create a semaphore and initialized to 1 */</a:t>
            </a:r>
          </a:p>
          <a:p>
            <a:pPr marL="0" indent="0">
              <a:buFont typeface="Wingdings 3" charset="2"/>
              <a:buNone/>
            </a:pPr>
            <a:r>
              <a:rPr lang="en-US" altLang="zh-TW" sz="2000" dirty="0">
                <a:solidFill>
                  <a:srgbClr val="FFFF00"/>
                </a:solidFill>
              </a:rPr>
              <a:t>sem_init(&amp;sem, 0, 1);</a:t>
            </a:r>
          </a:p>
          <a:p>
            <a:pPr marL="0" indent="0">
              <a:buFont typeface="Wingdings 3" charset="2"/>
              <a:buNone/>
            </a:pPr>
            <a:endParaRPr lang="en-US" altLang="zh-TW" sz="2000" dirty="0"/>
          </a:p>
          <a:p>
            <a:pPr marL="0" indent="0">
              <a:buFont typeface="Wingdings 3" charset="2"/>
              <a:buNone/>
            </a:pPr>
            <a:r>
              <a:rPr lang="en-US" altLang="zh-TW" sz="2000" dirty="0">
                <a:solidFill>
                  <a:schemeClr val="tx1"/>
                </a:solidFill>
              </a:rPr>
              <a:t>/*acquire the semaphore*/</a:t>
            </a:r>
          </a:p>
          <a:p>
            <a:pPr marL="0" indent="0">
              <a:buFont typeface="Wingdings 3" charset="2"/>
              <a:buNone/>
            </a:pPr>
            <a:r>
              <a:rPr lang="en-US" altLang="zh-TW" sz="2000" dirty="0">
                <a:solidFill>
                  <a:srgbClr val="FFFF00"/>
                </a:solidFill>
              </a:rPr>
              <a:t>sem_wait(&amp;sem);</a:t>
            </a:r>
          </a:p>
          <a:p>
            <a:pPr marL="0" indent="0">
              <a:buFont typeface="Wingdings 3" charset="2"/>
              <a:buNone/>
            </a:pPr>
            <a:endParaRPr lang="en-US" altLang="zh-TW" sz="2000" dirty="0"/>
          </a:p>
          <a:p>
            <a:pPr marL="0" indent="0">
              <a:buFont typeface="Wingdings 3" charset="2"/>
              <a:buNone/>
            </a:pPr>
            <a:r>
              <a:rPr lang="en-US" altLang="zh-TW" sz="2000" dirty="0"/>
              <a:t>/*critical section*/</a:t>
            </a:r>
          </a:p>
          <a:p>
            <a:pPr marL="0" indent="0">
              <a:buFont typeface="Wingdings 3" charset="2"/>
              <a:buNone/>
            </a:pPr>
            <a:endParaRPr lang="en-US" altLang="zh-TW" sz="2000" dirty="0"/>
          </a:p>
          <a:p>
            <a:pPr marL="0" indent="0">
              <a:buFont typeface="Wingdings 3" charset="2"/>
              <a:buNone/>
            </a:pPr>
            <a:r>
              <a:rPr lang="en-US" altLang="zh-TW" sz="2000" dirty="0">
                <a:solidFill>
                  <a:schemeClr val="tx1"/>
                </a:solidFill>
              </a:rPr>
              <a:t>/*release the semaphore*/</a:t>
            </a:r>
          </a:p>
          <a:p>
            <a:pPr marL="0" indent="0">
              <a:buFont typeface="Wingdings 3" charset="2"/>
              <a:buNone/>
            </a:pPr>
            <a:r>
              <a:rPr lang="en-US" altLang="zh-TW" sz="2000" dirty="0">
                <a:solidFill>
                  <a:srgbClr val="FFFF00"/>
                </a:solidFill>
              </a:rPr>
              <a:t>sem_post(&amp;sem);</a:t>
            </a:r>
          </a:p>
          <a:p>
            <a:pPr marL="0" indent="0">
              <a:buFont typeface="Wingdings 3" charset="2"/>
              <a:buNone/>
            </a:pPr>
            <a:endParaRPr lang="zh-TW" altLang="en-US" sz="2000" dirty="0">
              <a:solidFill>
                <a:srgbClr val="FFFF00"/>
              </a:solidFill>
            </a:endParaRPr>
          </a:p>
        </p:txBody>
      </p:sp>
    </p:spTree>
    <p:extLst>
      <p:ext uri="{BB962C8B-B14F-4D97-AF65-F5344CB8AC3E}">
        <p14:creationId xmlns:p14="http://schemas.microsoft.com/office/powerpoint/2010/main" val="228288875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zh-TW"/>
              <a:t>Creating Semaphores</a:t>
            </a:r>
          </a:p>
        </p:txBody>
      </p:sp>
      <p:sp>
        <p:nvSpPr>
          <p:cNvPr id="24579" name="Rectangle 3"/>
          <p:cNvSpPr>
            <a:spLocks noGrp="1" noChangeArrowheads="1"/>
          </p:cNvSpPr>
          <p:nvPr>
            <p:ph idx="1"/>
          </p:nvPr>
        </p:nvSpPr>
        <p:spPr/>
        <p:txBody>
          <a:bodyPr rtlCol="0">
            <a:normAutofit/>
          </a:bodyPr>
          <a:lstStyle/>
          <a:p>
            <a:pPr marL="342906" indent="-342906" defTabSz="457207" fontAlgn="auto">
              <a:spcAft>
                <a:spcPts val="0"/>
              </a:spcAft>
              <a:buClr>
                <a:schemeClr val="bg2">
                  <a:lumMod val="40000"/>
                  <a:lumOff val="60000"/>
                </a:schemeClr>
              </a:buClr>
              <a:buFont typeface="Wingdings 3" charset="2"/>
              <a:buChar char=""/>
              <a:defRPr/>
            </a:pPr>
            <a:r>
              <a:rPr lang="en-US" altLang="zh-TW" sz="2800" dirty="0">
                <a:solidFill>
                  <a:schemeClr val="tx1">
                    <a:lumMod val="75000"/>
                    <a:lumOff val="25000"/>
                  </a:schemeClr>
                </a:solidFill>
              </a:rPr>
              <a:t>Semaphores are created like other variables</a:t>
            </a:r>
          </a:p>
          <a:p>
            <a:pPr marL="742962" lvl="1" indent="-285755" defTabSz="457207" fontAlgn="auto">
              <a:spcAft>
                <a:spcPts val="0"/>
              </a:spcAft>
              <a:buClr>
                <a:schemeClr val="bg2">
                  <a:lumMod val="40000"/>
                  <a:lumOff val="60000"/>
                </a:schemeClr>
              </a:buClr>
              <a:buFont typeface="Wingdings 3" charset="2"/>
              <a:buChar char=""/>
              <a:defRPr/>
            </a:pPr>
            <a:r>
              <a:rPr lang="en-US" altLang="zh-TW" sz="2400" dirty="0" err="1">
                <a:solidFill>
                  <a:srgbClr val="FFFF00"/>
                </a:solidFill>
              </a:rPr>
              <a:t>sem_t</a:t>
            </a:r>
            <a:r>
              <a:rPr lang="en-US" altLang="zh-TW" sz="2400" dirty="0">
                <a:solidFill>
                  <a:srgbClr val="FFFF00"/>
                </a:solidFill>
              </a:rPr>
              <a:t> semaphore</a:t>
            </a:r>
            <a:r>
              <a:rPr lang="en-US" altLang="zh-TW" sz="2400" dirty="0">
                <a:solidFill>
                  <a:schemeClr val="tx1">
                    <a:lumMod val="75000"/>
                    <a:lumOff val="25000"/>
                  </a:schemeClr>
                </a:solidFill>
              </a:rPr>
              <a:t>;</a:t>
            </a:r>
          </a:p>
          <a:p>
            <a:pPr marL="342906" indent="-342906" defTabSz="457207" fontAlgn="auto">
              <a:spcAft>
                <a:spcPts val="0"/>
              </a:spcAft>
              <a:buClr>
                <a:schemeClr val="bg2">
                  <a:lumMod val="40000"/>
                  <a:lumOff val="60000"/>
                </a:schemeClr>
              </a:buClr>
              <a:buFont typeface="Wingdings 3" charset="2"/>
              <a:buChar char=""/>
              <a:defRPr/>
            </a:pPr>
            <a:r>
              <a:rPr lang="en-US" altLang="zh-TW" sz="2800" dirty="0">
                <a:solidFill>
                  <a:schemeClr val="tx1">
                    <a:lumMod val="75000"/>
                    <a:lumOff val="25000"/>
                  </a:schemeClr>
                </a:solidFill>
              </a:rPr>
              <a:t>Semaphores must be initialized</a:t>
            </a:r>
          </a:p>
          <a:p>
            <a:pPr marL="742962" lvl="1" indent="-285755" defTabSz="457207" fontAlgn="auto">
              <a:spcAft>
                <a:spcPts val="0"/>
              </a:spcAft>
              <a:buClr>
                <a:schemeClr val="bg2">
                  <a:lumMod val="40000"/>
                  <a:lumOff val="60000"/>
                </a:schemeClr>
              </a:buClr>
              <a:buFont typeface="Wingdings 3" charset="2"/>
              <a:buChar char=""/>
              <a:defRPr/>
            </a:pPr>
            <a:r>
              <a:rPr lang="en-US" altLang="zh-TW" sz="2400" dirty="0">
                <a:solidFill>
                  <a:schemeClr val="tx1">
                    <a:lumMod val="75000"/>
                    <a:lumOff val="25000"/>
                  </a:schemeClr>
                </a:solidFill>
              </a:rPr>
              <a:t>Prototype:</a:t>
            </a:r>
          </a:p>
          <a:p>
            <a:pPr marL="1143020" lvl="2" indent="-228604" defTabSz="457207" fontAlgn="auto">
              <a:spcAft>
                <a:spcPts val="0"/>
              </a:spcAft>
              <a:buClr>
                <a:schemeClr val="bg2">
                  <a:lumMod val="40000"/>
                  <a:lumOff val="60000"/>
                </a:schemeClr>
              </a:buClr>
              <a:buFont typeface="Wingdings 3" charset="2"/>
              <a:buChar char=""/>
              <a:defRPr/>
            </a:pPr>
            <a:r>
              <a:rPr lang="en-US" altLang="zh-TW" sz="2400" dirty="0" err="1">
                <a:solidFill>
                  <a:srgbClr val="FFFF00"/>
                </a:solidFill>
              </a:rPr>
              <a:t>int</a:t>
            </a:r>
            <a:r>
              <a:rPr lang="en-US" altLang="zh-TW" sz="2400" dirty="0">
                <a:solidFill>
                  <a:srgbClr val="FFFF00"/>
                </a:solidFill>
              </a:rPr>
              <a:t> </a:t>
            </a:r>
            <a:r>
              <a:rPr lang="en-US" altLang="zh-TW" sz="2400" dirty="0" err="1">
                <a:solidFill>
                  <a:srgbClr val="FFFF00"/>
                </a:solidFill>
              </a:rPr>
              <a:t>sem_init</a:t>
            </a:r>
            <a:r>
              <a:rPr lang="en-US" altLang="zh-TW" sz="2400" dirty="0">
                <a:solidFill>
                  <a:srgbClr val="FFFF00"/>
                </a:solidFill>
              </a:rPr>
              <a:t>(</a:t>
            </a:r>
            <a:r>
              <a:rPr lang="en-US" altLang="zh-TW" sz="2400" dirty="0" err="1">
                <a:solidFill>
                  <a:srgbClr val="FFFF00"/>
                </a:solidFill>
              </a:rPr>
              <a:t>sem_t</a:t>
            </a:r>
            <a:r>
              <a:rPr lang="en-US" altLang="zh-TW" sz="2400" dirty="0">
                <a:solidFill>
                  <a:srgbClr val="FFFF00"/>
                </a:solidFill>
              </a:rPr>
              <a:t> *</a:t>
            </a:r>
            <a:r>
              <a:rPr lang="en-US" altLang="zh-TW" sz="2400" dirty="0" err="1">
                <a:solidFill>
                  <a:srgbClr val="FFFF00"/>
                </a:solidFill>
              </a:rPr>
              <a:t>sem</a:t>
            </a:r>
            <a:r>
              <a:rPr lang="en-US" altLang="zh-TW" sz="2400" dirty="0">
                <a:solidFill>
                  <a:srgbClr val="FFFF00"/>
                </a:solidFill>
              </a:rPr>
              <a:t>, </a:t>
            </a:r>
            <a:r>
              <a:rPr lang="en-US" altLang="zh-TW" sz="2400" dirty="0" err="1">
                <a:solidFill>
                  <a:srgbClr val="FFFF00"/>
                </a:solidFill>
              </a:rPr>
              <a:t>int</a:t>
            </a:r>
            <a:r>
              <a:rPr lang="en-US" altLang="zh-TW" sz="2400" dirty="0">
                <a:solidFill>
                  <a:srgbClr val="FFFF00"/>
                </a:solidFill>
              </a:rPr>
              <a:t> </a:t>
            </a:r>
            <a:r>
              <a:rPr lang="en-US" altLang="zh-TW" sz="2400" dirty="0" err="1">
                <a:solidFill>
                  <a:srgbClr val="FFFF00"/>
                </a:solidFill>
              </a:rPr>
              <a:t>pshared</a:t>
            </a:r>
            <a:r>
              <a:rPr lang="en-US" altLang="zh-TW" sz="2400" dirty="0">
                <a:solidFill>
                  <a:srgbClr val="FFFF00"/>
                </a:solidFill>
              </a:rPr>
              <a:t>, unsigned </a:t>
            </a:r>
            <a:r>
              <a:rPr lang="en-US" altLang="zh-TW" sz="2400" dirty="0" err="1">
                <a:solidFill>
                  <a:srgbClr val="FFFF00"/>
                </a:solidFill>
              </a:rPr>
              <a:t>int</a:t>
            </a:r>
            <a:r>
              <a:rPr lang="en-US" altLang="zh-TW" sz="2400" dirty="0">
                <a:solidFill>
                  <a:srgbClr val="FFFF00"/>
                </a:solidFill>
              </a:rPr>
              <a:t> value);</a:t>
            </a:r>
          </a:p>
          <a:p>
            <a:pPr marL="1600227" lvl="3" indent="-228604" defTabSz="457207" fontAlgn="auto">
              <a:spcAft>
                <a:spcPts val="0"/>
              </a:spcAft>
              <a:buClr>
                <a:schemeClr val="bg2">
                  <a:lumMod val="40000"/>
                  <a:lumOff val="60000"/>
                </a:schemeClr>
              </a:buClr>
              <a:buFont typeface="Wingdings 3" charset="2"/>
              <a:buChar char=""/>
              <a:defRPr/>
            </a:pPr>
            <a:r>
              <a:rPr lang="en-US" altLang="zh-TW" i="1" dirty="0" err="1">
                <a:solidFill>
                  <a:schemeClr val="tx1">
                    <a:lumMod val="75000"/>
                    <a:lumOff val="25000"/>
                  </a:schemeClr>
                </a:solidFill>
              </a:rPr>
              <a:t>sem</a:t>
            </a:r>
            <a:r>
              <a:rPr lang="en-US" altLang="zh-TW" i="1" dirty="0">
                <a:solidFill>
                  <a:schemeClr val="tx1">
                    <a:lumMod val="75000"/>
                    <a:lumOff val="25000"/>
                  </a:schemeClr>
                </a:solidFill>
              </a:rPr>
              <a:t>:</a:t>
            </a:r>
            <a:r>
              <a:rPr lang="en-US" altLang="zh-TW" dirty="0">
                <a:solidFill>
                  <a:schemeClr val="tx1">
                    <a:lumMod val="75000"/>
                    <a:lumOff val="25000"/>
                  </a:schemeClr>
                </a:solidFill>
              </a:rPr>
              <a:t> the semaphore value to initialize</a:t>
            </a:r>
          </a:p>
          <a:p>
            <a:pPr marL="1600227" lvl="3" indent="-228604" defTabSz="457207" fontAlgn="auto">
              <a:spcAft>
                <a:spcPts val="0"/>
              </a:spcAft>
              <a:buClr>
                <a:schemeClr val="bg2">
                  <a:lumMod val="40000"/>
                  <a:lumOff val="60000"/>
                </a:schemeClr>
              </a:buClr>
              <a:buFont typeface="Wingdings 3" charset="2"/>
              <a:buChar char=""/>
              <a:defRPr/>
            </a:pPr>
            <a:r>
              <a:rPr lang="en-US" altLang="zh-TW" i="1" dirty="0" err="1">
                <a:solidFill>
                  <a:schemeClr val="tx1">
                    <a:lumMod val="75000"/>
                    <a:lumOff val="25000"/>
                  </a:schemeClr>
                </a:solidFill>
              </a:rPr>
              <a:t>pshared</a:t>
            </a:r>
            <a:r>
              <a:rPr lang="en-US" altLang="zh-TW" i="1" dirty="0">
                <a:solidFill>
                  <a:schemeClr val="tx1">
                    <a:lumMod val="75000"/>
                    <a:lumOff val="25000"/>
                  </a:schemeClr>
                </a:solidFill>
              </a:rPr>
              <a:t>:</a:t>
            </a:r>
            <a:r>
              <a:rPr lang="en-US" altLang="zh-TW" dirty="0">
                <a:solidFill>
                  <a:schemeClr val="tx1">
                    <a:lumMod val="75000"/>
                    <a:lumOff val="25000"/>
                  </a:schemeClr>
                </a:solidFill>
              </a:rPr>
              <a:t> share semaphore across processes – usually 0</a:t>
            </a:r>
          </a:p>
          <a:p>
            <a:pPr marL="1600227" lvl="3" indent="-228604" defTabSz="457207" fontAlgn="auto">
              <a:spcAft>
                <a:spcPts val="0"/>
              </a:spcAft>
              <a:buClr>
                <a:schemeClr val="bg2">
                  <a:lumMod val="40000"/>
                  <a:lumOff val="60000"/>
                </a:schemeClr>
              </a:buClr>
              <a:buFont typeface="Wingdings 3" charset="2"/>
              <a:buChar char=""/>
              <a:defRPr/>
            </a:pPr>
            <a:r>
              <a:rPr lang="en-US" altLang="zh-TW" i="1" dirty="0">
                <a:solidFill>
                  <a:schemeClr val="tx1">
                    <a:lumMod val="75000"/>
                    <a:lumOff val="25000"/>
                  </a:schemeClr>
                </a:solidFill>
              </a:rPr>
              <a:t>value:</a:t>
            </a:r>
            <a:r>
              <a:rPr lang="en-US" altLang="zh-TW" dirty="0">
                <a:solidFill>
                  <a:schemeClr val="tx1">
                    <a:lumMod val="75000"/>
                    <a:lumOff val="25000"/>
                  </a:schemeClr>
                </a:solidFill>
              </a:rPr>
              <a:t> the initial value of the semaphore</a:t>
            </a:r>
            <a:endParaRPr lang="en-US" altLang="zh-TW" i="1" dirty="0">
              <a:solidFill>
                <a:schemeClr val="tx1">
                  <a:lumMod val="75000"/>
                  <a:lumOff val="25000"/>
                </a:schemeClr>
              </a:solidFill>
            </a:endParaRPr>
          </a:p>
        </p:txBody>
      </p:sp>
    </p:spTree>
    <p:extLst>
      <p:ext uri="{BB962C8B-B14F-4D97-AF65-F5344CB8AC3E}">
        <p14:creationId xmlns:p14="http://schemas.microsoft.com/office/powerpoint/2010/main" val="394599292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zh-TW"/>
              <a:t>Decrementing a Semaphore</a:t>
            </a:r>
          </a:p>
        </p:txBody>
      </p:sp>
      <p:sp>
        <p:nvSpPr>
          <p:cNvPr id="30723" name="Rectangle 3"/>
          <p:cNvSpPr>
            <a:spLocks noGrp="1" noChangeArrowheads="1"/>
          </p:cNvSpPr>
          <p:nvPr>
            <p:ph idx="1"/>
          </p:nvPr>
        </p:nvSpPr>
        <p:spPr/>
        <p:txBody>
          <a:bodyPr>
            <a:normAutofit/>
          </a:bodyPr>
          <a:lstStyle/>
          <a:p>
            <a:r>
              <a:rPr lang="en-US" altLang="zh-TW" sz="2800" dirty="0"/>
              <a:t>Prototype:</a:t>
            </a:r>
          </a:p>
          <a:p>
            <a:pPr lvl="1"/>
            <a:r>
              <a:rPr lang="en-US" altLang="zh-TW" sz="2400" dirty="0" err="1"/>
              <a:t>int</a:t>
            </a:r>
            <a:r>
              <a:rPr lang="en-US" altLang="zh-TW" sz="2400" dirty="0"/>
              <a:t> </a:t>
            </a:r>
            <a:r>
              <a:rPr lang="en-US" altLang="zh-TW" sz="2400" dirty="0" err="1">
                <a:solidFill>
                  <a:srgbClr val="FFFF00"/>
                </a:solidFill>
              </a:rPr>
              <a:t>sem_wait</a:t>
            </a:r>
            <a:r>
              <a:rPr lang="en-US" altLang="zh-TW" sz="2400" dirty="0"/>
              <a:t>(</a:t>
            </a:r>
            <a:r>
              <a:rPr lang="en-US" altLang="zh-TW" sz="2400" dirty="0" err="1"/>
              <a:t>sem_t</a:t>
            </a:r>
            <a:r>
              <a:rPr lang="en-US" altLang="zh-TW" sz="2400" dirty="0"/>
              <a:t> *</a:t>
            </a:r>
            <a:r>
              <a:rPr lang="en-US" altLang="zh-TW" sz="2400" dirty="0" err="1"/>
              <a:t>sem</a:t>
            </a:r>
            <a:r>
              <a:rPr lang="en-US" altLang="zh-TW" sz="2400" dirty="0"/>
              <a:t>);</a:t>
            </a:r>
          </a:p>
          <a:p>
            <a:pPr lvl="2"/>
            <a:r>
              <a:rPr lang="en-US" altLang="zh-TW" i="1" dirty="0"/>
              <a:t>sem:</a:t>
            </a:r>
            <a:r>
              <a:rPr lang="en-US" altLang="zh-TW" dirty="0"/>
              <a:t> semaphore to try and decrement</a:t>
            </a:r>
          </a:p>
          <a:p>
            <a:pPr lvl="2"/>
            <a:endParaRPr lang="en-US" altLang="zh-TW" dirty="0"/>
          </a:p>
          <a:p>
            <a:r>
              <a:rPr lang="en-US" altLang="zh-TW" sz="2800" dirty="0"/>
              <a:t>If the semaphore value is </a:t>
            </a:r>
            <a:r>
              <a:rPr lang="en-US" altLang="zh-TW" sz="2800" dirty="0">
                <a:solidFill>
                  <a:srgbClr val="FFFF00"/>
                </a:solidFill>
              </a:rPr>
              <a:t>greater than 0</a:t>
            </a:r>
            <a:r>
              <a:rPr lang="en-US" altLang="zh-TW" sz="2800" dirty="0"/>
              <a:t>, the </a:t>
            </a:r>
            <a:r>
              <a:rPr lang="en-US" altLang="zh-TW" sz="2800" i="1" dirty="0" err="1"/>
              <a:t>sem_wait</a:t>
            </a:r>
            <a:r>
              <a:rPr lang="en-US" altLang="zh-TW" sz="2800" dirty="0"/>
              <a:t> call </a:t>
            </a:r>
            <a:r>
              <a:rPr lang="en-US" altLang="zh-TW" sz="2800" dirty="0">
                <a:solidFill>
                  <a:srgbClr val="FFFF00"/>
                </a:solidFill>
              </a:rPr>
              <a:t>return</a:t>
            </a:r>
            <a:r>
              <a:rPr lang="en-US" altLang="zh-TW" sz="2800" dirty="0"/>
              <a:t> </a:t>
            </a:r>
            <a:r>
              <a:rPr lang="en-US" altLang="zh-TW" sz="2800" dirty="0">
                <a:solidFill>
                  <a:srgbClr val="FFFF00"/>
                </a:solidFill>
              </a:rPr>
              <a:t>immediately</a:t>
            </a:r>
          </a:p>
          <a:p>
            <a:pPr lvl="1"/>
            <a:r>
              <a:rPr lang="en-US" altLang="zh-TW" sz="2400" dirty="0"/>
              <a:t>otherwise it blocks the calling thread until the value becomes greater than 0</a:t>
            </a:r>
          </a:p>
        </p:txBody>
      </p:sp>
    </p:spTree>
    <p:extLst>
      <p:ext uri="{BB962C8B-B14F-4D97-AF65-F5344CB8AC3E}">
        <p14:creationId xmlns:p14="http://schemas.microsoft.com/office/powerpoint/2010/main" val="144933068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zh-TW"/>
              <a:t>Incrementing a Semaphore</a:t>
            </a:r>
          </a:p>
        </p:txBody>
      </p:sp>
      <p:sp>
        <p:nvSpPr>
          <p:cNvPr id="26627" name="Rectangle 3"/>
          <p:cNvSpPr>
            <a:spLocks noGrp="1" noChangeArrowheads="1"/>
          </p:cNvSpPr>
          <p:nvPr>
            <p:ph idx="1"/>
          </p:nvPr>
        </p:nvSpPr>
        <p:spPr/>
        <p:txBody>
          <a:bodyPr rtlCol="0">
            <a:normAutofit/>
          </a:bodyPr>
          <a:lstStyle/>
          <a:p>
            <a:pPr marL="342906" indent="-342906" defTabSz="457207" fontAlgn="auto">
              <a:spcAft>
                <a:spcPts val="0"/>
              </a:spcAft>
              <a:buClr>
                <a:schemeClr val="bg2">
                  <a:lumMod val="40000"/>
                  <a:lumOff val="60000"/>
                </a:schemeClr>
              </a:buClr>
              <a:buFont typeface="Wingdings 3" charset="2"/>
              <a:buChar char=""/>
              <a:defRPr/>
            </a:pPr>
            <a:r>
              <a:rPr lang="en-US" altLang="zh-TW" sz="2800" dirty="0">
                <a:solidFill>
                  <a:schemeClr val="tx1">
                    <a:lumMod val="75000"/>
                    <a:lumOff val="25000"/>
                  </a:schemeClr>
                </a:solidFill>
              </a:rPr>
              <a:t>Prototype:</a:t>
            </a:r>
          </a:p>
          <a:p>
            <a:pPr marL="742962" lvl="1" indent="-285755" defTabSz="457207" fontAlgn="auto">
              <a:spcAft>
                <a:spcPts val="0"/>
              </a:spcAft>
              <a:buClr>
                <a:schemeClr val="bg2">
                  <a:lumMod val="40000"/>
                  <a:lumOff val="60000"/>
                </a:schemeClr>
              </a:buClr>
              <a:buFont typeface="Wingdings 3" charset="2"/>
              <a:buChar char=""/>
              <a:defRPr/>
            </a:pPr>
            <a:r>
              <a:rPr lang="en-US" altLang="zh-TW" sz="2400" dirty="0" err="1">
                <a:solidFill>
                  <a:srgbClr val="FFFF00"/>
                </a:solidFill>
              </a:rPr>
              <a:t>int</a:t>
            </a:r>
            <a:r>
              <a:rPr lang="en-US" altLang="zh-TW" sz="2400" dirty="0">
                <a:solidFill>
                  <a:srgbClr val="FFFF00"/>
                </a:solidFill>
              </a:rPr>
              <a:t> </a:t>
            </a:r>
            <a:r>
              <a:rPr lang="en-US" altLang="zh-TW" sz="2400" dirty="0" err="1">
                <a:solidFill>
                  <a:srgbClr val="FFFF00"/>
                </a:solidFill>
              </a:rPr>
              <a:t>sem_post</a:t>
            </a:r>
            <a:r>
              <a:rPr lang="en-US" altLang="zh-TW" sz="2400" dirty="0">
                <a:solidFill>
                  <a:srgbClr val="FFFF00"/>
                </a:solidFill>
              </a:rPr>
              <a:t>(</a:t>
            </a:r>
            <a:r>
              <a:rPr lang="en-US" altLang="zh-TW" sz="2400" dirty="0" err="1">
                <a:solidFill>
                  <a:srgbClr val="FFFF00"/>
                </a:solidFill>
              </a:rPr>
              <a:t>sem_t</a:t>
            </a:r>
            <a:r>
              <a:rPr lang="en-US" altLang="zh-TW" sz="2400" dirty="0">
                <a:solidFill>
                  <a:srgbClr val="FFFF00"/>
                </a:solidFill>
              </a:rPr>
              <a:t> *</a:t>
            </a:r>
            <a:r>
              <a:rPr lang="en-US" altLang="zh-TW" sz="2400" dirty="0" err="1">
                <a:solidFill>
                  <a:srgbClr val="FFFF00"/>
                </a:solidFill>
              </a:rPr>
              <a:t>sem</a:t>
            </a:r>
            <a:r>
              <a:rPr lang="en-US" altLang="zh-TW" sz="2400" dirty="0">
                <a:solidFill>
                  <a:srgbClr val="FFFF00"/>
                </a:solidFill>
              </a:rPr>
              <a:t>);</a:t>
            </a:r>
          </a:p>
          <a:p>
            <a:pPr marL="1143020" lvl="2" indent="-228604" defTabSz="457207" fontAlgn="auto">
              <a:spcAft>
                <a:spcPts val="0"/>
              </a:spcAft>
              <a:buClr>
                <a:schemeClr val="bg2">
                  <a:lumMod val="40000"/>
                  <a:lumOff val="60000"/>
                </a:schemeClr>
              </a:buClr>
              <a:buFont typeface="Wingdings 3" charset="2"/>
              <a:buChar char=""/>
              <a:defRPr/>
            </a:pPr>
            <a:r>
              <a:rPr lang="en-US" altLang="zh-TW" i="1" dirty="0" err="1">
                <a:solidFill>
                  <a:schemeClr val="tx1">
                    <a:lumMod val="75000"/>
                    <a:lumOff val="25000"/>
                  </a:schemeClr>
                </a:solidFill>
              </a:rPr>
              <a:t>sem</a:t>
            </a:r>
            <a:r>
              <a:rPr lang="en-US" altLang="zh-TW" i="1" dirty="0">
                <a:solidFill>
                  <a:schemeClr val="tx1">
                    <a:lumMod val="75000"/>
                    <a:lumOff val="25000"/>
                  </a:schemeClr>
                </a:solidFill>
              </a:rPr>
              <a:t>:</a:t>
            </a:r>
            <a:r>
              <a:rPr lang="en-US" altLang="zh-TW" dirty="0">
                <a:solidFill>
                  <a:schemeClr val="tx1">
                    <a:lumMod val="75000"/>
                    <a:lumOff val="25000"/>
                  </a:schemeClr>
                </a:solidFill>
              </a:rPr>
              <a:t> the semaphore to </a:t>
            </a:r>
            <a:r>
              <a:rPr lang="en-US" altLang="zh-TW" dirty="0" err="1">
                <a:solidFill>
                  <a:schemeClr val="tx1">
                    <a:lumMod val="75000"/>
                    <a:lumOff val="25000"/>
                  </a:schemeClr>
                </a:solidFill>
              </a:rPr>
              <a:t>imcrement</a:t>
            </a:r>
            <a:endParaRPr lang="en-US" altLang="zh-TW" dirty="0">
              <a:solidFill>
                <a:schemeClr val="tx1">
                  <a:lumMod val="75000"/>
                  <a:lumOff val="25000"/>
                </a:schemeClr>
              </a:solidFill>
            </a:endParaRPr>
          </a:p>
          <a:p>
            <a:pPr marL="342906" indent="-342906" defTabSz="457207" fontAlgn="auto">
              <a:spcAft>
                <a:spcPts val="0"/>
              </a:spcAft>
              <a:buClr>
                <a:schemeClr val="bg2">
                  <a:lumMod val="40000"/>
                  <a:lumOff val="60000"/>
                </a:schemeClr>
              </a:buClr>
              <a:buFont typeface="Wingdings 3" charset="2"/>
              <a:buChar char=""/>
              <a:defRPr/>
            </a:pPr>
            <a:r>
              <a:rPr lang="en-US" altLang="zh-TW" sz="2800" dirty="0">
                <a:solidFill>
                  <a:schemeClr val="tx1">
                    <a:lumMod val="75000"/>
                    <a:lumOff val="25000"/>
                  </a:schemeClr>
                </a:solidFill>
              </a:rPr>
              <a:t>Increments the value of the semaphore by 1</a:t>
            </a:r>
          </a:p>
          <a:p>
            <a:pPr marL="742962" lvl="1" indent="-285755" defTabSz="457207" fontAlgn="auto">
              <a:spcAft>
                <a:spcPts val="0"/>
              </a:spcAft>
              <a:buClr>
                <a:schemeClr val="bg2">
                  <a:lumMod val="40000"/>
                  <a:lumOff val="60000"/>
                </a:schemeClr>
              </a:buClr>
              <a:buFont typeface="Wingdings 3" charset="2"/>
              <a:buChar char=""/>
              <a:defRPr/>
            </a:pPr>
            <a:r>
              <a:rPr lang="en-US" altLang="zh-TW" sz="2400" dirty="0">
                <a:solidFill>
                  <a:schemeClr val="tx1">
                    <a:lumMod val="75000"/>
                    <a:lumOff val="25000"/>
                  </a:schemeClr>
                </a:solidFill>
              </a:rPr>
              <a:t>if any threads are blocked on the semaphore, they will be unblocked</a:t>
            </a:r>
          </a:p>
        </p:txBody>
      </p:sp>
    </p:spTree>
    <p:extLst>
      <p:ext uri="{BB962C8B-B14F-4D97-AF65-F5344CB8AC3E}">
        <p14:creationId xmlns:p14="http://schemas.microsoft.com/office/powerpoint/2010/main" val="2703035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5F8B1D09-3D91-49EE-914B-A7F625A234DD}"/>
              </a:ext>
            </a:extLst>
          </p:cNvPr>
          <p:cNvSpPr>
            <a:spLocks noGrp="1" noChangeArrowheads="1"/>
          </p:cNvSpPr>
          <p:nvPr>
            <p:ph type="title"/>
          </p:nvPr>
        </p:nvSpPr>
        <p:spPr/>
        <p:txBody>
          <a:bodyPr/>
          <a:lstStyle/>
          <a:p>
            <a:pPr eaLnBrk="1" hangingPunct="1"/>
            <a:r>
              <a:rPr lang="en-US" altLang="zh-TW">
                <a:latin typeface="Times New Roman" panose="02020603050405020304" pitchFamily="18" charset="0"/>
                <a:cs typeface="Times New Roman" panose="02020603050405020304" pitchFamily="18" charset="0"/>
              </a:rPr>
              <a:t>User Threads and Kernel Threads</a:t>
            </a:r>
          </a:p>
        </p:txBody>
      </p:sp>
      <p:sp>
        <p:nvSpPr>
          <p:cNvPr id="17411" name="Rectangle 3">
            <a:extLst>
              <a:ext uri="{FF2B5EF4-FFF2-40B4-BE49-F238E27FC236}">
                <a16:creationId xmlns:a16="http://schemas.microsoft.com/office/drawing/2014/main" id="{DB21DF6A-F3BC-4A88-AA4C-A3CD04179807}"/>
              </a:ext>
            </a:extLst>
          </p:cNvPr>
          <p:cNvSpPr>
            <a:spLocks noGrp="1" noChangeArrowheads="1"/>
          </p:cNvSpPr>
          <p:nvPr>
            <p:ph idx="1"/>
          </p:nvPr>
        </p:nvSpPr>
        <p:spPr/>
        <p:txBody>
          <a:bodyPr>
            <a:normAutofit fontScale="92500" lnSpcReduction="10000"/>
          </a:bodyPr>
          <a:lstStyle/>
          <a:p>
            <a:r>
              <a:rPr lang="en-US" altLang="zh-TW" sz="2000" b="1" dirty="0">
                <a:solidFill>
                  <a:schemeClr val="tx1"/>
                </a:solidFill>
              </a:rPr>
              <a:t>User threads</a:t>
            </a:r>
            <a:r>
              <a:rPr lang="en-US" altLang="zh-TW" sz="2000" dirty="0">
                <a:solidFill>
                  <a:schemeClr val="tx1"/>
                </a:solidFill>
              </a:rPr>
              <a:t> - management done by user-level threads library</a:t>
            </a:r>
          </a:p>
          <a:p>
            <a:r>
              <a:rPr lang="en-US" altLang="zh-TW" sz="2000" dirty="0">
                <a:solidFill>
                  <a:schemeClr val="tx1"/>
                </a:solidFill>
              </a:rPr>
              <a:t>Three primary thread libraries:</a:t>
            </a:r>
          </a:p>
          <a:p>
            <a:pPr lvl="1"/>
            <a:r>
              <a:rPr lang="en-US" altLang="zh-TW" dirty="0">
                <a:solidFill>
                  <a:schemeClr val="tx1"/>
                </a:solidFill>
              </a:rPr>
              <a:t> POSIX </a:t>
            </a:r>
            <a:r>
              <a:rPr lang="en-US" altLang="zh-TW" b="1" dirty="0" err="1">
                <a:solidFill>
                  <a:schemeClr val="tx1"/>
                </a:solidFill>
              </a:rPr>
              <a:t>Pthreads</a:t>
            </a:r>
            <a:endParaRPr lang="en-US" altLang="zh-TW" b="1" i="1" dirty="0">
              <a:solidFill>
                <a:schemeClr val="tx1"/>
              </a:solidFill>
            </a:endParaRPr>
          </a:p>
          <a:p>
            <a:pPr lvl="1"/>
            <a:r>
              <a:rPr lang="en-US" altLang="zh-TW" dirty="0">
                <a:solidFill>
                  <a:schemeClr val="tx1"/>
                </a:solidFill>
              </a:rPr>
              <a:t> Win32 threads</a:t>
            </a:r>
          </a:p>
          <a:p>
            <a:pPr lvl="1"/>
            <a:r>
              <a:rPr lang="en-US" altLang="zh-TW" dirty="0">
                <a:solidFill>
                  <a:schemeClr val="tx1"/>
                </a:solidFill>
              </a:rPr>
              <a:t> Java threads</a:t>
            </a:r>
          </a:p>
          <a:p>
            <a:pPr lvl="1">
              <a:buFont typeface="Monotype Sorts" pitchFamily="2" charset="2"/>
              <a:buNone/>
            </a:pPr>
            <a:endParaRPr lang="en-US" altLang="zh-TW" dirty="0">
              <a:solidFill>
                <a:schemeClr val="tx1"/>
              </a:solidFill>
            </a:endParaRPr>
          </a:p>
          <a:p>
            <a:r>
              <a:rPr lang="en-US" altLang="zh-TW" sz="2000" b="1" dirty="0">
                <a:solidFill>
                  <a:schemeClr val="tx1"/>
                </a:solidFill>
              </a:rPr>
              <a:t>Kernel threads </a:t>
            </a:r>
            <a:r>
              <a:rPr lang="en-US" altLang="zh-TW" sz="2000" dirty="0">
                <a:solidFill>
                  <a:schemeClr val="tx1"/>
                </a:solidFill>
              </a:rPr>
              <a:t>- Supported by the Kernel</a:t>
            </a:r>
          </a:p>
          <a:p>
            <a:r>
              <a:rPr lang="en-US" altLang="zh-TW" sz="2000" dirty="0">
                <a:solidFill>
                  <a:schemeClr val="tx1"/>
                </a:solidFill>
              </a:rPr>
              <a:t>Examples – virtually all general purpose operating systems, including:</a:t>
            </a:r>
          </a:p>
          <a:p>
            <a:pPr lvl="1"/>
            <a:r>
              <a:rPr lang="en-US" altLang="zh-TW" dirty="0">
                <a:solidFill>
                  <a:schemeClr val="tx1"/>
                </a:solidFill>
              </a:rPr>
              <a:t>Windows </a:t>
            </a:r>
          </a:p>
          <a:p>
            <a:pPr lvl="1"/>
            <a:r>
              <a:rPr lang="en-US" altLang="zh-TW" dirty="0">
                <a:solidFill>
                  <a:schemeClr val="tx1"/>
                </a:solidFill>
              </a:rPr>
              <a:t>Solaris</a:t>
            </a:r>
          </a:p>
          <a:p>
            <a:pPr lvl="1"/>
            <a:r>
              <a:rPr lang="en-US" altLang="zh-TW" dirty="0">
                <a:solidFill>
                  <a:schemeClr val="tx1"/>
                </a:solidFill>
              </a:rPr>
              <a:t>Linux</a:t>
            </a:r>
          </a:p>
          <a:p>
            <a:pPr lvl="1"/>
            <a:r>
              <a:rPr lang="en-US" altLang="zh-TW" dirty="0">
                <a:solidFill>
                  <a:schemeClr val="tx1"/>
                </a:solidFill>
              </a:rPr>
              <a:t>Tru64 UNIX</a:t>
            </a:r>
          </a:p>
          <a:p>
            <a:pPr lvl="1"/>
            <a:r>
              <a:rPr lang="en-US" altLang="zh-TW" dirty="0">
                <a:solidFill>
                  <a:schemeClr val="tx1"/>
                </a:solidFill>
              </a:rPr>
              <a:t>Mac OS X</a:t>
            </a:r>
          </a:p>
          <a:p>
            <a:pPr lvl="1"/>
            <a:endParaRPr lang="en-US" altLang="zh-TW" dirty="0">
              <a:solidFill>
                <a:schemeClr val="tx1"/>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77334" y="81094"/>
            <a:ext cx="9838266" cy="1320800"/>
          </a:xfrm>
        </p:spPr>
        <p:txBody>
          <a:bodyPr/>
          <a:lstStyle/>
          <a:p>
            <a:r>
              <a:rPr lang="en-US" altLang="zh-TW" dirty="0"/>
              <a:t>Example I</a:t>
            </a:r>
            <a:endParaRPr lang="zh-TW" altLang="en-US" dirty="0"/>
          </a:p>
        </p:txBody>
      </p:sp>
      <p:sp>
        <p:nvSpPr>
          <p:cNvPr id="32770" name="Rectangle 4"/>
          <p:cNvSpPr>
            <a:spLocks noGrp="1" noChangeArrowheads="1"/>
          </p:cNvSpPr>
          <p:nvPr>
            <p:ph idx="1"/>
          </p:nvPr>
        </p:nvSpPr>
        <p:spPr>
          <a:xfrm>
            <a:off x="677334" y="889233"/>
            <a:ext cx="4960068" cy="5603007"/>
          </a:xfrm>
        </p:spPr>
        <p:txBody>
          <a:bodyPr>
            <a:normAutofit fontScale="92500" lnSpcReduction="20000"/>
          </a:bodyPr>
          <a:lstStyle/>
          <a:p>
            <a:pPr>
              <a:buFontTx/>
              <a:buNone/>
            </a:pPr>
            <a:r>
              <a:rPr lang="en-US" altLang="zh-TW" sz="2000" dirty="0"/>
              <a:t>#include &lt;</a:t>
            </a:r>
            <a:r>
              <a:rPr lang="en-US" altLang="zh-TW" sz="2000" dirty="0" err="1"/>
              <a:t>stdio.h</a:t>
            </a:r>
            <a:r>
              <a:rPr lang="en-US" altLang="zh-TW" sz="2000" dirty="0"/>
              <a:t>&gt;</a:t>
            </a:r>
          </a:p>
          <a:p>
            <a:pPr>
              <a:buFontTx/>
              <a:buNone/>
            </a:pPr>
            <a:r>
              <a:rPr lang="en-US" altLang="zh-TW" sz="2000" dirty="0"/>
              <a:t>#include &lt;semaphore.h&gt;</a:t>
            </a:r>
          </a:p>
          <a:p>
            <a:pPr>
              <a:buFontTx/>
              <a:buNone/>
            </a:pPr>
            <a:r>
              <a:rPr lang="en-US" altLang="zh-TW" sz="2000" dirty="0"/>
              <a:t>#include &lt;pthread.h&gt;</a:t>
            </a:r>
          </a:p>
          <a:p>
            <a:pPr>
              <a:buFontTx/>
              <a:buNone/>
            </a:pPr>
            <a:r>
              <a:rPr lang="en-US" altLang="zh-TW" sz="2000" dirty="0"/>
              <a:t>#define MAX_SIZE  5</a:t>
            </a:r>
          </a:p>
          <a:p>
            <a:pPr>
              <a:buFontTx/>
              <a:buNone/>
            </a:pPr>
            <a:r>
              <a:rPr lang="en-US" altLang="zh-TW" sz="2000" dirty="0" err="1">
                <a:solidFill>
                  <a:srgbClr val="FFFF00"/>
                </a:solidFill>
              </a:rPr>
              <a:t>sem_t</a:t>
            </a:r>
            <a:r>
              <a:rPr lang="en-US" altLang="zh-TW" sz="2000" dirty="0">
                <a:solidFill>
                  <a:srgbClr val="FFFF00"/>
                </a:solidFill>
              </a:rPr>
              <a:t> empty, full;</a:t>
            </a:r>
          </a:p>
          <a:p>
            <a:pPr>
              <a:buFontTx/>
              <a:buNone/>
            </a:pPr>
            <a:r>
              <a:rPr lang="en-US" altLang="zh-TW" sz="2000" dirty="0"/>
              <a:t>void producer(char* </a:t>
            </a:r>
            <a:r>
              <a:rPr lang="en-US" altLang="zh-TW" sz="2000" dirty="0" err="1"/>
              <a:t>buf</a:t>
            </a:r>
            <a:r>
              <a:rPr lang="en-US" altLang="zh-TW" sz="2000" dirty="0"/>
              <a:t>) {   </a:t>
            </a:r>
          </a:p>
          <a:p>
            <a:pPr>
              <a:buFontTx/>
              <a:buNone/>
            </a:pPr>
            <a:r>
              <a:rPr lang="en-US" altLang="zh-TW" sz="2000" dirty="0"/>
              <a:t>   </a:t>
            </a:r>
            <a:r>
              <a:rPr lang="en-US" altLang="zh-TW" sz="2000" dirty="0" err="1"/>
              <a:t>int</a:t>
            </a:r>
            <a:r>
              <a:rPr lang="en-US" altLang="zh-TW" sz="2000" dirty="0"/>
              <a:t> in = 0;   </a:t>
            </a:r>
          </a:p>
          <a:p>
            <a:pPr>
              <a:buFontTx/>
              <a:buNone/>
            </a:pPr>
            <a:r>
              <a:rPr lang="en-US" altLang="zh-TW" sz="2000" dirty="0"/>
              <a:t>   for(;;) {	</a:t>
            </a:r>
          </a:p>
          <a:p>
            <a:pPr>
              <a:buFontTx/>
              <a:buNone/>
            </a:pPr>
            <a:r>
              <a:rPr lang="en-US" altLang="zh-TW" sz="2000" dirty="0"/>
              <a:t>	</a:t>
            </a:r>
            <a:r>
              <a:rPr lang="en-US" altLang="zh-TW" sz="2000" dirty="0" err="1">
                <a:solidFill>
                  <a:srgbClr val="FFFF00"/>
                </a:solidFill>
              </a:rPr>
              <a:t>sem_wait</a:t>
            </a:r>
            <a:r>
              <a:rPr lang="en-US" altLang="zh-TW" sz="2000" dirty="0">
                <a:solidFill>
                  <a:srgbClr val="FFFF00"/>
                </a:solidFill>
              </a:rPr>
              <a:t>(&amp;empty); </a:t>
            </a:r>
            <a:r>
              <a:rPr lang="en-US" altLang="zh-TW" sz="2000" dirty="0"/>
              <a:t>	</a:t>
            </a:r>
          </a:p>
          <a:p>
            <a:pPr>
              <a:buFontTx/>
              <a:buNone/>
            </a:pPr>
            <a:r>
              <a:rPr lang="en-US" altLang="zh-TW" sz="2000" dirty="0"/>
              <a:t>	</a:t>
            </a:r>
            <a:r>
              <a:rPr lang="en-US" altLang="zh-TW" sz="2000" dirty="0" err="1"/>
              <a:t>buf</a:t>
            </a:r>
            <a:r>
              <a:rPr lang="en-US" altLang="zh-TW" sz="2000" dirty="0"/>
              <a:t>[in] = </a:t>
            </a:r>
            <a:r>
              <a:rPr lang="en-US" altLang="zh-TW" sz="2000" dirty="0" err="1"/>
              <a:t>getchar</a:t>
            </a:r>
            <a:r>
              <a:rPr lang="en-US" altLang="zh-TW" sz="2000" dirty="0"/>
              <a:t>();	</a:t>
            </a:r>
          </a:p>
          <a:p>
            <a:pPr>
              <a:buFontTx/>
              <a:buNone/>
            </a:pPr>
            <a:r>
              <a:rPr lang="en-US" altLang="zh-TW" sz="2000" dirty="0"/>
              <a:t>	</a:t>
            </a:r>
            <a:r>
              <a:rPr lang="en-US" altLang="zh-TW" sz="2000" dirty="0" err="1"/>
              <a:t>getchar</a:t>
            </a:r>
            <a:r>
              <a:rPr lang="en-US" altLang="zh-TW" sz="2000" dirty="0"/>
              <a:t>();	</a:t>
            </a:r>
          </a:p>
          <a:p>
            <a:pPr>
              <a:buFontTx/>
              <a:buNone/>
            </a:pPr>
            <a:r>
              <a:rPr lang="en-US" altLang="zh-TW" sz="2000" dirty="0"/>
              <a:t>	in = (in + 1) % MAX_SIZE;	</a:t>
            </a:r>
          </a:p>
          <a:p>
            <a:pPr>
              <a:buFontTx/>
              <a:buNone/>
            </a:pPr>
            <a:r>
              <a:rPr lang="en-US" altLang="zh-TW" sz="2000" dirty="0"/>
              <a:t>	</a:t>
            </a:r>
            <a:r>
              <a:rPr lang="en-US" altLang="zh-TW" sz="2000" dirty="0" err="1">
                <a:solidFill>
                  <a:srgbClr val="FFFF00"/>
                </a:solidFill>
              </a:rPr>
              <a:t>sem_post</a:t>
            </a:r>
            <a:r>
              <a:rPr lang="en-US" altLang="zh-TW" sz="2000" dirty="0">
                <a:solidFill>
                  <a:srgbClr val="FFFF00"/>
                </a:solidFill>
              </a:rPr>
              <a:t>(&amp;full); </a:t>
            </a:r>
            <a:r>
              <a:rPr lang="en-US" altLang="zh-TW" sz="2000" dirty="0"/>
              <a:t>  </a:t>
            </a:r>
          </a:p>
          <a:p>
            <a:pPr>
              <a:buFontTx/>
              <a:buNone/>
            </a:pPr>
            <a:r>
              <a:rPr lang="en-US" altLang="zh-TW" sz="2000" dirty="0"/>
              <a:t>   }</a:t>
            </a:r>
          </a:p>
          <a:p>
            <a:pPr>
              <a:buFontTx/>
              <a:buNone/>
            </a:pPr>
            <a:r>
              <a:rPr lang="en-US" altLang="zh-TW" sz="2000" dirty="0"/>
              <a:t>}	</a:t>
            </a:r>
          </a:p>
        </p:txBody>
      </p:sp>
      <p:sp>
        <p:nvSpPr>
          <p:cNvPr id="32771" name="Rectangle 5"/>
          <p:cNvSpPr>
            <a:spLocks noChangeArrowheads="1"/>
          </p:cNvSpPr>
          <p:nvPr/>
        </p:nvSpPr>
        <p:spPr bwMode="auto">
          <a:xfrm>
            <a:off x="5867400" y="228600"/>
            <a:ext cx="6103690"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ts val="1000"/>
              </a:spcBef>
              <a:buClr>
                <a:schemeClr val="accent1"/>
              </a:buClr>
              <a:buSzPct val="80000"/>
              <a:buFont typeface="Wingdings 3" panose="05040102010807070707" pitchFamily="18" charset="2"/>
              <a:buChar char=""/>
              <a:defRPr>
                <a:solidFill>
                  <a:srgbClr val="FFFFFF"/>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FFFFFF"/>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FFFFFF"/>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FFFFFF"/>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FFFFFF"/>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FFFFFF"/>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FFFFFF"/>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FFFFFF"/>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FFFFFF"/>
                </a:solidFill>
                <a:latin typeface="Trebuchet MS" panose="020B0603020202020204" pitchFamily="34" charset="0"/>
              </a:defRPr>
            </a:lvl9pPr>
          </a:lstStyle>
          <a:p>
            <a:pPr eaLnBrk="1" hangingPunct="1">
              <a:spcBef>
                <a:spcPct val="20000"/>
              </a:spcBef>
              <a:buClrTx/>
              <a:buSzTx/>
              <a:buFontTx/>
              <a:buNone/>
            </a:pPr>
            <a:r>
              <a:rPr lang="en-US" altLang="zh-TW" dirty="0">
                <a:solidFill>
                  <a:schemeClr val="tx1"/>
                </a:solidFill>
                <a:latin typeface="Times New Roman" panose="02020603050405020304" pitchFamily="18" charset="0"/>
                <a:cs typeface="Times New Roman" panose="02020603050405020304" pitchFamily="18" charset="0"/>
              </a:rPr>
              <a:t>void consumer(char* </a:t>
            </a:r>
            <a:r>
              <a:rPr lang="en-US" altLang="zh-TW" dirty="0" err="1">
                <a:solidFill>
                  <a:schemeClr val="tx1"/>
                </a:solidFill>
                <a:latin typeface="Times New Roman" panose="02020603050405020304" pitchFamily="18" charset="0"/>
                <a:cs typeface="Times New Roman" panose="02020603050405020304" pitchFamily="18" charset="0"/>
              </a:rPr>
              <a:t>buf</a:t>
            </a:r>
            <a:r>
              <a:rPr lang="en-US" altLang="zh-TW" dirty="0">
                <a:solidFill>
                  <a:schemeClr val="tx1"/>
                </a:solidFill>
                <a:latin typeface="Times New Roman" panose="02020603050405020304" pitchFamily="18" charset="0"/>
                <a:cs typeface="Times New Roman" panose="02020603050405020304" pitchFamily="18" charset="0"/>
              </a:rPr>
              <a:t>) {   </a:t>
            </a:r>
          </a:p>
          <a:p>
            <a:pPr eaLnBrk="1" hangingPunct="1">
              <a:spcBef>
                <a:spcPct val="20000"/>
              </a:spcBef>
              <a:buClrTx/>
              <a:buSzTx/>
              <a:buFontTx/>
              <a:buNone/>
            </a:pPr>
            <a:r>
              <a:rPr lang="en-US" altLang="zh-TW" dirty="0">
                <a:solidFill>
                  <a:schemeClr val="tx1"/>
                </a:solidFill>
                <a:latin typeface="Times New Roman" panose="02020603050405020304" pitchFamily="18" charset="0"/>
                <a:cs typeface="Times New Roman" panose="02020603050405020304" pitchFamily="18" charset="0"/>
              </a:rPr>
              <a:t>   </a:t>
            </a:r>
            <a:r>
              <a:rPr lang="en-US" altLang="zh-TW" dirty="0" err="1">
                <a:solidFill>
                  <a:schemeClr val="tx1"/>
                </a:solidFill>
                <a:latin typeface="Times New Roman" panose="02020603050405020304" pitchFamily="18" charset="0"/>
                <a:cs typeface="Times New Roman" panose="02020603050405020304" pitchFamily="18" charset="0"/>
              </a:rPr>
              <a:t>int</a:t>
            </a:r>
            <a:r>
              <a:rPr lang="en-US" altLang="zh-TW" dirty="0">
                <a:solidFill>
                  <a:schemeClr val="tx1"/>
                </a:solidFill>
                <a:latin typeface="Times New Roman" panose="02020603050405020304" pitchFamily="18" charset="0"/>
                <a:cs typeface="Times New Roman" panose="02020603050405020304" pitchFamily="18" charset="0"/>
              </a:rPr>
              <a:t> out = 0;   </a:t>
            </a:r>
          </a:p>
          <a:p>
            <a:pPr eaLnBrk="1" hangingPunct="1">
              <a:spcBef>
                <a:spcPct val="20000"/>
              </a:spcBef>
              <a:buClrTx/>
              <a:buSzTx/>
              <a:buFontTx/>
              <a:buNone/>
            </a:pPr>
            <a:r>
              <a:rPr lang="en-US" altLang="zh-TW" dirty="0">
                <a:solidFill>
                  <a:schemeClr val="tx1"/>
                </a:solidFill>
                <a:latin typeface="Times New Roman" panose="02020603050405020304" pitchFamily="18" charset="0"/>
                <a:cs typeface="Times New Roman" panose="02020603050405020304" pitchFamily="18" charset="0"/>
              </a:rPr>
              <a:t>   for(;;) {	</a:t>
            </a:r>
          </a:p>
          <a:p>
            <a:pPr eaLnBrk="1" hangingPunct="1">
              <a:spcBef>
                <a:spcPct val="20000"/>
              </a:spcBef>
              <a:buClrTx/>
              <a:buSzTx/>
              <a:buFontTx/>
              <a:buNone/>
            </a:pPr>
            <a:r>
              <a:rPr lang="en-US" altLang="zh-TW" dirty="0">
                <a:solidFill>
                  <a:schemeClr val="tx1"/>
                </a:solidFill>
                <a:latin typeface="Times New Roman" panose="02020603050405020304" pitchFamily="18" charset="0"/>
                <a:cs typeface="Times New Roman" panose="02020603050405020304" pitchFamily="18" charset="0"/>
              </a:rPr>
              <a:t>	</a:t>
            </a:r>
            <a:r>
              <a:rPr lang="en-US" altLang="zh-TW" dirty="0" err="1">
                <a:solidFill>
                  <a:srgbClr val="FFFF00"/>
                </a:solidFill>
                <a:latin typeface="Times New Roman" panose="02020603050405020304" pitchFamily="18" charset="0"/>
                <a:cs typeface="Times New Roman" panose="02020603050405020304" pitchFamily="18" charset="0"/>
              </a:rPr>
              <a:t>sem_wait</a:t>
            </a:r>
            <a:r>
              <a:rPr lang="en-US" altLang="zh-TW" dirty="0">
                <a:solidFill>
                  <a:srgbClr val="FFFF00"/>
                </a:solidFill>
                <a:latin typeface="Times New Roman" panose="02020603050405020304" pitchFamily="18" charset="0"/>
                <a:cs typeface="Times New Roman" panose="02020603050405020304" pitchFamily="18" charset="0"/>
              </a:rPr>
              <a:t>(&amp;full);</a:t>
            </a:r>
            <a:r>
              <a:rPr lang="en-US" altLang="zh-TW" dirty="0">
                <a:solidFill>
                  <a:schemeClr val="tx1"/>
                </a:solidFill>
                <a:latin typeface="Times New Roman" panose="02020603050405020304" pitchFamily="18" charset="0"/>
                <a:cs typeface="Times New Roman" panose="02020603050405020304" pitchFamily="18" charset="0"/>
              </a:rPr>
              <a:t>	</a:t>
            </a:r>
          </a:p>
          <a:p>
            <a:pPr eaLnBrk="1" hangingPunct="1">
              <a:spcBef>
                <a:spcPct val="20000"/>
              </a:spcBef>
              <a:buClrTx/>
              <a:buSzTx/>
              <a:buFontTx/>
              <a:buNone/>
            </a:pPr>
            <a:r>
              <a:rPr lang="en-US" altLang="zh-TW" dirty="0">
                <a:solidFill>
                  <a:schemeClr val="tx1"/>
                </a:solidFill>
                <a:latin typeface="Times New Roman" panose="02020603050405020304" pitchFamily="18" charset="0"/>
                <a:cs typeface="Times New Roman" panose="02020603050405020304" pitchFamily="18" charset="0"/>
              </a:rPr>
              <a:t>	</a:t>
            </a:r>
            <a:r>
              <a:rPr lang="en-US" altLang="zh-TW" dirty="0" err="1">
                <a:solidFill>
                  <a:schemeClr val="tx1"/>
                </a:solidFill>
                <a:latin typeface="Times New Roman" panose="02020603050405020304" pitchFamily="18" charset="0"/>
                <a:cs typeface="Times New Roman" panose="02020603050405020304" pitchFamily="18" charset="0"/>
              </a:rPr>
              <a:t>printf</a:t>
            </a:r>
            <a:r>
              <a:rPr lang="en-US" altLang="zh-TW" dirty="0">
                <a:solidFill>
                  <a:schemeClr val="tx1"/>
                </a:solidFill>
                <a:latin typeface="Times New Roman" panose="02020603050405020304" pitchFamily="18" charset="0"/>
                <a:cs typeface="Times New Roman" panose="02020603050405020304" pitchFamily="18" charset="0"/>
              </a:rPr>
              <a:t>("%c\n", </a:t>
            </a:r>
            <a:r>
              <a:rPr lang="en-US" altLang="zh-TW" dirty="0" err="1">
                <a:solidFill>
                  <a:schemeClr val="tx1"/>
                </a:solidFill>
                <a:latin typeface="Times New Roman" panose="02020603050405020304" pitchFamily="18" charset="0"/>
                <a:cs typeface="Times New Roman" panose="02020603050405020304" pitchFamily="18" charset="0"/>
              </a:rPr>
              <a:t>buf</a:t>
            </a:r>
            <a:r>
              <a:rPr lang="en-US" altLang="zh-TW" dirty="0">
                <a:solidFill>
                  <a:schemeClr val="tx1"/>
                </a:solidFill>
                <a:latin typeface="Times New Roman" panose="02020603050405020304" pitchFamily="18" charset="0"/>
                <a:cs typeface="Times New Roman" panose="02020603050405020304" pitchFamily="18" charset="0"/>
              </a:rPr>
              <a:t>[out]);	</a:t>
            </a:r>
          </a:p>
          <a:p>
            <a:pPr eaLnBrk="1" hangingPunct="1">
              <a:spcBef>
                <a:spcPct val="20000"/>
              </a:spcBef>
              <a:buClrTx/>
              <a:buSzTx/>
              <a:buFontTx/>
              <a:buNone/>
            </a:pPr>
            <a:r>
              <a:rPr lang="en-US" altLang="zh-TW" dirty="0">
                <a:solidFill>
                  <a:schemeClr val="tx1"/>
                </a:solidFill>
                <a:latin typeface="Times New Roman" panose="02020603050405020304" pitchFamily="18" charset="0"/>
                <a:cs typeface="Times New Roman" panose="02020603050405020304" pitchFamily="18" charset="0"/>
              </a:rPr>
              <a:t>	out = (out + 1) % MAX_SIZE;	</a:t>
            </a:r>
          </a:p>
          <a:p>
            <a:pPr eaLnBrk="1" hangingPunct="1">
              <a:spcBef>
                <a:spcPct val="20000"/>
              </a:spcBef>
              <a:buClrTx/>
              <a:buSzTx/>
              <a:buFontTx/>
              <a:buNone/>
            </a:pPr>
            <a:r>
              <a:rPr lang="en-US" altLang="zh-TW" dirty="0">
                <a:solidFill>
                  <a:schemeClr val="tx1"/>
                </a:solidFill>
                <a:latin typeface="Times New Roman" panose="02020603050405020304" pitchFamily="18" charset="0"/>
                <a:cs typeface="Times New Roman" panose="02020603050405020304" pitchFamily="18" charset="0"/>
              </a:rPr>
              <a:t>	</a:t>
            </a:r>
            <a:r>
              <a:rPr lang="en-US" altLang="zh-TW" dirty="0" err="1">
                <a:solidFill>
                  <a:srgbClr val="FFFF00"/>
                </a:solidFill>
                <a:latin typeface="Times New Roman" panose="02020603050405020304" pitchFamily="18" charset="0"/>
                <a:cs typeface="Times New Roman" panose="02020603050405020304" pitchFamily="18" charset="0"/>
              </a:rPr>
              <a:t>sem_post</a:t>
            </a:r>
            <a:r>
              <a:rPr lang="en-US" altLang="zh-TW" dirty="0">
                <a:solidFill>
                  <a:srgbClr val="FFFF00"/>
                </a:solidFill>
                <a:latin typeface="Times New Roman" panose="02020603050405020304" pitchFamily="18" charset="0"/>
                <a:cs typeface="Times New Roman" panose="02020603050405020304" pitchFamily="18" charset="0"/>
              </a:rPr>
              <a:t>(&amp;empty);</a:t>
            </a:r>
            <a:r>
              <a:rPr lang="en-US" altLang="zh-TW" dirty="0">
                <a:solidFill>
                  <a:schemeClr val="tx1"/>
                </a:solidFill>
                <a:latin typeface="Times New Roman" panose="02020603050405020304" pitchFamily="18" charset="0"/>
                <a:cs typeface="Times New Roman" panose="02020603050405020304" pitchFamily="18" charset="0"/>
              </a:rPr>
              <a:t>   </a:t>
            </a:r>
          </a:p>
          <a:p>
            <a:pPr eaLnBrk="1" hangingPunct="1">
              <a:spcBef>
                <a:spcPct val="20000"/>
              </a:spcBef>
              <a:buClrTx/>
              <a:buSzTx/>
              <a:buFontTx/>
              <a:buNone/>
            </a:pPr>
            <a:r>
              <a:rPr lang="en-US" altLang="zh-TW" dirty="0">
                <a:solidFill>
                  <a:schemeClr val="tx1"/>
                </a:solidFill>
                <a:latin typeface="Times New Roman" panose="02020603050405020304" pitchFamily="18" charset="0"/>
                <a:cs typeface="Times New Roman" panose="02020603050405020304" pitchFamily="18" charset="0"/>
              </a:rPr>
              <a:t>   }</a:t>
            </a:r>
          </a:p>
          <a:p>
            <a:pPr eaLnBrk="1" hangingPunct="1">
              <a:spcBef>
                <a:spcPct val="20000"/>
              </a:spcBef>
              <a:buClrTx/>
              <a:buSzTx/>
              <a:buFontTx/>
              <a:buNone/>
            </a:pPr>
            <a:r>
              <a:rPr lang="en-US" altLang="zh-TW" dirty="0">
                <a:solidFill>
                  <a:schemeClr val="tx1"/>
                </a:solidFill>
                <a:latin typeface="Times New Roman" panose="02020603050405020304" pitchFamily="18" charset="0"/>
                <a:cs typeface="Times New Roman" panose="02020603050405020304" pitchFamily="18" charset="0"/>
              </a:rPr>
              <a:t>}</a:t>
            </a:r>
          </a:p>
          <a:p>
            <a:pPr eaLnBrk="1" hangingPunct="1">
              <a:spcBef>
                <a:spcPct val="20000"/>
              </a:spcBef>
              <a:buClrTx/>
              <a:buSzTx/>
              <a:buFontTx/>
              <a:buNone/>
            </a:pPr>
            <a:endParaRPr lang="en-US" altLang="zh-TW" sz="900" dirty="0">
              <a:solidFill>
                <a:schemeClr val="tx1"/>
              </a:solidFill>
              <a:latin typeface="Times New Roman" panose="02020603050405020304" pitchFamily="18" charset="0"/>
              <a:cs typeface="Times New Roman" panose="02020603050405020304" pitchFamily="18" charset="0"/>
            </a:endParaRPr>
          </a:p>
          <a:p>
            <a:pPr eaLnBrk="1" hangingPunct="1">
              <a:spcBef>
                <a:spcPct val="20000"/>
              </a:spcBef>
              <a:buClrTx/>
              <a:buSzTx/>
              <a:buFontTx/>
              <a:buNone/>
            </a:pPr>
            <a:r>
              <a:rPr lang="en-US" altLang="zh-TW" dirty="0" err="1">
                <a:solidFill>
                  <a:schemeClr val="tx1"/>
                </a:solidFill>
                <a:latin typeface="Times New Roman" panose="02020603050405020304" pitchFamily="18" charset="0"/>
                <a:cs typeface="Times New Roman" panose="02020603050405020304" pitchFamily="18" charset="0"/>
              </a:rPr>
              <a:t>int</a:t>
            </a:r>
            <a:r>
              <a:rPr lang="en-US" altLang="zh-TW" dirty="0">
                <a:solidFill>
                  <a:schemeClr val="tx1"/>
                </a:solidFill>
                <a:latin typeface="Times New Roman" panose="02020603050405020304" pitchFamily="18" charset="0"/>
                <a:cs typeface="Times New Roman" panose="02020603050405020304" pitchFamily="18" charset="0"/>
              </a:rPr>
              <a:t> main() {</a:t>
            </a:r>
          </a:p>
          <a:p>
            <a:pPr eaLnBrk="1" hangingPunct="1">
              <a:spcBef>
                <a:spcPct val="20000"/>
              </a:spcBef>
              <a:buClrTx/>
              <a:buSzTx/>
              <a:buFontTx/>
              <a:buNone/>
            </a:pPr>
            <a:r>
              <a:rPr lang="en-US" altLang="zh-TW" dirty="0">
                <a:solidFill>
                  <a:schemeClr val="tx1"/>
                </a:solidFill>
                <a:latin typeface="Times New Roman" panose="02020603050405020304" pitchFamily="18" charset="0"/>
                <a:cs typeface="Times New Roman" panose="02020603050405020304" pitchFamily="18" charset="0"/>
              </a:rPr>
              <a:t>	char buffer[MAX_SIZE];   </a:t>
            </a:r>
          </a:p>
          <a:p>
            <a:pPr eaLnBrk="1" hangingPunct="1">
              <a:spcBef>
                <a:spcPct val="20000"/>
              </a:spcBef>
              <a:buClrTx/>
              <a:buSzTx/>
              <a:buFontTx/>
              <a:buNone/>
            </a:pPr>
            <a:r>
              <a:rPr lang="en-US" altLang="zh-TW" dirty="0">
                <a:solidFill>
                  <a:schemeClr val="tx1"/>
                </a:solidFill>
                <a:latin typeface="Times New Roman" panose="02020603050405020304" pitchFamily="18" charset="0"/>
                <a:cs typeface="Times New Roman" panose="02020603050405020304" pitchFamily="18" charset="0"/>
              </a:rPr>
              <a:t>	</a:t>
            </a:r>
            <a:r>
              <a:rPr lang="en-US" altLang="zh-TW" dirty="0" err="1">
                <a:solidFill>
                  <a:schemeClr val="tx1"/>
                </a:solidFill>
                <a:latin typeface="Times New Roman" panose="02020603050405020304" pitchFamily="18" charset="0"/>
                <a:cs typeface="Times New Roman" panose="02020603050405020304" pitchFamily="18" charset="0"/>
              </a:rPr>
              <a:t>pthread_t</a:t>
            </a:r>
            <a:r>
              <a:rPr lang="en-US" altLang="zh-TW" dirty="0">
                <a:solidFill>
                  <a:schemeClr val="tx1"/>
                </a:solidFill>
                <a:latin typeface="Times New Roman" panose="02020603050405020304" pitchFamily="18" charset="0"/>
                <a:cs typeface="Times New Roman" panose="02020603050405020304" pitchFamily="18" charset="0"/>
              </a:rPr>
              <a:t> p;   </a:t>
            </a:r>
          </a:p>
          <a:p>
            <a:pPr eaLnBrk="1" hangingPunct="1">
              <a:spcBef>
                <a:spcPct val="20000"/>
              </a:spcBef>
              <a:buClrTx/>
              <a:buSzTx/>
              <a:buFontTx/>
              <a:buNone/>
            </a:pPr>
            <a:r>
              <a:rPr lang="en-US" altLang="zh-TW" dirty="0">
                <a:solidFill>
                  <a:schemeClr val="tx1"/>
                </a:solidFill>
                <a:latin typeface="Times New Roman" panose="02020603050405020304" pitchFamily="18" charset="0"/>
                <a:cs typeface="Times New Roman" panose="02020603050405020304" pitchFamily="18" charset="0"/>
              </a:rPr>
              <a:t>	</a:t>
            </a:r>
            <a:r>
              <a:rPr lang="en-US" altLang="zh-TW" dirty="0" err="1">
                <a:solidFill>
                  <a:srgbClr val="FFFF00"/>
                </a:solidFill>
                <a:latin typeface="Times New Roman" panose="02020603050405020304" pitchFamily="18" charset="0"/>
                <a:cs typeface="Times New Roman" panose="02020603050405020304" pitchFamily="18" charset="0"/>
              </a:rPr>
              <a:t>sem_init</a:t>
            </a:r>
            <a:r>
              <a:rPr lang="en-US" altLang="zh-TW" dirty="0">
                <a:solidFill>
                  <a:srgbClr val="FFFF00"/>
                </a:solidFill>
                <a:latin typeface="Times New Roman" panose="02020603050405020304" pitchFamily="18" charset="0"/>
                <a:cs typeface="Times New Roman" panose="02020603050405020304" pitchFamily="18" charset="0"/>
              </a:rPr>
              <a:t>(&amp;empty, 0, MAX_SIZE); </a:t>
            </a:r>
            <a:r>
              <a:rPr lang="en-US" altLang="zh-TW" dirty="0">
                <a:solidFill>
                  <a:schemeClr val="tx1"/>
                </a:solidFill>
                <a:latin typeface="Times New Roman" panose="02020603050405020304" pitchFamily="18" charset="0"/>
                <a:cs typeface="Times New Roman" panose="02020603050405020304" pitchFamily="18" charset="0"/>
              </a:rPr>
              <a:t>  </a:t>
            </a:r>
          </a:p>
          <a:p>
            <a:pPr eaLnBrk="1" hangingPunct="1">
              <a:spcBef>
                <a:spcPct val="20000"/>
              </a:spcBef>
              <a:buClrTx/>
              <a:buSzTx/>
              <a:buFontTx/>
              <a:buNone/>
            </a:pPr>
            <a:r>
              <a:rPr lang="en-US" altLang="zh-TW" dirty="0">
                <a:solidFill>
                  <a:schemeClr val="tx1"/>
                </a:solidFill>
                <a:latin typeface="Times New Roman" panose="02020603050405020304" pitchFamily="18" charset="0"/>
                <a:cs typeface="Times New Roman" panose="02020603050405020304" pitchFamily="18" charset="0"/>
              </a:rPr>
              <a:t>	</a:t>
            </a:r>
            <a:r>
              <a:rPr lang="en-US" altLang="zh-TW" dirty="0" err="1">
                <a:solidFill>
                  <a:srgbClr val="FFFF00"/>
                </a:solidFill>
                <a:latin typeface="Times New Roman" panose="02020603050405020304" pitchFamily="18" charset="0"/>
                <a:cs typeface="Times New Roman" panose="02020603050405020304" pitchFamily="18" charset="0"/>
              </a:rPr>
              <a:t>sem_init</a:t>
            </a:r>
            <a:r>
              <a:rPr lang="en-US" altLang="zh-TW" dirty="0">
                <a:solidFill>
                  <a:srgbClr val="FFFF00"/>
                </a:solidFill>
                <a:latin typeface="Times New Roman" panose="02020603050405020304" pitchFamily="18" charset="0"/>
                <a:cs typeface="Times New Roman" panose="02020603050405020304" pitchFamily="18" charset="0"/>
              </a:rPr>
              <a:t>(&amp;full, 0, 0);   </a:t>
            </a:r>
          </a:p>
          <a:p>
            <a:pPr eaLnBrk="1" hangingPunct="1">
              <a:spcBef>
                <a:spcPct val="20000"/>
              </a:spcBef>
              <a:buClrTx/>
              <a:buSzTx/>
              <a:buFontTx/>
              <a:buNone/>
            </a:pPr>
            <a:r>
              <a:rPr lang="en-US" altLang="zh-TW" dirty="0">
                <a:solidFill>
                  <a:schemeClr val="tx1"/>
                </a:solidFill>
                <a:latin typeface="Times New Roman" panose="02020603050405020304" pitchFamily="18" charset="0"/>
                <a:cs typeface="Times New Roman" panose="02020603050405020304" pitchFamily="18" charset="0"/>
              </a:rPr>
              <a:t>	</a:t>
            </a:r>
            <a:r>
              <a:rPr lang="en-US" altLang="zh-TW" dirty="0" err="1">
                <a:solidFill>
                  <a:schemeClr val="tx1"/>
                </a:solidFill>
                <a:latin typeface="Times New Roman" panose="02020603050405020304" pitchFamily="18" charset="0"/>
                <a:cs typeface="Times New Roman" panose="02020603050405020304" pitchFamily="18" charset="0"/>
              </a:rPr>
              <a:t>pthread_create</a:t>
            </a:r>
            <a:r>
              <a:rPr lang="en-US" altLang="zh-TW" dirty="0">
                <a:solidFill>
                  <a:schemeClr val="tx1"/>
                </a:solidFill>
                <a:latin typeface="Times New Roman" panose="02020603050405020304" pitchFamily="18" charset="0"/>
                <a:cs typeface="Times New Roman" panose="02020603050405020304" pitchFamily="18" charset="0"/>
              </a:rPr>
              <a:t>(&amp;p, NULL, (void*)producer, buffer);     </a:t>
            </a:r>
          </a:p>
          <a:p>
            <a:pPr eaLnBrk="1" hangingPunct="1">
              <a:spcBef>
                <a:spcPct val="20000"/>
              </a:spcBef>
              <a:buClrTx/>
              <a:buSzTx/>
              <a:buFontTx/>
              <a:buNone/>
            </a:pPr>
            <a:r>
              <a:rPr lang="en-US" altLang="zh-TW" dirty="0">
                <a:solidFill>
                  <a:schemeClr val="tx1"/>
                </a:solidFill>
                <a:latin typeface="Times New Roman" panose="02020603050405020304" pitchFamily="18" charset="0"/>
                <a:cs typeface="Times New Roman" panose="02020603050405020304" pitchFamily="18" charset="0"/>
              </a:rPr>
              <a:t>	consumer(buffer);   </a:t>
            </a:r>
          </a:p>
          <a:p>
            <a:pPr eaLnBrk="1" hangingPunct="1">
              <a:spcBef>
                <a:spcPct val="20000"/>
              </a:spcBef>
              <a:buClrTx/>
              <a:buSzTx/>
              <a:buFontTx/>
              <a:buNone/>
            </a:pPr>
            <a:r>
              <a:rPr lang="en-US" altLang="zh-TW" dirty="0">
                <a:solidFill>
                  <a:schemeClr val="tx1"/>
                </a:solidFill>
                <a:latin typeface="Times New Roman" panose="02020603050405020304" pitchFamily="18" charset="0"/>
                <a:cs typeface="Times New Roman" panose="02020603050405020304" pitchFamily="18" charset="0"/>
              </a:rPr>
              <a:t>	return 0;</a:t>
            </a:r>
          </a:p>
          <a:p>
            <a:pPr eaLnBrk="1" hangingPunct="1">
              <a:spcBef>
                <a:spcPct val="20000"/>
              </a:spcBef>
              <a:buClrTx/>
              <a:buSzTx/>
              <a:buFontTx/>
              <a:buNone/>
            </a:pPr>
            <a:r>
              <a:rPr lang="en-US" altLang="zh-TW" dirty="0">
                <a:solidFill>
                  <a:schemeClr val="tx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80990315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77334" y="153989"/>
            <a:ext cx="9838266" cy="1320800"/>
          </a:xfrm>
        </p:spPr>
        <p:txBody>
          <a:bodyPr/>
          <a:lstStyle/>
          <a:p>
            <a:r>
              <a:rPr lang="en-US" altLang="zh-TW" dirty="0"/>
              <a:t>Example II</a:t>
            </a:r>
            <a:endParaRPr lang="zh-TW" altLang="en-US" dirty="0"/>
          </a:p>
        </p:txBody>
      </p:sp>
      <p:sp>
        <p:nvSpPr>
          <p:cNvPr id="4" name="矩形 3"/>
          <p:cNvSpPr/>
          <p:nvPr/>
        </p:nvSpPr>
        <p:spPr>
          <a:xfrm>
            <a:off x="677334" y="970593"/>
            <a:ext cx="5010402" cy="4524315"/>
          </a:xfrm>
          <a:prstGeom prst="rect">
            <a:avLst/>
          </a:prstGeom>
        </p:spPr>
        <p:txBody>
          <a:bodyPr wrap="square">
            <a:spAutoFit/>
          </a:bodyPr>
          <a:lstStyle/>
          <a:p>
            <a:r>
              <a:rPr lang="zh-TW" altLang="en-US" dirty="0">
                <a:latin typeface="Times New Roman" panose="02020603050405020304" pitchFamily="18" charset="0"/>
                <a:ea typeface="Arial Unicode MS" panose="020B0604020202020204" pitchFamily="34" charset="-120"/>
                <a:cs typeface="Times New Roman" panose="02020603050405020304" pitchFamily="18" charset="0"/>
              </a:rPr>
              <a:t>#include &lt;stdio.h&gt;</a:t>
            </a:r>
            <a:endParaRPr lang="en-US" altLang="zh-TW" dirty="0">
              <a:latin typeface="Times New Roman" panose="02020603050405020304" pitchFamily="18" charset="0"/>
              <a:ea typeface="Arial Unicode MS" panose="020B0604020202020204" pitchFamily="34" charset="-120"/>
              <a:cs typeface="Times New Roman" panose="02020603050405020304" pitchFamily="18" charset="0"/>
            </a:endParaRPr>
          </a:p>
          <a:p>
            <a:r>
              <a:rPr lang="zh-TW" altLang="en-US" dirty="0">
                <a:latin typeface="Times New Roman" panose="02020603050405020304" pitchFamily="18" charset="0"/>
                <a:ea typeface="Arial Unicode MS" panose="020B0604020202020204" pitchFamily="34" charset="-120"/>
                <a:cs typeface="Times New Roman" panose="02020603050405020304" pitchFamily="18" charset="0"/>
              </a:rPr>
              <a:t>#include &lt;pthread.h&gt;</a:t>
            </a:r>
            <a:endParaRPr lang="en-US" altLang="zh-TW" dirty="0">
              <a:latin typeface="Times New Roman" panose="02020603050405020304" pitchFamily="18" charset="0"/>
              <a:ea typeface="Arial Unicode MS" panose="020B0604020202020204" pitchFamily="34" charset="-120"/>
              <a:cs typeface="Times New Roman" panose="02020603050405020304" pitchFamily="18" charset="0"/>
            </a:endParaRPr>
          </a:p>
          <a:p>
            <a:r>
              <a:rPr lang="zh-TW" altLang="en-US" dirty="0">
                <a:latin typeface="Times New Roman" panose="02020603050405020304" pitchFamily="18" charset="0"/>
                <a:ea typeface="Arial Unicode MS" panose="020B0604020202020204" pitchFamily="34" charset="-120"/>
                <a:cs typeface="Times New Roman" panose="02020603050405020304" pitchFamily="18" charset="0"/>
              </a:rPr>
              <a:t>#include &lt;unistd.h&gt;</a:t>
            </a:r>
            <a:endParaRPr lang="en-US" altLang="zh-TW" dirty="0">
              <a:latin typeface="Times New Roman" panose="02020603050405020304" pitchFamily="18" charset="0"/>
              <a:ea typeface="Arial Unicode MS" panose="020B0604020202020204" pitchFamily="34" charset="-120"/>
              <a:cs typeface="Times New Roman" panose="02020603050405020304" pitchFamily="18" charset="0"/>
            </a:endParaRPr>
          </a:p>
          <a:p>
            <a:r>
              <a:rPr lang="zh-TW" altLang="en-US" dirty="0">
                <a:latin typeface="Times New Roman" panose="02020603050405020304" pitchFamily="18" charset="0"/>
                <a:ea typeface="Arial Unicode MS" panose="020B0604020202020204" pitchFamily="34" charset="-120"/>
                <a:cs typeface="Times New Roman" panose="02020603050405020304" pitchFamily="18" charset="0"/>
              </a:rPr>
              <a:t>#include &lt;semaphore.h&gt;</a:t>
            </a:r>
            <a:endParaRPr lang="en-US" altLang="zh-TW" dirty="0">
              <a:latin typeface="Times New Roman" panose="02020603050405020304" pitchFamily="18" charset="0"/>
              <a:ea typeface="Arial Unicode MS" panose="020B0604020202020204" pitchFamily="34" charset="-120"/>
              <a:cs typeface="Times New Roman" panose="02020603050405020304" pitchFamily="18" charset="0"/>
            </a:endParaRPr>
          </a:p>
          <a:p>
            <a:endParaRPr lang="en-US" altLang="zh-TW" dirty="0">
              <a:latin typeface="Times New Roman" panose="02020603050405020304" pitchFamily="18" charset="0"/>
              <a:ea typeface="Arial Unicode MS" panose="020B0604020202020204" pitchFamily="34" charset="-120"/>
              <a:cs typeface="Times New Roman" panose="02020603050405020304" pitchFamily="18" charset="0"/>
            </a:endParaRPr>
          </a:p>
          <a:p>
            <a:r>
              <a:rPr lang="zh-TW" altLang="en-US" dirty="0">
                <a:latin typeface="Times New Roman" panose="02020603050405020304" pitchFamily="18" charset="0"/>
                <a:ea typeface="Arial Unicode MS" panose="020B0604020202020204" pitchFamily="34" charset="-120"/>
                <a:cs typeface="Times New Roman" panose="02020603050405020304" pitchFamily="18" charset="0"/>
              </a:rPr>
              <a:t>sem_t semaphore;</a:t>
            </a:r>
            <a:endParaRPr lang="en-US" altLang="zh-TW" dirty="0">
              <a:latin typeface="Times New Roman" panose="02020603050405020304" pitchFamily="18" charset="0"/>
              <a:ea typeface="Arial Unicode MS" panose="020B0604020202020204" pitchFamily="34" charset="-120"/>
              <a:cs typeface="Times New Roman" panose="02020603050405020304" pitchFamily="18" charset="0"/>
            </a:endParaRPr>
          </a:p>
          <a:p>
            <a:r>
              <a:rPr lang="zh-TW" altLang="en-US" dirty="0">
                <a:latin typeface="Times New Roman" panose="02020603050405020304" pitchFamily="18" charset="0"/>
                <a:ea typeface="Arial Unicode MS" panose="020B0604020202020204" pitchFamily="34" charset="-120"/>
                <a:cs typeface="Times New Roman" panose="02020603050405020304" pitchFamily="18" charset="0"/>
              </a:rPr>
              <a:t>int counter = 0;</a:t>
            </a:r>
            <a:endParaRPr lang="en-US" altLang="zh-TW" dirty="0">
              <a:latin typeface="Times New Roman" panose="02020603050405020304" pitchFamily="18" charset="0"/>
              <a:ea typeface="Arial Unicode MS" panose="020B0604020202020204" pitchFamily="34" charset="-120"/>
              <a:cs typeface="Times New Roman" panose="02020603050405020304" pitchFamily="18" charset="0"/>
            </a:endParaRPr>
          </a:p>
          <a:p>
            <a:endParaRPr lang="en-US" altLang="zh-TW" dirty="0">
              <a:latin typeface="Times New Roman" panose="02020603050405020304" pitchFamily="18" charset="0"/>
              <a:ea typeface="Arial Unicode MS" panose="020B0604020202020204" pitchFamily="34" charset="-120"/>
              <a:cs typeface="Times New Roman" panose="02020603050405020304" pitchFamily="18" charset="0"/>
            </a:endParaRPr>
          </a:p>
          <a:p>
            <a:r>
              <a:rPr lang="zh-TW" altLang="en-US" dirty="0">
                <a:latin typeface="Times New Roman" panose="02020603050405020304" pitchFamily="18" charset="0"/>
                <a:ea typeface="Arial Unicode MS" panose="020B0604020202020204" pitchFamily="34" charset="-120"/>
                <a:cs typeface="Times New Roman" panose="02020603050405020304" pitchFamily="18" charset="0"/>
              </a:rPr>
              <a:t>void* child() {  </a:t>
            </a:r>
            <a:endParaRPr lang="en-US" altLang="zh-TW" dirty="0">
              <a:latin typeface="Times New Roman" panose="02020603050405020304" pitchFamily="18" charset="0"/>
              <a:ea typeface="Arial Unicode MS" panose="020B0604020202020204" pitchFamily="34" charset="-120"/>
              <a:cs typeface="Times New Roman" panose="02020603050405020304" pitchFamily="18" charset="0"/>
            </a:endParaRPr>
          </a:p>
          <a:p>
            <a:r>
              <a:rPr lang="en-US" altLang="zh-TW" dirty="0">
                <a:latin typeface="Times New Roman" panose="02020603050405020304" pitchFamily="18" charset="0"/>
                <a:ea typeface="Arial Unicode MS" panose="020B0604020202020204" pitchFamily="34" charset="-120"/>
                <a:cs typeface="Times New Roman" panose="02020603050405020304" pitchFamily="18" charset="0"/>
              </a:rPr>
              <a:t>	</a:t>
            </a:r>
            <a:r>
              <a:rPr lang="zh-TW" altLang="en-US" dirty="0">
                <a:latin typeface="Times New Roman" panose="02020603050405020304" pitchFamily="18" charset="0"/>
                <a:ea typeface="Arial Unicode MS" panose="020B0604020202020204" pitchFamily="34" charset="-120"/>
                <a:cs typeface="Times New Roman" panose="02020603050405020304" pitchFamily="18" charset="0"/>
              </a:rPr>
              <a:t>for(int i = 0;i &lt; 5;++i) {    </a:t>
            </a:r>
            <a:endParaRPr lang="en-US" altLang="zh-TW" dirty="0">
              <a:latin typeface="Times New Roman" panose="02020603050405020304" pitchFamily="18" charset="0"/>
              <a:ea typeface="Arial Unicode MS" panose="020B0604020202020204" pitchFamily="34" charset="-120"/>
              <a:cs typeface="Times New Roman" panose="02020603050405020304" pitchFamily="18" charset="0"/>
            </a:endParaRPr>
          </a:p>
          <a:p>
            <a:r>
              <a:rPr lang="en-US" altLang="zh-TW" dirty="0">
                <a:latin typeface="Times New Roman" panose="02020603050405020304" pitchFamily="18" charset="0"/>
                <a:ea typeface="Arial Unicode MS" panose="020B0604020202020204" pitchFamily="34" charset="-120"/>
                <a:cs typeface="Times New Roman" panose="02020603050405020304" pitchFamily="18" charset="0"/>
              </a:rPr>
              <a:t>		</a:t>
            </a:r>
            <a:r>
              <a:rPr lang="zh-TW" altLang="en-US" dirty="0">
                <a:solidFill>
                  <a:srgbClr val="FFFF00"/>
                </a:solidFill>
                <a:latin typeface="Times New Roman" panose="02020603050405020304" pitchFamily="18" charset="0"/>
                <a:ea typeface="Arial Unicode MS" panose="020B0604020202020204" pitchFamily="34" charset="-120"/>
                <a:cs typeface="Times New Roman" panose="02020603050405020304" pitchFamily="18" charset="0"/>
              </a:rPr>
              <a:t>sem_wait(&amp;semaphore);    </a:t>
            </a:r>
            <a:endParaRPr lang="en-US" altLang="zh-TW" dirty="0">
              <a:solidFill>
                <a:srgbClr val="FFFF00"/>
              </a:solidFill>
              <a:latin typeface="Times New Roman" panose="02020603050405020304" pitchFamily="18" charset="0"/>
              <a:ea typeface="Arial Unicode MS" panose="020B0604020202020204" pitchFamily="34" charset="-120"/>
              <a:cs typeface="Times New Roman" panose="02020603050405020304" pitchFamily="18" charset="0"/>
            </a:endParaRPr>
          </a:p>
          <a:p>
            <a:r>
              <a:rPr lang="en-US" altLang="zh-TW" dirty="0">
                <a:latin typeface="Times New Roman" panose="02020603050405020304" pitchFamily="18" charset="0"/>
                <a:ea typeface="Arial Unicode MS" panose="020B0604020202020204" pitchFamily="34" charset="-120"/>
                <a:cs typeface="Times New Roman" panose="02020603050405020304" pitchFamily="18" charset="0"/>
              </a:rPr>
              <a:t>		</a:t>
            </a:r>
            <a:r>
              <a:rPr lang="zh-TW" altLang="en-US" dirty="0">
                <a:latin typeface="Times New Roman" panose="02020603050405020304" pitchFamily="18" charset="0"/>
                <a:ea typeface="Arial Unicode MS" panose="020B0604020202020204" pitchFamily="34" charset="-120"/>
                <a:cs typeface="Times New Roman" panose="02020603050405020304" pitchFamily="18" charset="0"/>
              </a:rPr>
              <a:t>printf("Counter = %d\n", ++counter);    </a:t>
            </a:r>
            <a:endParaRPr lang="en-US" altLang="zh-TW" dirty="0">
              <a:latin typeface="Times New Roman" panose="02020603050405020304" pitchFamily="18" charset="0"/>
              <a:ea typeface="Arial Unicode MS" panose="020B0604020202020204" pitchFamily="34" charset="-120"/>
              <a:cs typeface="Times New Roman" panose="02020603050405020304" pitchFamily="18" charset="0"/>
            </a:endParaRPr>
          </a:p>
          <a:p>
            <a:r>
              <a:rPr lang="en-US" altLang="zh-TW" dirty="0">
                <a:latin typeface="Times New Roman" panose="02020603050405020304" pitchFamily="18" charset="0"/>
                <a:ea typeface="Arial Unicode MS" panose="020B0604020202020204" pitchFamily="34" charset="-120"/>
                <a:cs typeface="Times New Roman" panose="02020603050405020304" pitchFamily="18" charset="0"/>
              </a:rPr>
              <a:t>		</a:t>
            </a:r>
            <a:r>
              <a:rPr lang="zh-TW" altLang="en-US" dirty="0">
                <a:latin typeface="Times New Roman" panose="02020603050405020304" pitchFamily="18" charset="0"/>
                <a:ea typeface="Arial Unicode MS" panose="020B0604020202020204" pitchFamily="34" charset="-120"/>
                <a:cs typeface="Times New Roman" panose="02020603050405020304" pitchFamily="18" charset="0"/>
              </a:rPr>
              <a:t>sleep(1);  </a:t>
            </a:r>
            <a:endParaRPr lang="en-US" altLang="zh-TW" dirty="0">
              <a:latin typeface="Times New Roman" panose="02020603050405020304" pitchFamily="18" charset="0"/>
              <a:ea typeface="Arial Unicode MS" panose="020B0604020202020204" pitchFamily="34" charset="-120"/>
              <a:cs typeface="Times New Roman" panose="02020603050405020304" pitchFamily="18" charset="0"/>
            </a:endParaRPr>
          </a:p>
          <a:p>
            <a:r>
              <a:rPr lang="en-US" altLang="zh-TW" dirty="0">
                <a:latin typeface="Times New Roman" panose="02020603050405020304" pitchFamily="18" charset="0"/>
                <a:ea typeface="Arial Unicode MS" panose="020B0604020202020204" pitchFamily="34" charset="-120"/>
                <a:cs typeface="Times New Roman" panose="02020603050405020304" pitchFamily="18" charset="0"/>
              </a:rPr>
              <a:t>	</a:t>
            </a:r>
            <a:r>
              <a:rPr lang="zh-TW" altLang="en-US" dirty="0">
                <a:latin typeface="Times New Roman" panose="02020603050405020304" pitchFamily="18" charset="0"/>
                <a:ea typeface="Arial Unicode MS" panose="020B0604020202020204" pitchFamily="34" charset="-120"/>
                <a:cs typeface="Times New Roman" panose="02020603050405020304" pitchFamily="18" charset="0"/>
              </a:rPr>
              <a:t>}  </a:t>
            </a:r>
            <a:endParaRPr lang="en-US" altLang="zh-TW" dirty="0">
              <a:latin typeface="Times New Roman" panose="02020603050405020304" pitchFamily="18" charset="0"/>
              <a:ea typeface="Arial Unicode MS" panose="020B0604020202020204" pitchFamily="34" charset="-120"/>
              <a:cs typeface="Times New Roman" panose="02020603050405020304" pitchFamily="18" charset="0"/>
            </a:endParaRPr>
          </a:p>
          <a:p>
            <a:r>
              <a:rPr lang="en-US" altLang="zh-TW" dirty="0">
                <a:latin typeface="Times New Roman" panose="02020603050405020304" pitchFamily="18" charset="0"/>
                <a:ea typeface="Arial Unicode MS" panose="020B0604020202020204" pitchFamily="34" charset="-120"/>
                <a:cs typeface="Times New Roman" panose="02020603050405020304" pitchFamily="18" charset="0"/>
              </a:rPr>
              <a:t>	</a:t>
            </a:r>
            <a:r>
              <a:rPr lang="zh-TW" altLang="en-US" dirty="0">
                <a:latin typeface="Times New Roman" panose="02020603050405020304" pitchFamily="18" charset="0"/>
                <a:ea typeface="Arial Unicode MS" panose="020B0604020202020204" pitchFamily="34" charset="-120"/>
                <a:cs typeface="Times New Roman" panose="02020603050405020304" pitchFamily="18" charset="0"/>
              </a:rPr>
              <a:t>pthread_exit(NULL);</a:t>
            </a:r>
            <a:endParaRPr lang="en-US" altLang="zh-TW" dirty="0">
              <a:latin typeface="Times New Roman" panose="02020603050405020304" pitchFamily="18" charset="0"/>
              <a:ea typeface="Arial Unicode MS" panose="020B0604020202020204" pitchFamily="34" charset="-120"/>
              <a:cs typeface="Times New Roman" panose="02020603050405020304" pitchFamily="18" charset="0"/>
            </a:endParaRPr>
          </a:p>
          <a:p>
            <a:r>
              <a:rPr lang="zh-TW" altLang="en-US" dirty="0">
                <a:latin typeface="Times New Roman" panose="02020603050405020304" pitchFamily="18" charset="0"/>
                <a:ea typeface="Arial Unicode MS" panose="020B0604020202020204" pitchFamily="34" charset="-120"/>
                <a:cs typeface="Times New Roman" panose="02020603050405020304" pitchFamily="18" charset="0"/>
              </a:rPr>
              <a:t>}</a:t>
            </a:r>
          </a:p>
        </p:txBody>
      </p:sp>
      <p:sp>
        <p:nvSpPr>
          <p:cNvPr id="5" name="矩形 4"/>
          <p:cNvSpPr/>
          <p:nvPr/>
        </p:nvSpPr>
        <p:spPr>
          <a:xfrm>
            <a:off x="5863904" y="970593"/>
            <a:ext cx="6096000" cy="4247317"/>
          </a:xfrm>
          <a:prstGeom prst="rect">
            <a:avLst/>
          </a:prstGeom>
        </p:spPr>
        <p:txBody>
          <a:bodyPr>
            <a:spAutoFit/>
          </a:bodyPr>
          <a:lstStyle/>
          <a:p>
            <a:r>
              <a:rPr lang="zh-TW" altLang="en-US" dirty="0">
                <a:latin typeface="Times New Roman" panose="02020603050405020304" pitchFamily="18" charset="0"/>
                <a:ea typeface="Arial Unicode MS" panose="020B0604020202020204" pitchFamily="34" charset="-120"/>
                <a:cs typeface="Times New Roman" panose="02020603050405020304" pitchFamily="18" charset="0"/>
              </a:rPr>
              <a:t>int main(void) {  </a:t>
            </a:r>
            <a:endParaRPr lang="en-US" altLang="zh-TW" dirty="0">
              <a:latin typeface="Times New Roman" panose="02020603050405020304" pitchFamily="18" charset="0"/>
              <a:ea typeface="Arial Unicode MS" panose="020B0604020202020204" pitchFamily="34" charset="-120"/>
              <a:cs typeface="Times New Roman" panose="02020603050405020304" pitchFamily="18" charset="0"/>
            </a:endParaRPr>
          </a:p>
          <a:p>
            <a:r>
              <a:rPr lang="en-US" altLang="zh-TW" dirty="0">
                <a:latin typeface="Times New Roman" panose="02020603050405020304" pitchFamily="18" charset="0"/>
                <a:ea typeface="Arial Unicode MS" panose="020B0604020202020204" pitchFamily="34" charset="-120"/>
                <a:cs typeface="Times New Roman" panose="02020603050405020304" pitchFamily="18" charset="0"/>
              </a:rPr>
              <a:t>	</a:t>
            </a:r>
            <a:r>
              <a:rPr lang="zh-TW" altLang="en-US" dirty="0">
                <a:latin typeface="Times New Roman" panose="02020603050405020304" pitchFamily="18" charset="0"/>
                <a:ea typeface="Arial Unicode MS" panose="020B0604020202020204" pitchFamily="34" charset="-120"/>
                <a:cs typeface="Times New Roman" panose="02020603050405020304" pitchFamily="18" charset="0"/>
              </a:rPr>
              <a:t>sem_init(&amp;semaphore, 0, 0);  </a:t>
            </a:r>
            <a:endParaRPr lang="en-US" altLang="zh-TW" dirty="0">
              <a:latin typeface="Times New Roman" panose="02020603050405020304" pitchFamily="18" charset="0"/>
              <a:ea typeface="Arial Unicode MS" panose="020B0604020202020204" pitchFamily="34" charset="-120"/>
              <a:cs typeface="Times New Roman" panose="02020603050405020304" pitchFamily="18" charset="0"/>
            </a:endParaRPr>
          </a:p>
          <a:p>
            <a:r>
              <a:rPr lang="en-US" altLang="zh-TW" dirty="0">
                <a:latin typeface="Times New Roman" panose="02020603050405020304" pitchFamily="18" charset="0"/>
                <a:ea typeface="Arial Unicode MS" panose="020B0604020202020204" pitchFamily="34" charset="-120"/>
                <a:cs typeface="Times New Roman" panose="02020603050405020304" pitchFamily="18" charset="0"/>
              </a:rPr>
              <a:t>	</a:t>
            </a:r>
            <a:r>
              <a:rPr lang="zh-TW" altLang="en-US" dirty="0">
                <a:latin typeface="Times New Roman" panose="02020603050405020304" pitchFamily="18" charset="0"/>
                <a:ea typeface="Arial Unicode MS" panose="020B0604020202020204" pitchFamily="34" charset="-120"/>
                <a:cs typeface="Times New Roman" panose="02020603050405020304" pitchFamily="18" charset="0"/>
              </a:rPr>
              <a:t>pthread_t t;  </a:t>
            </a:r>
            <a:endParaRPr lang="en-US" altLang="zh-TW" dirty="0">
              <a:latin typeface="Times New Roman" panose="02020603050405020304" pitchFamily="18" charset="0"/>
              <a:ea typeface="Arial Unicode MS" panose="020B0604020202020204" pitchFamily="34" charset="-120"/>
              <a:cs typeface="Times New Roman" panose="02020603050405020304" pitchFamily="18" charset="0"/>
            </a:endParaRPr>
          </a:p>
          <a:p>
            <a:r>
              <a:rPr lang="en-US" altLang="zh-TW" dirty="0">
                <a:latin typeface="Times New Roman" panose="02020603050405020304" pitchFamily="18" charset="0"/>
                <a:ea typeface="Arial Unicode MS" panose="020B0604020202020204" pitchFamily="34" charset="-120"/>
                <a:cs typeface="Times New Roman" panose="02020603050405020304" pitchFamily="18" charset="0"/>
              </a:rPr>
              <a:t>	</a:t>
            </a:r>
            <a:r>
              <a:rPr lang="zh-TW" altLang="en-US" dirty="0">
                <a:latin typeface="Times New Roman" panose="02020603050405020304" pitchFamily="18" charset="0"/>
                <a:ea typeface="Arial Unicode MS" panose="020B0604020202020204" pitchFamily="34" charset="-120"/>
                <a:cs typeface="Times New Roman" panose="02020603050405020304" pitchFamily="18" charset="0"/>
              </a:rPr>
              <a:t>pthread_create(&amp;t, NULL, child, NULL);  </a:t>
            </a:r>
            <a:endParaRPr lang="en-US" altLang="zh-TW" dirty="0">
              <a:latin typeface="Times New Roman" panose="02020603050405020304" pitchFamily="18" charset="0"/>
              <a:ea typeface="Arial Unicode MS" panose="020B0604020202020204" pitchFamily="34" charset="-120"/>
              <a:cs typeface="Times New Roman" panose="02020603050405020304" pitchFamily="18" charset="0"/>
            </a:endParaRPr>
          </a:p>
          <a:p>
            <a:r>
              <a:rPr lang="en-US" altLang="zh-TW" dirty="0">
                <a:latin typeface="Times New Roman" panose="02020603050405020304" pitchFamily="18" charset="0"/>
                <a:ea typeface="Arial Unicode MS" panose="020B0604020202020204" pitchFamily="34" charset="-120"/>
                <a:cs typeface="Times New Roman" panose="02020603050405020304" pitchFamily="18" charset="0"/>
              </a:rPr>
              <a:t>	</a:t>
            </a:r>
            <a:r>
              <a:rPr lang="zh-TW" altLang="en-US" dirty="0">
                <a:latin typeface="Times New Roman" panose="02020603050405020304" pitchFamily="18" charset="0"/>
                <a:ea typeface="Arial Unicode MS" panose="020B0604020202020204" pitchFamily="34" charset="-120"/>
                <a:cs typeface="Times New Roman" panose="02020603050405020304" pitchFamily="18" charset="0"/>
              </a:rPr>
              <a:t>printf("Post 2 jobs.\n");  </a:t>
            </a:r>
            <a:endParaRPr lang="en-US" altLang="zh-TW" dirty="0">
              <a:latin typeface="Times New Roman" panose="02020603050405020304" pitchFamily="18" charset="0"/>
              <a:ea typeface="Arial Unicode MS" panose="020B0604020202020204" pitchFamily="34" charset="-120"/>
              <a:cs typeface="Times New Roman" panose="02020603050405020304" pitchFamily="18" charset="0"/>
            </a:endParaRPr>
          </a:p>
          <a:p>
            <a:r>
              <a:rPr lang="en-US" altLang="zh-TW" dirty="0">
                <a:latin typeface="Times New Roman" panose="02020603050405020304" pitchFamily="18" charset="0"/>
                <a:ea typeface="Arial Unicode MS" panose="020B0604020202020204" pitchFamily="34" charset="-120"/>
                <a:cs typeface="Times New Roman" panose="02020603050405020304" pitchFamily="18" charset="0"/>
              </a:rPr>
              <a:t>	</a:t>
            </a:r>
            <a:r>
              <a:rPr lang="zh-TW" altLang="en-US" dirty="0">
                <a:solidFill>
                  <a:srgbClr val="FFFF00"/>
                </a:solidFill>
                <a:latin typeface="Times New Roman" panose="02020603050405020304" pitchFamily="18" charset="0"/>
                <a:ea typeface="Arial Unicode MS" panose="020B0604020202020204" pitchFamily="34" charset="-120"/>
                <a:cs typeface="Times New Roman" panose="02020603050405020304" pitchFamily="18" charset="0"/>
              </a:rPr>
              <a:t>sem_post(&amp;semaphore);  </a:t>
            </a:r>
            <a:endParaRPr lang="en-US" altLang="zh-TW" dirty="0">
              <a:solidFill>
                <a:srgbClr val="FFFF00"/>
              </a:solidFill>
              <a:latin typeface="Times New Roman" panose="02020603050405020304" pitchFamily="18" charset="0"/>
              <a:ea typeface="Arial Unicode MS" panose="020B0604020202020204" pitchFamily="34" charset="-120"/>
              <a:cs typeface="Times New Roman" panose="02020603050405020304" pitchFamily="18" charset="0"/>
            </a:endParaRPr>
          </a:p>
          <a:p>
            <a:r>
              <a:rPr lang="en-US" altLang="zh-TW" dirty="0">
                <a:solidFill>
                  <a:srgbClr val="FFFF00"/>
                </a:solidFill>
                <a:latin typeface="Times New Roman" panose="02020603050405020304" pitchFamily="18" charset="0"/>
                <a:ea typeface="Arial Unicode MS" panose="020B0604020202020204" pitchFamily="34" charset="-120"/>
                <a:cs typeface="Times New Roman" panose="02020603050405020304" pitchFamily="18" charset="0"/>
              </a:rPr>
              <a:t>	</a:t>
            </a:r>
            <a:r>
              <a:rPr lang="zh-TW" altLang="en-US" dirty="0">
                <a:solidFill>
                  <a:srgbClr val="FFFF00"/>
                </a:solidFill>
                <a:latin typeface="Times New Roman" panose="02020603050405020304" pitchFamily="18" charset="0"/>
                <a:ea typeface="Arial Unicode MS" panose="020B0604020202020204" pitchFamily="34" charset="-120"/>
                <a:cs typeface="Times New Roman" panose="02020603050405020304" pitchFamily="18" charset="0"/>
              </a:rPr>
              <a:t>sem_post(&amp;semaphore);  </a:t>
            </a:r>
            <a:endParaRPr lang="en-US" altLang="zh-TW" dirty="0">
              <a:solidFill>
                <a:srgbClr val="FFFF00"/>
              </a:solidFill>
              <a:latin typeface="Times New Roman" panose="02020603050405020304" pitchFamily="18" charset="0"/>
              <a:ea typeface="Arial Unicode MS" panose="020B0604020202020204" pitchFamily="34" charset="-120"/>
              <a:cs typeface="Times New Roman" panose="02020603050405020304" pitchFamily="18" charset="0"/>
            </a:endParaRPr>
          </a:p>
          <a:p>
            <a:r>
              <a:rPr lang="en-US" altLang="zh-TW" dirty="0">
                <a:latin typeface="Times New Roman" panose="02020603050405020304" pitchFamily="18" charset="0"/>
                <a:ea typeface="Arial Unicode MS" panose="020B0604020202020204" pitchFamily="34" charset="-120"/>
                <a:cs typeface="Times New Roman" panose="02020603050405020304" pitchFamily="18" charset="0"/>
              </a:rPr>
              <a:t>	</a:t>
            </a:r>
            <a:r>
              <a:rPr lang="zh-TW" altLang="en-US" dirty="0">
                <a:latin typeface="Times New Roman" panose="02020603050405020304" pitchFamily="18" charset="0"/>
                <a:ea typeface="Arial Unicode MS" panose="020B0604020202020204" pitchFamily="34" charset="-120"/>
                <a:cs typeface="Times New Roman" panose="02020603050405020304" pitchFamily="18" charset="0"/>
              </a:rPr>
              <a:t>sleep(4);  </a:t>
            </a:r>
            <a:endParaRPr lang="en-US" altLang="zh-TW" dirty="0">
              <a:latin typeface="Times New Roman" panose="02020603050405020304" pitchFamily="18" charset="0"/>
              <a:ea typeface="Arial Unicode MS" panose="020B0604020202020204" pitchFamily="34" charset="-120"/>
              <a:cs typeface="Times New Roman" panose="02020603050405020304" pitchFamily="18" charset="0"/>
            </a:endParaRPr>
          </a:p>
          <a:p>
            <a:r>
              <a:rPr lang="en-US" altLang="zh-TW" dirty="0">
                <a:latin typeface="Times New Roman" panose="02020603050405020304" pitchFamily="18" charset="0"/>
                <a:ea typeface="Arial Unicode MS" panose="020B0604020202020204" pitchFamily="34" charset="-120"/>
                <a:cs typeface="Times New Roman" panose="02020603050405020304" pitchFamily="18" charset="0"/>
              </a:rPr>
              <a:t>	</a:t>
            </a:r>
            <a:r>
              <a:rPr lang="zh-TW" altLang="en-US" dirty="0">
                <a:latin typeface="Times New Roman" panose="02020603050405020304" pitchFamily="18" charset="0"/>
                <a:ea typeface="Arial Unicode MS" panose="020B0604020202020204" pitchFamily="34" charset="-120"/>
                <a:cs typeface="Times New Roman" panose="02020603050405020304" pitchFamily="18" charset="0"/>
              </a:rPr>
              <a:t>printf("Post 3 jobs.\n");  </a:t>
            </a:r>
            <a:endParaRPr lang="en-US" altLang="zh-TW" dirty="0">
              <a:latin typeface="Times New Roman" panose="02020603050405020304" pitchFamily="18" charset="0"/>
              <a:ea typeface="Arial Unicode MS" panose="020B0604020202020204" pitchFamily="34" charset="-120"/>
              <a:cs typeface="Times New Roman" panose="02020603050405020304" pitchFamily="18" charset="0"/>
            </a:endParaRPr>
          </a:p>
          <a:p>
            <a:r>
              <a:rPr lang="en-US" altLang="zh-TW" dirty="0">
                <a:latin typeface="Times New Roman" panose="02020603050405020304" pitchFamily="18" charset="0"/>
                <a:ea typeface="Arial Unicode MS" panose="020B0604020202020204" pitchFamily="34" charset="-120"/>
                <a:cs typeface="Times New Roman" panose="02020603050405020304" pitchFamily="18" charset="0"/>
              </a:rPr>
              <a:t>	</a:t>
            </a:r>
            <a:r>
              <a:rPr lang="zh-TW" altLang="en-US" dirty="0">
                <a:solidFill>
                  <a:srgbClr val="FFFF00"/>
                </a:solidFill>
                <a:latin typeface="Times New Roman" panose="02020603050405020304" pitchFamily="18" charset="0"/>
                <a:ea typeface="Arial Unicode MS" panose="020B0604020202020204" pitchFamily="34" charset="-120"/>
                <a:cs typeface="Times New Roman" panose="02020603050405020304" pitchFamily="18" charset="0"/>
              </a:rPr>
              <a:t>sem_post(&amp;semaphore);  </a:t>
            </a:r>
            <a:endParaRPr lang="en-US" altLang="zh-TW" dirty="0">
              <a:solidFill>
                <a:srgbClr val="FFFF00"/>
              </a:solidFill>
              <a:latin typeface="Times New Roman" panose="02020603050405020304" pitchFamily="18" charset="0"/>
              <a:ea typeface="Arial Unicode MS" panose="020B0604020202020204" pitchFamily="34" charset="-120"/>
              <a:cs typeface="Times New Roman" panose="02020603050405020304" pitchFamily="18" charset="0"/>
            </a:endParaRPr>
          </a:p>
          <a:p>
            <a:r>
              <a:rPr lang="en-US" altLang="zh-TW" dirty="0">
                <a:solidFill>
                  <a:srgbClr val="FFFF00"/>
                </a:solidFill>
                <a:latin typeface="Times New Roman" panose="02020603050405020304" pitchFamily="18" charset="0"/>
                <a:ea typeface="Arial Unicode MS" panose="020B0604020202020204" pitchFamily="34" charset="-120"/>
                <a:cs typeface="Times New Roman" panose="02020603050405020304" pitchFamily="18" charset="0"/>
              </a:rPr>
              <a:t>	</a:t>
            </a:r>
            <a:r>
              <a:rPr lang="zh-TW" altLang="en-US" dirty="0">
                <a:solidFill>
                  <a:srgbClr val="FFFF00"/>
                </a:solidFill>
                <a:latin typeface="Times New Roman" panose="02020603050405020304" pitchFamily="18" charset="0"/>
                <a:ea typeface="Arial Unicode MS" panose="020B0604020202020204" pitchFamily="34" charset="-120"/>
                <a:cs typeface="Times New Roman" panose="02020603050405020304" pitchFamily="18" charset="0"/>
              </a:rPr>
              <a:t>sem_post(&amp;semaphore);  </a:t>
            </a:r>
            <a:endParaRPr lang="en-US" altLang="zh-TW" dirty="0">
              <a:solidFill>
                <a:srgbClr val="FFFF00"/>
              </a:solidFill>
              <a:latin typeface="Times New Roman" panose="02020603050405020304" pitchFamily="18" charset="0"/>
              <a:ea typeface="Arial Unicode MS" panose="020B0604020202020204" pitchFamily="34" charset="-120"/>
              <a:cs typeface="Times New Roman" panose="02020603050405020304" pitchFamily="18" charset="0"/>
            </a:endParaRPr>
          </a:p>
          <a:p>
            <a:r>
              <a:rPr lang="en-US" altLang="zh-TW" dirty="0">
                <a:solidFill>
                  <a:srgbClr val="FFFF00"/>
                </a:solidFill>
                <a:latin typeface="Times New Roman" panose="02020603050405020304" pitchFamily="18" charset="0"/>
                <a:ea typeface="Arial Unicode MS" panose="020B0604020202020204" pitchFamily="34" charset="-120"/>
                <a:cs typeface="Times New Roman" panose="02020603050405020304" pitchFamily="18" charset="0"/>
              </a:rPr>
              <a:t>	</a:t>
            </a:r>
            <a:r>
              <a:rPr lang="zh-TW" altLang="en-US" dirty="0">
                <a:solidFill>
                  <a:srgbClr val="FFFF00"/>
                </a:solidFill>
                <a:latin typeface="Times New Roman" panose="02020603050405020304" pitchFamily="18" charset="0"/>
                <a:ea typeface="Arial Unicode MS" panose="020B0604020202020204" pitchFamily="34" charset="-120"/>
                <a:cs typeface="Times New Roman" panose="02020603050405020304" pitchFamily="18" charset="0"/>
              </a:rPr>
              <a:t>sem_post(&amp;semaphore);  </a:t>
            </a:r>
            <a:endParaRPr lang="en-US" altLang="zh-TW" dirty="0">
              <a:solidFill>
                <a:srgbClr val="FFFF00"/>
              </a:solidFill>
              <a:latin typeface="Times New Roman" panose="02020603050405020304" pitchFamily="18" charset="0"/>
              <a:ea typeface="Arial Unicode MS" panose="020B0604020202020204" pitchFamily="34" charset="-120"/>
              <a:cs typeface="Times New Roman" panose="02020603050405020304" pitchFamily="18" charset="0"/>
            </a:endParaRPr>
          </a:p>
          <a:p>
            <a:r>
              <a:rPr lang="en-US" altLang="zh-TW" dirty="0">
                <a:latin typeface="Times New Roman" panose="02020603050405020304" pitchFamily="18" charset="0"/>
                <a:ea typeface="Arial Unicode MS" panose="020B0604020202020204" pitchFamily="34" charset="-120"/>
                <a:cs typeface="Times New Roman" panose="02020603050405020304" pitchFamily="18" charset="0"/>
              </a:rPr>
              <a:t>	</a:t>
            </a:r>
            <a:r>
              <a:rPr lang="zh-TW" altLang="en-US" dirty="0">
                <a:latin typeface="Times New Roman" panose="02020603050405020304" pitchFamily="18" charset="0"/>
                <a:ea typeface="Arial Unicode MS" panose="020B0604020202020204" pitchFamily="34" charset="-120"/>
                <a:cs typeface="Times New Roman" panose="02020603050405020304" pitchFamily="18" charset="0"/>
              </a:rPr>
              <a:t>pthread_join(t, NULL);  </a:t>
            </a:r>
            <a:endParaRPr lang="en-US" altLang="zh-TW" dirty="0">
              <a:latin typeface="Times New Roman" panose="02020603050405020304" pitchFamily="18" charset="0"/>
              <a:ea typeface="Arial Unicode MS" panose="020B0604020202020204" pitchFamily="34" charset="-120"/>
              <a:cs typeface="Times New Roman" panose="02020603050405020304" pitchFamily="18" charset="0"/>
            </a:endParaRPr>
          </a:p>
          <a:p>
            <a:r>
              <a:rPr lang="en-US" altLang="zh-TW" dirty="0">
                <a:latin typeface="Times New Roman" panose="02020603050405020304" pitchFamily="18" charset="0"/>
                <a:ea typeface="Arial Unicode MS" panose="020B0604020202020204" pitchFamily="34" charset="-120"/>
                <a:cs typeface="Times New Roman" panose="02020603050405020304" pitchFamily="18" charset="0"/>
              </a:rPr>
              <a:t>	</a:t>
            </a:r>
            <a:r>
              <a:rPr lang="zh-TW" altLang="en-US" dirty="0">
                <a:latin typeface="Times New Roman" panose="02020603050405020304" pitchFamily="18" charset="0"/>
                <a:ea typeface="Arial Unicode MS" panose="020B0604020202020204" pitchFamily="34" charset="-120"/>
                <a:cs typeface="Times New Roman" panose="02020603050405020304" pitchFamily="18" charset="0"/>
              </a:rPr>
              <a:t>return 0;</a:t>
            </a:r>
            <a:endParaRPr lang="en-US" altLang="zh-TW" dirty="0">
              <a:latin typeface="Times New Roman" panose="02020603050405020304" pitchFamily="18" charset="0"/>
              <a:ea typeface="Arial Unicode MS" panose="020B0604020202020204" pitchFamily="34" charset="-120"/>
              <a:cs typeface="Times New Roman" panose="02020603050405020304" pitchFamily="18" charset="0"/>
            </a:endParaRPr>
          </a:p>
          <a:p>
            <a:r>
              <a:rPr lang="zh-TW" altLang="en-US" dirty="0">
                <a:latin typeface="Times New Roman" panose="02020603050405020304" pitchFamily="18" charset="0"/>
                <a:ea typeface="Arial Unicode MS" panose="020B0604020202020204" pitchFamily="34" charset="-120"/>
                <a:cs typeface="Times New Roman" panose="02020603050405020304" pitchFamily="18" charset="0"/>
              </a:rPr>
              <a:t>}</a:t>
            </a:r>
          </a:p>
        </p:txBody>
      </p:sp>
    </p:spTree>
    <p:extLst>
      <p:ext uri="{BB962C8B-B14F-4D97-AF65-F5344CB8AC3E}">
        <p14:creationId xmlns:p14="http://schemas.microsoft.com/office/powerpoint/2010/main" val="15694331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zh-TW"/>
              <a:t>Parting Notes</a:t>
            </a:r>
          </a:p>
        </p:txBody>
      </p:sp>
      <p:sp>
        <p:nvSpPr>
          <p:cNvPr id="33795" name="Rectangle 3"/>
          <p:cNvSpPr>
            <a:spLocks noGrp="1" noChangeArrowheads="1"/>
          </p:cNvSpPr>
          <p:nvPr>
            <p:ph idx="1"/>
          </p:nvPr>
        </p:nvSpPr>
        <p:spPr/>
        <p:txBody>
          <a:bodyPr/>
          <a:lstStyle/>
          <a:p>
            <a:r>
              <a:rPr lang="en-US" altLang="zh-TW" dirty="0"/>
              <a:t>Very important to get all the ordering right</a:t>
            </a:r>
          </a:p>
          <a:p>
            <a:pPr lvl="1"/>
            <a:r>
              <a:rPr lang="en-US" altLang="zh-TW" dirty="0"/>
              <a:t>one simple mistake can lead to problems</a:t>
            </a:r>
          </a:p>
          <a:p>
            <a:pPr lvl="2"/>
            <a:r>
              <a:rPr lang="en-US" altLang="zh-TW" dirty="0"/>
              <a:t>no progress</a:t>
            </a:r>
          </a:p>
          <a:p>
            <a:pPr lvl="2"/>
            <a:r>
              <a:rPr lang="en-US" altLang="zh-TW" dirty="0"/>
              <a:t>mutual exclusion violation</a:t>
            </a:r>
          </a:p>
          <a:p>
            <a:r>
              <a:rPr lang="en-US" altLang="zh-TW" dirty="0"/>
              <a:t>Comparing primitives</a:t>
            </a:r>
          </a:p>
          <a:p>
            <a:pPr lvl="1"/>
            <a:r>
              <a:rPr lang="en-US" altLang="zh-TW" dirty="0"/>
              <a:t>Using </a:t>
            </a:r>
            <a:r>
              <a:rPr lang="en-US" altLang="zh-TW" dirty="0">
                <a:solidFill>
                  <a:srgbClr val="FFFF00"/>
                </a:solidFill>
              </a:rPr>
              <a:t>mutual exclusion with CV’s</a:t>
            </a:r>
            <a:r>
              <a:rPr lang="en-US" altLang="zh-TW" dirty="0"/>
              <a:t> is faster than using semaphores</a:t>
            </a:r>
          </a:p>
          <a:p>
            <a:pPr lvl="1"/>
            <a:r>
              <a:rPr lang="en-US" altLang="zh-TW" dirty="0"/>
              <a:t>Sometimes semaphores are intuitively simpler</a:t>
            </a:r>
          </a:p>
        </p:txBody>
      </p:sp>
    </p:spTree>
    <p:extLst>
      <p:ext uri="{BB962C8B-B14F-4D97-AF65-F5344CB8AC3E}">
        <p14:creationId xmlns:p14="http://schemas.microsoft.com/office/powerpoint/2010/main" val="161098297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Semaphore Drawback</a:t>
            </a:r>
            <a:endParaRPr lang="zh-TW" altLang="en-US" dirty="0"/>
          </a:p>
        </p:txBody>
      </p:sp>
      <p:sp>
        <p:nvSpPr>
          <p:cNvPr id="3" name="內容版面配置區 2"/>
          <p:cNvSpPr>
            <a:spLocks noGrp="1"/>
          </p:cNvSpPr>
          <p:nvPr>
            <p:ph idx="1"/>
          </p:nvPr>
        </p:nvSpPr>
        <p:spPr/>
        <p:txBody>
          <a:bodyPr>
            <a:normAutofit/>
          </a:bodyPr>
          <a:lstStyle/>
          <a:p>
            <a:r>
              <a:rPr lang="en-US" altLang="zh-TW" sz="2800" dirty="0"/>
              <a:t>Although semaphores provide a convenient and effective synchronization mechanism, </a:t>
            </a:r>
            <a:r>
              <a:rPr lang="en-US" altLang="zh-TW" sz="2800" dirty="0">
                <a:solidFill>
                  <a:srgbClr val="FFFF00"/>
                </a:solidFill>
              </a:rPr>
              <a:t>its correctness is depending on the programmer </a:t>
            </a:r>
          </a:p>
          <a:p>
            <a:pPr lvl="1"/>
            <a:endParaRPr lang="en-US" altLang="zh-TW" sz="2400" dirty="0"/>
          </a:p>
          <a:p>
            <a:r>
              <a:rPr lang="en-US" altLang="zh-TW" sz="2800" dirty="0"/>
              <a:t>All processes access a shared data object must </a:t>
            </a:r>
            <a:r>
              <a:rPr lang="en-US" altLang="zh-TW" sz="2800" dirty="0">
                <a:solidFill>
                  <a:srgbClr val="FFFF00"/>
                </a:solidFill>
              </a:rPr>
              <a:t>execute wait() and signal() in the right order and right place </a:t>
            </a:r>
          </a:p>
        </p:txBody>
      </p:sp>
    </p:spTree>
    <p:extLst>
      <p:ext uri="{BB962C8B-B14F-4D97-AF65-F5344CB8AC3E}">
        <p14:creationId xmlns:p14="http://schemas.microsoft.com/office/powerpoint/2010/main" val="69750909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Condition Variables (CV)</a:t>
            </a:r>
            <a:endParaRPr lang="zh-TW" altLang="en-US" dirty="0"/>
          </a:p>
        </p:txBody>
      </p:sp>
      <p:sp>
        <p:nvSpPr>
          <p:cNvPr id="3" name="內容版面配置區 2"/>
          <p:cNvSpPr>
            <a:spLocks noGrp="1"/>
          </p:cNvSpPr>
          <p:nvPr>
            <p:ph idx="1"/>
          </p:nvPr>
        </p:nvSpPr>
        <p:spPr/>
        <p:txBody>
          <a:bodyPr>
            <a:normAutofit fontScale="92500" lnSpcReduction="10000"/>
          </a:bodyPr>
          <a:lstStyle/>
          <a:p>
            <a:r>
              <a:rPr lang="en-US" altLang="zh-TW" dirty="0"/>
              <a:t>CV represent some </a:t>
            </a:r>
            <a:r>
              <a:rPr lang="en-US" altLang="zh-TW" dirty="0">
                <a:solidFill>
                  <a:srgbClr val="FFFF00"/>
                </a:solidFill>
              </a:rPr>
              <a:t>condition</a:t>
            </a:r>
            <a:r>
              <a:rPr lang="en-US" altLang="zh-TW" dirty="0"/>
              <a:t> that a thread can: </a:t>
            </a:r>
          </a:p>
          <a:p>
            <a:pPr lvl="1"/>
            <a:r>
              <a:rPr lang="en-US" altLang="zh-TW" dirty="0"/>
              <a:t>Wait on, until the condition occurs; or  </a:t>
            </a:r>
          </a:p>
          <a:p>
            <a:pPr lvl="1"/>
            <a:r>
              <a:rPr lang="en-US" altLang="zh-TW" dirty="0"/>
              <a:t>Notify other waiting threads that the condition has occurred </a:t>
            </a:r>
          </a:p>
          <a:p>
            <a:r>
              <a:rPr lang="en-US" altLang="zh-TW" dirty="0"/>
              <a:t>Three operations on condition variables: </a:t>
            </a:r>
          </a:p>
          <a:p>
            <a:pPr lvl="1"/>
            <a:r>
              <a:rPr lang="en-US" altLang="zh-TW" dirty="0">
                <a:solidFill>
                  <a:srgbClr val="FFFF00"/>
                </a:solidFill>
              </a:rPr>
              <a:t>wait() </a:t>
            </a:r>
            <a:r>
              <a:rPr lang="en-US" altLang="zh-TW" dirty="0"/>
              <a:t>--- </a:t>
            </a:r>
            <a:r>
              <a:rPr lang="en-US" altLang="zh-TW" dirty="0">
                <a:solidFill>
                  <a:srgbClr val="FFFF00"/>
                </a:solidFill>
              </a:rPr>
              <a:t>Block</a:t>
            </a:r>
            <a:r>
              <a:rPr lang="en-US" altLang="zh-TW" dirty="0"/>
              <a:t> until another thread calls </a:t>
            </a:r>
            <a:r>
              <a:rPr lang="en-US" altLang="zh-TW" dirty="0">
                <a:solidFill>
                  <a:srgbClr val="FFFF00"/>
                </a:solidFill>
              </a:rPr>
              <a:t>signal() </a:t>
            </a:r>
            <a:r>
              <a:rPr lang="en-US" altLang="zh-TW" dirty="0"/>
              <a:t>or </a:t>
            </a:r>
            <a:r>
              <a:rPr lang="en-US" altLang="zh-TW" dirty="0">
                <a:solidFill>
                  <a:srgbClr val="FFFF00"/>
                </a:solidFill>
              </a:rPr>
              <a:t>broadcast() </a:t>
            </a:r>
            <a:r>
              <a:rPr lang="en-US" altLang="zh-TW" dirty="0"/>
              <a:t>on the CV </a:t>
            </a:r>
          </a:p>
          <a:p>
            <a:pPr lvl="1"/>
            <a:r>
              <a:rPr lang="en-US" altLang="zh-TW" dirty="0">
                <a:solidFill>
                  <a:srgbClr val="FFFF00"/>
                </a:solidFill>
              </a:rPr>
              <a:t>signal() </a:t>
            </a:r>
            <a:r>
              <a:rPr lang="en-US" altLang="zh-TW" dirty="0"/>
              <a:t>--- Wake up </a:t>
            </a:r>
            <a:r>
              <a:rPr lang="en-US" altLang="zh-TW" dirty="0">
                <a:solidFill>
                  <a:srgbClr val="FFFF00"/>
                </a:solidFill>
              </a:rPr>
              <a:t>one thread </a:t>
            </a:r>
            <a:r>
              <a:rPr lang="en-US" altLang="zh-TW" dirty="0"/>
              <a:t>waiting on the CV </a:t>
            </a:r>
          </a:p>
          <a:p>
            <a:pPr lvl="1"/>
            <a:r>
              <a:rPr lang="en-US" altLang="zh-TW" dirty="0">
                <a:solidFill>
                  <a:srgbClr val="FFFF00"/>
                </a:solidFill>
              </a:rPr>
              <a:t>broadcast() </a:t>
            </a:r>
            <a:r>
              <a:rPr lang="en-US" altLang="zh-TW" dirty="0"/>
              <a:t>--- Wake up </a:t>
            </a:r>
            <a:r>
              <a:rPr lang="en-US" altLang="zh-TW" dirty="0">
                <a:solidFill>
                  <a:srgbClr val="FFFF00"/>
                </a:solidFill>
              </a:rPr>
              <a:t>all threads </a:t>
            </a:r>
            <a:r>
              <a:rPr lang="en-US" altLang="zh-TW" dirty="0"/>
              <a:t>waiting on the CV </a:t>
            </a:r>
          </a:p>
          <a:p>
            <a:r>
              <a:rPr lang="en-US" altLang="zh-TW" dirty="0"/>
              <a:t>In </a:t>
            </a:r>
            <a:r>
              <a:rPr lang="en-US" altLang="zh-TW" dirty="0" err="1"/>
              <a:t>Pthread</a:t>
            </a:r>
            <a:r>
              <a:rPr lang="en-US" altLang="zh-TW" dirty="0"/>
              <a:t>, CV type is a </a:t>
            </a:r>
            <a:r>
              <a:rPr lang="en-US" altLang="zh-TW" dirty="0" err="1"/>
              <a:t>pthread_cond_t</a:t>
            </a:r>
            <a:r>
              <a:rPr lang="en-US" altLang="zh-TW" dirty="0"/>
              <a:t> </a:t>
            </a:r>
          </a:p>
          <a:p>
            <a:pPr lvl="1"/>
            <a:r>
              <a:rPr lang="en-US" altLang="zh-TW" dirty="0"/>
              <a:t>Use </a:t>
            </a:r>
            <a:r>
              <a:rPr lang="en-US" altLang="zh-TW" dirty="0" err="1"/>
              <a:t>pthread_cond_init</a:t>
            </a:r>
            <a:r>
              <a:rPr lang="en-US" altLang="zh-TW" dirty="0"/>
              <a:t>((&amp;</a:t>
            </a:r>
            <a:r>
              <a:rPr lang="en-US" altLang="zh-TW" dirty="0" err="1"/>
              <a:t>theCV</a:t>
            </a:r>
            <a:r>
              <a:rPr lang="en-US" altLang="zh-TW" dirty="0"/>
              <a:t>, NULL) to initialize </a:t>
            </a:r>
          </a:p>
          <a:p>
            <a:pPr lvl="1"/>
            <a:r>
              <a:rPr lang="en-US" altLang="zh-TW" dirty="0" err="1"/>
              <a:t>pthread_cond_wait</a:t>
            </a:r>
            <a:r>
              <a:rPr lang="en-US" altLang="zh-TW" dirty="0"/>
              <a:t> (&amp;</a:t>
            </a:r>
            <a:r>
              <a:rPr lang="en-US" altLang="zh-TW" dirty="0" err="1"/>
              <a:t>theCV</a:t>
            </a:r>
            <a:r>
              <a:rPr lang="en-US" altLang="zh-TW" dirty="0"/>
              <a:t>, &amp;</a:t>
            </a:r>
            <a:r>
              <a:rPr lang="en-US" altLang="zh-TW" dirty="0" err="1"/>
              <a:t>somelock</a:t>
            </a:r>
            <a:r>
              <a:rPr lang="en-US" altLang="zh-TW" dirty="0"/>
              <a:t>) </a:t>
            </a:r>
          </a:p>
          <a:p>
            <a:pPr lvl="1"/>
            <a:r>
              <a:rPr lang="en-US" altLang="zh-TW" dirty="0" err="1"/>
              <a:t>pthread_cond_signal</a:t>
            </a:r>
            <a:r>
              <a:rPr lang="en-US" altLang="zh-TW" dirty="0"/>
              <a:t> (&amp;</a:t>
            </a:r>
            <a:r>
              <a:rPr lang="en-US" altLang="zh-TW" dirty="0" err="1"/>
              <a:t>theCV</a:t>
            </a:r>
            <a:r>
              <a:rPr lang="en-US" altLang="zh-TW" dirty="0"/>
              <a:t>) </a:t>
            </a:r>
          </a:p>
          <a:p>
            <a:pPr lvl="1"/>
            <a:r>
              <a:rPr lang="en-US" altLang="zh-TW" dirty="0" err="1"/>
              <a:t>pthread_cond_broadcast</a:t>
            </a:r>
            <a:r>
              <a:rPr lang="en-US" altLang="zh-TW" dirty="0"/>
              <a:t> (&amp;</a:t>
            </a:r>
            <a:r>
              <a:rPr lang="en-US" altLang="zh-TW" dirty="0" err="1"/>
              <a:t>theCV</a:t>
            </a:r>
            <a:r>
              <a:rPr lang="en-US" altLang="zh-TW" dirty="0"/>
              <a:t>) </a:t>
            </a:r>
            <a:endParaRPr lang="zh-TW" altLang="en-US" dirty="0"/>
          </a:p>
        </p:txBody>
      </p:sp>
    </p:spTree>
    <p:extLst>
      <p:ext uri="{BB962C8B-B14F-4D97-AF65-F5344CB8AC3E}">
        <p14:creationId xmlns:p14="http://schemas.microsoft.com/office/powerpoint/2010/main" val="252422716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zh-TW"/>
              <a:t>Condition Variables (CV)</a:t>
            </a:r>
          </a:p>
        </p:txBody>
      </p:sp>
      <p:sp>
        <p:nvSpPr>
          <p:cNvPr id="15363" name="Rectangle 3"/>
          <p:cNvSpPr>
            <a:spLocks noGrp="1" noChangeArrowheads="1"/>
          </p:cNvSpPr>
          <p:nvPr>
            <p:ph idx="1"/>
          </p:nvPr>
        </p:nvSpPr>
        <p:spPr/>
        <p:txBody>
          <a:bodyPr rtlCol="0">
            <a:normAutofit/>
          </a:bodyPr>
          <a:lstStyle/>
          <a:p>
            <a:pPr marL="342906" indent="-342906" defTabSz="457207" fontAlgn="auto">
              <a:lnSpc>
                <a:spcPct val="90000"/>
              </a:lnSpc>
              <a:spcAft>
                <a:spcPts val="0"/>
              </a:spcAft>
              <a:buClr>
                <a:schemeClr val="bg2">
                  <a:lumMod val="40000"/>
                  <a:lumOff val="60000"/>
                </a:schemeClr>
              </a:buClr>
              <a:buFont typeface="Wingdings 3" charset="2"/>
              <a:buChar char=""/>
              <a:defRPr/>
            </a:pPr>
            <a:r>
              <a:rPr lang="en-US" altLang="zh-TW" dirty="0">
                <a:solidFill>
                  <a:schemeClr val="tx1">
                    <a:lumMod val="75000"/>
                    <a:lumOff val="25000"/>
                  </a:schemeClr>
                </a:solidFill>
              </a:rPr>
              <a:t>Notice in the previous example a </a:t>
            </a:r>
            <a:r>
              <a:rPr lang="en-US" altLang="zh-TW" i="1" dirty="0">
                <a:solidFill>
                  <a:srgbClr val="FFFF00"/>
                </a:solidFill>
              </a:rPr>
              <a:t>spin-lock</a:t>
            </a:r>
            <a:r>
              <a:rPr lang="en-US" altLang="zh-TW" dirty="0">
                <a:solidFill>
                  <a:srgbClr val="FFFF00"/>
                </a:solidFill>
              </a:rPr>
              <a:t> </a:t>
            </a:r>
            <a:r>
              <a:rPr lang="en-US" altLang="zh-TW" dirty="0">
                <a:solidFill>
                  <a:schemeClr val="tx1">
                    <a:lumMod val="75000"/>
                    <a:lumOff val="25000"/>
                  </a:schemeClr>
                </a:solidFill>
              </a:rPr>
              <a:t>was used </a:t>
            </a:r>
          </a:p>
          <a:p>
            <a:pPr marL="742956" lvl="1" indent="-342906" defTabSz="457207" fontAlgn="auto">
              <a:lnSpc>
                <a:spcPct val="90000"/>
              </a:lnSpc>
              <a:spcAft>
                <a:spcPts val="0"/>
              </a:spcAft>
              <a:buClr>
                <a:schemeClr val="bg2">
                  <a:lumMod val="40000"/>
                  <a:lumOff val="60000"/>
                </a:schemeClr>
              </a:buClr>
              <a:buFont typeface="Wingdings 3" charset="2"/>
              <a:buChar char=""/>
              <a:defRPr/>
            </a:pPr>
            <a:r>
              <a:rPr lang="en-US" altLang="zh-TW" dirty="0">
                <a:solidFill>
                  <a:schemeClr val="tx1">
                    <a:lumMod val="75000"/>
                    <a:lumOff val="25000"/>
                  </a:schemeClr>
                </a:solidFill>
              </a:rPr>
              <a:t>wait for a condition to be true</a:t>
            </a:r>
          </a:p>
          <a:p>
            <a:pPr marL="742962" lvl="1" indent="-285755" defTabSz="457207" fontAlgn="auto">
              <a:lnSpc>
                <a:spcPct val="90000"/>
              </a:lnSpc>
              <a:spcAft>
                <a:spcPts val="0"/>
              </a:spcAft>
              <a:buClr>
                <a:schemeClr val="bg2">
                  <a:lumMod val="40000"/>
                  <a:lumOff val="60000"/>
                </a:schemeClr>
              </a:buClr>
              <a:buFont typeface="Wingdings 3" charset="2"/>
              <a:buChar char=""/>
              <a:defRPr/>
            </a:pPr>
            <a:r>
              <a:rPr lang="en-US" altLang="zh-TW" dirty="0">
                <a:solidFill>
                  <a:schemeClr val="tx1">
                    <a:lumMod val="75000"/>
                    <a:lumOff val="25000"/>
                  </a:schemeClr>
                </a:solidFill>
              </a:rPr>
              <a:t>the buffer to be full or empty</a:t>
            </a:r>
          </a:p>
          <a:p>
            <a:pPr marL="742962" lvl="1" indent="-285755" defTabSz="457207" fontAlgn="auto">
              <a:lnSpc>
                <a:spcPct val="90000"/>
              </a:lnSpc>
              <a:spcAft>
                <a:spcPts val="0"/>
              </a:spcAft>
              <a:buClr>
                <a:schemeClr val="bg2">
                  <a:lumMod val="40000"/>
                  <a:lumOff val="60000"/>
                </a:schemeClr>
              </a:buClr>
              <a:buFont typeface="Wingdings 3" charset="2"/>
              <a:buChar char=""/>
              <a:defRPr/>
            </a:pPr>
            <a:r>
              <a:rPr lang="en-US" altLang="zh-TW" dirty="0">
                <a:solidFill>
                  <a:schemeClr val="tx1">
                    <a:lumMod val="75000"/>
                    <a:lumOff val="25000"/>
                  </a:schemeClr>
                </a:solidFill>
              </a:rPr>
              <a:t>spin-locks require CPU time to run</a:t>
            </a:r>
          </a:p>
          <a:p>
            <a:pPr marL="1143020" lvl="2" indent="-228604" defTabSz="457207" fontAlgn="auto">
              <a:lnSpc>
                <a:spcPct val="90000"/>
              </a:lnSpc>
              <a:spcAft>
                <a:spcPts val="0"/>
              </a:spcAft>
              <a:buClr>
                <a:schemeClr val="bg2">
                  <a:lumMod val="40000"/>
                  <a:lumOff val="60000"/>
                </a:schemeClr>
              </a:buClr>
              <a:buFont typeface="Wingdings 3" charset="2"/>
              <a:buChar char=""/>
              <a:defRPr/>
            </a:pPr>
            <a:r>
              <a:rPr lang="en-US" altLang="zh-TW" sz="2000" dirty="0">
                <a:solidFill>
                  <a:schemeClr val="tx1">
                    <a:lumMod val="75000"/>
                    <a:lumOff val="25000"/>
                  </a:schemeClr>
                </a:solidFill>
              </a:rPr>
              <a:t>waste of cycles</a:t>
            </a:r>
          </a:p>
          <a:p>
            <a:pPr marL="342906" indent="-342906" defTabSz="457207" fontAlgn="auto">
              <a:lnSpc>
                <a:spcPct val="90000"/>
              </a:lnSpc>
              <a:spcAft>
                <a:spcPts val="0"/>
              </a:spcAft>
              <a:buClr>
                <a:schemeClr val="bg2">
                  <a:lumMod val="40000"/>
                  <a:lumOff val="60000"/>
                </a:schemeClr>
              </a:buClr>
              <a:buFont typeface="Wingdings 3" charset="2"/>
              <a:buChar char=""/>
              <a:defRPr/>
            </a:pPr>
            <a:r>
              <a:rPr lang="en-US" altLang="zh-TW" dirty="0">
                <a:solidFill>
                  <a:srgbClr val="FFFF00"/>
                </a:solidFill>
              </a:rPr>
              <a:t>Condition</a:t>
            </a:r>
            <a:r>
              <a:rPr lang="en-US" altLang="zh-TW" dirty="0">
                <a:solidFill>
                  <a:schemeClr val="tx1">
                    <a:lumMod val="75000"/>
                    <a:lumOff val="25000"/>
                  </a:schemeClr>
                </a:solidFill>
              </a:rPr>
              <a:t> </a:t>
            </a:r>
            <a:r>
              <a:rPr lang="en-US" altLang="zh-TW" dirty="0">
                <a:solidFill>
                  <a:srgbClr val="FFFF00"/>
                </a:solidFill>
              </a:rPr>
              <a:t>variables</a:t>
            </a:r>
            <a:r>
              <a:rPr lang="en-US" altLang="zh-TW" dirty="0">
                <a:solidFill>
                  <a:schemeClr val="tx1">
                    <a:lumMod val="75000"/>
                    <a:lumOff val="25000"/>
                  </a:schemeClr>
                </a:solidFill>
              </a:rPr>
              <a:t> allow a thread to block until a specific condition becomes true</a:t>
            </a:r>
          </a:p>
          <a:p>
            <a:pPr marL="742962" lvl="1" indent="-285755" defTabSz="457207" fontAlgn="auto">
              <a:lnSpc>
                <a:spcPct val="90000"/>
              </a:lnSpc>
              <a:spcAft>
                <a:spcPts val="0"/>
              </a:spcAft>
              <a:buClr>
                <a:schemeClr val="bg2">
                  <a:lumMod val="40000"/>
                  <a:lumOff val="60000"/>
                </a:schemeClr>
              </a:buClr>
              <a:buFont typeface="Wingdings 3" charset="2"/>
              <a:buChar char=""/>
              <a:defRPr/>
            </a:pPr>
            <a:r>
              <a:rPr lang="en-US" altLang="zh-TW" dirty="0">
                <a:solidFill>
                  <a:srgbClr val="FFFF00"/>
                </a:solidFill>
              </a:rPr>
              <a:t>recall that a blocked process cannot be run</a:t>
            </a:r>
          </a:p>
          <a:p>
            <a:pPr marL="1143020" lvl="2" indent="-228604" defTabSz="457207" fontAlgn="auto">
              <a:lnSpc>
                <a:spcPct val="90000"/>
              </a:lnSpc>
              <a:spcAft>
                <a:spcPts val="0"/>
              </a:spcAft>
              <a:buClr>
                <a:schemeClr val="bg2">
                  <a:lumMod val="40000"/>
                  <a:lumOff val="60000"/>
                </a:schemeClr>
              </a:buClr>
              <a:buFont typeface="Wingdings 3" charset="2"/>
              <a:buChar char=""/>
              <a:defRPr/>
            </a:pPr>
            <a:r>
              <a:rPr lang="en-US" altLang="zh-TW" sz="2000" dirty="0">
                <a:solidFill>
                  <a:srgbClr val="FFFF00"/>
                </a:solidFill>
              </a:rPr>
              <a:t>doesn’t waste CPU cycles</a:t>
            </a:r>
          </a:p>
          <a:p>
            <a:pPr marL="742962" lvl="1" indent="-285755" defTabSz="457207" fontAlgn="auto">
              <a:lnSpc>
                <a:spcPct val="90000"/>
              </a:lnSpc>
              <a:spcAft>
                <a:spcPts val="0"/>
              </a:spcAft>
              <a:buClr>
                <a:schemeClr val="bg2">
                  <a:lumMod val="40000"/>
                  <a:lumOff val="60000"/>
                </a:schemeClr>
              </a:buClr>
              <a:buFont typeface="Wingdings 3" charset="2"/>
              <a:buChar char=""/>
              <a:defRPr/>
            </a:pPr>
            <a:r>
              <a:rPr lang="en-US" altLang="zh-TW" dirty="0">
                <a:solidFill>
                  <a:srgbClr val="FFFF00"/>
                </a:solidFill>
              </a:rPr>
              <a:t>blocked thread goes to wait queue for condition</a:t>
            </a:r>
          </a:p>
          <a:p>
            <a:pPr marL="342906" indent="-342906" defTabSz="457207" fontAlgn="auto">
              <a:lnSpc>
                <a:spcPct val="90000"/>
              </a:lnSpc>
              <a:spcAft>
                <a:spcPts val="0"/>
              </a:spcAft>
              <a:buClr>
                <a:schemeClr val="bg2">
                  <a:lumMod val="40000"/>
                  <a:lumOff val="60000"/>
                </a:schemeClr>
              </a:buClr>
              <a:buFont typeface="Wingdings 3" charset="2"/>
              <a:buChar char=""/>
              <a:defRPr/>
            </a:pPr>
            <a:r>
              <a:rPr lang="en-US" altLang="zh-TW" dirty="0">
                <a:solidFill>
                  <a:schemeClr val="tx1">
                    <a:lumMod val="75000"/>
                    <a:lumOff val="25000"/>
                  </a:schemeClr>
                </a:solidFill>
              </a:rPr>
              <a:t>When the condition becomes true, some other thread signals the blocked thread(s)</a:t>
            </a:r>
          </a:p>
        </p:txBody>
      </p:sp>
    </p:spTree>
    <p:extLst>
      <p:ext uri="{BB962C8B-B14F-4D97-AF65-F5344CB8AC3E}">
        <p14:creationId xmlns:p14="http://schemas.microsoft.com/office/powerpoint/2010/main" val="254203757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zh-TW"/>
              <a:t>Condition Variables (CV)</a:t>
            </a:r>
          </a:p>
        </p:txBody>
      </p:sp>
      <p:sp>
        <p:nvSpPr>
          <p:cNvPr id="18435" name="Rectangle 3"/>
          <p:cNvSpPr>
            <a:spLocks noGrp="1" noChangeArrowheads="1"/>
          </p:cNvSpPr>
          <p:nvPr>
            <p:ph idx="1"/>
          </p:nvPr>
        </p:nvSpPr>
        <p:spPr/>
        <p:txBody>
          <a:bodyPr rtlCol="0">
            <a:normAutofit/>
          </a:bodyPr>
          <a:lstStyle/>
          <a:p>
            <a:pPr marL="342906" indent="-342906" defTabSz="457207" fontAlgn="auto">
              <a:spcAft>
                <a:spcPts val="0"/>
              </a:spcAft>
              <a:buClr>
                <a:schemeClr val="bg2">
                  <a:lumMod val="40000"/>
                  <a:lumOff val="60000"/>
                </a:schemeClr>
              </a:buClr>
              <a:buFont typeface="Wingdings 3" charset="2"/>
              <a:buChar char=""/>
              <a:defRPr/>
            </a:pPr>
            <a:r>
              <a:rPr lang="en-US" altLang="zh-TW" dirty="0">
                <a:solidFill>
                  <a:schemeClr val="tx1">
                    <a:lumMod val="75000"/>
                    <a:lumOff val="25000"/>
                  </a:schemeClr>
                </a:solidFill>
              </a:rPr>
              <a:t>A CV is created like a normal variable</a:t>
            </a:r>
          </a:p>
          <a:p>
            <a:pPr marL="742962" lvl="1" indent="-285755" defTabSz="457207" fontAlgn="auto">
              <a:spcAft>
                <a:spcPts val="0"/>
              </a:spcAft>
              <a:buClr>
                <a:schemeClr val="bg2">
                  <a:lumMod val="40000"/>
                  <a:lumOff val="60000"/>
                </a:schemeClr>
              </a:buClr>
              <a:buFont typeface="Wingdings 3" charset="2"/>
              <a:buChar char=""/>
              <a:defRPr/>
            </a:pPr>
            <a:r>
              <a:rPr lang="en-US" altLang="zh-TW" i="1" dirty="0" err="1">
                <a:solidFill>
                  <a:srgbClr val="FFFF00"/>
                </a:solidFill>
              </a:rPr>
              <a:t>pthread_cond_t</a:t>
            </a:r>
            <a:r>
              <a:rPr lang="en-US" altLang="zh-TW" i="1" dirty="0">
                <a:solidFill>
                  <a:srgbClr val="FFFF00"/>
                </a:solidFill>
              </a:rPr>
              <a:t> </a:t>
            </a:r>
            <a:r>
              <a:rPr lang="en-US" altLang="zh-TW" i="1" dirty="0" err="1">
                <a:solidFill>
                  <a:srgbClr val="FFFF00"/>
                </a:solidFill>
              </a:rPr>
              <a:t>cond</a:t>
            </a:r>
            <a:r>
              <a:rPr lang="en-US" altLang="zh-TW" i="1" dirty="0">
                <a:solidFill>
                  <a:schemeClr val="tx1">
                    <a:lumMod val="75000"/>
                    <a:lumOff val="25000"/>
                  </a:schemeClr>
                </a:solidFill>
              </a:rPr>
              <a:t>;</a:t>
            </a:r>
          </a:p>
          <a:p>
            <a:pPr marL="342906" indent="-342906" defTabSz="457207" fontAlgn="auto">
              <a:spcAft>
                <a:spcPts val="0"/>
              </a:spcAft>
              <a:buClr>
                <a:schemeClr val="bg2">
                  <a:lumMod val="40000"/>
                  <a:lumOff val="60000"/>
                </a:schemeClr>
              </a:buClr>
              <a:buFont typeface="Wingdings 3" charset="2"/>
              <a:buChar char=""/>
              <a:defRPr/>
            </a:pPr>
            <a:r>
              <a:rPr lang="en-US" altLang="zh-TW" dirty="0">
                <a:solidFill>
                  <a:schemeClr val="tx1">
                    <a:lumMod val="75000"/>
                    <a:lumOff val="25000"/>
                  </a:schemeClr>
                </a:solidFill>
              </a:rPr>
              <a:t>CVs must be initialized before being used</a:t>
            </a:r>
          </a:p>
          <a:p>
            <a:pPr marL="742962" lvl="1" indent="-285755" defTabSz="457207" fontAlgn="auto">
              <a:spcAft>
                <a:spcPts val="0"/>
              </a:spcAft>
              <a:buClr>
                <a:schemeClr val="bg2">
                  <a:lumMod val="40000"/>
                  <a:lumOff val="60000"/>
                </a:schemeClr>
              </a:buClr>
              <a:buFont typeface="Wingdings 3" charset="2"/>
              <a:buChar char=""/>
              <a:defRPr/>
            </a:pPr>
            <a:r>
              <a:rPr lang="en-US" altLang="zh-TW" dirty="0">
                <a:solidFill>
                  <a:schemeClr val="tx1">
                    <a:lumMod val="75000"/>
                    <a:lumOff val="25000"/>
                  </a:schemeClr>
                </a:solidFill>
              </a:rPr>
              <a:t>a CV can only be initialized once</a:t>
            </a:r>
          </a:p>
          <a:p>
            <a:pPr marL="742962" lvl="1" indent="-285755" defTabSz="457207" fontAlgn="auto">
              <a:spcAft>
                <a:spcPts val="0"/>
              </a:spcAft>
              <a:buClr>
                <a:schemeClr val="bg2">
                  <a:lumMod val="40000"/>
                  <a:lumOff val="60000"/>
                </a:schemeClr>
              </a:buClr>
              <a:buFont typeface="Wingdings 3" charset="2"/>
              <a:buChar char=""/>
              <a:defRPr/>
            </a:pPr>
            <a:r>
              <a:rPr lang="en-US" altLang="zh-TW" dirty="0">
                <a:solidFill>
                  <a:schemeClr val="tx1">
                    <a:lumMod val="75000"/>
                    <a:lumOff val="25000"/>
                  </a:schemeClr>
                </a:solidFill>
              </a:rPr>
              <a:t>prototype:</a:t>
            </a:r>
          </a:p>
          <a:p>
            <a:pPr marL="1143020" lvl="2" indent="-228604" defTabSz="457207" fontAlgn="auto">
              <a:spcAft>
                <a:spcPts val="0"/>
              </a:spcAft>
              <a:buClr>
                <a:schemeClr val="bg2">
                  <a:lumMod val="40000"/>
                  <a:lumOff val="60000"/>
                </a:schemeClr>
              </a:buClr>
              <a:buFont typeface="Wingdings 3" charset="2"/>
              <a:buChar char=""/>
              <a:defRPr/>
            </a:pPr>
            <a:r>
              <a:rPr lang="en-US" altLang="zh-TW" sz="2000" dirty="0" err="1">
                <a:solidFill>
                  <a:srgbClr val="FFFF00"/>
                </a:solidFill>
              </a:rPr>
              <a:t>int</a:t>
            </a:r>
            <a:r>
              <a:rPr lang="en-US" altLang="zh-TW" sz="2000" dirty="0">
                <a:solidFill>
                  <a:srgbClr val="FFFF00"/>
                </a:solidFill>
              </a:rPr>
              <a:t> </a:t>
            </a:r>
            <a:r>
              <a:rPr lang="en-US" altLang="zh-TW" sz="2000" dirty="0" err="1">
                <a:solidFill>
                  <a:srgbClr val="FFFF00"/>
                </a:solidFill>
              </a:rPr>
              <a:t>pthread_cond_init</a:t>
            </a:r>
            <a:r>
              <a:rPr lang="en-US" altLang="zh-TW" sz="2000" dirty="0">
                <a:solidFill>
                  <a:srgbClr val="FFFF00"/>
                </a:solidFill>
              </a:rPr>
              <a:t>(</a:t>
            </a:r>
            <a:r>
              <a:rPr lang="en-US" altLang="zh-TW" sz="2000" dirty="0" err="1">
                <a:solidFill>
                  <a:srgbClr val="FFFF00"/>
                </a:solidFill>
              </a:rPr>
              <a:t>pthread_cond_t</a:t>
            </a:r>
            <a:r>
              <a:rPr lang="en-US" altLang="zh-TW" sz="2000" dirty="0">
                <a:solidFill>
                  <a:srgbClr val="FFFF00"/>
                </a:solidFill>
              </a:rPr>
              <a:t> *cv, </a:t>
            </a:r>
            <a:r>
              <a:rPr lang="en-US" altLang="zh-TW" sz="2000" dirty="0" err="1">
                <a:solidFill>
                  <a:srgbClr val="FFFF00"/>
                </a:solidFill>
              </a:rPr>
              <a:t>const</a:t>
            </a:r>
            <a:r>
              <a:rPr lang="en-US" altLang="zh-TW" sz="2000" dirty="0">
                <a:solidFill>
                  <a:srgbClr val="FFFF00"/>
                </a:solidFill>
              </a:rPr>
              <a:t> </a:t>
            </a:r>
            <a:r>
              <a:rPr lang="en-US" altLang="zh-TW" sz="2000" dirty="0" err="1">
                <a:solidFill>
                  <a:srgbClr val="FFFF00"/>
                </a:solidFill>
              </a:rPr>
              <a:t>pthread_condattr_t</a:t>
            </a:r>
            <a:r>
              <a:rPr lang="en-US" altLang="zh-TW" sz="2000" dirty="0">
                <a:solidFill>
                  <a:srgbClr val="FFFF00"/>
                </a:solidFill>
              </a:rPr>
              <a:t> *</a:t>
            </a:r>
            <a:r>
              <a:rPr lang="en-US" altLang="zh-TW" sz="2000" dirty="0" err="1">
                <a:solidFill>
                  <a:srgbClr val="FFFF00"/>
                </a:solidFill>
              </a:rPr>
              <a:t>cattr</a:t>
            </a:r>
            <a:r>
              <a:rPr lang="en-US" altLang="zh-TW" sz="2000" dirty="0">
                <a:solidFill>
                  <a:srgbClr val="FFFF00"/>
                </a:solidFill>
              </a:rPr>
              <a:t>);</a:t>
            </a:r>
          </a:p>
          <a:p>
            <a:pPr marL="1600227" lvl="3" indent="-228604" defTabSz="457207" fontAlgn="auto">
              <a:spcAft>
                <a:spcPts val="0"/>
              </a:spcAft>
              <a:buClr>
                <a:schemeClr val="bg2">
                  <a:lumMod val="40000"/>
                  <a:lumOff val="60000"/>
                </a:schemeClr>
              </a:buClr>
              <a:buFont typeface="Wingdings 3" charset="2"/>
              <a:buChar char=""/>
              <a:defRPr/>
            </a:pPr>
            <a:r>
              <a:rPr lang="en-US" altLang="zh-TW" sz="1800" i="1" dirty="0">
                <a:solidFill>
                  <a:schemeClr val="tx1">
                    <a:lumMod val="75000"/>
                    <a:lumOff val="25000"/>
                  </a:schemeClr>
                </a:solidFill>
              </a:rPr>
              <a:t>cv:</a:t>
            </a:r>
            <a:r>
              <a:rPr lang="en-US" altLang="zh-TW" sz="1800" dirty="0">
                <a:solidFill>
                  <a:schemeClr val="tx1">
                    <a:lumMod val="75000"/>
                    <a:lumOff val="25000"/>
                  </a:schemeClr>
                </a:solidFill>
              </a:rPr>
              <a:t> a pointer to the </a:t>
            </a:r>
            <a:r>
              <a:rPr lang="en-US" altLang="zh-TW" sz="1800" dirty="0" err="1">
                <a:solidFill>
                  <a:schemeClr val="tx1">
                    <a:lumMod val="75000"/>
                    <a:lumOff val="25000"/>
                  </a:schemeClr>
                </a:solidFill>
              </a:rPr>
              <a:t>conditon</a:t>
            </a:r>
            <a:r>
              <a:rPr lang="en-US" altLang="zh-TW" sz="1800" dirty="0">
                <a:solidFill>
                  <a:schemeClr val="tx1">
                    <a:lumMod val="75000"/>
                    <a:lumOff val="25000"/>
                  </a:schemeClr>
                </a:solidFill>
              </a:rPr>
              <a:t> variable to be initialized</a:t>
            </a:r>
          </a:p>
          <a:p>
            <a:pPr marL="1600227" lvl="3" indent="-228604" defTabSz="457207" fontAlgn="auto">
              <a:spcAft>
                <a:spcPts val="0"/>
              </a:spcAft>
              <a:buClr>
                <a:schemeClr val="bg2">
                  <a:lumMod val="40000"/>
                  <a:lumOff val="60000"/>
                </a:schemeClr>
              </a:buClr>
              <a:buFont typeface="Wingdings 3" charset="2"/>
              <a:buChar char=""/>
              <a:defRPr/>
            </a:pPr>
            <a:r>
              <a:rPr lang="en-US" altLang="zh-TW" sz="1800" i="1" dirty="0" err="1">
                <a:solidFill>
                  <a:schemeClr val="tx1">
                    <a:lumMod val="75000"/>
                    <a:lumOff val="25000"/>
                  </a:schemeClr>
                </a:solidFill>
              </a:rPr>
              <a:t>cattr</a:t>
            </a:r>
            <a:r>
              <a:rPr lang="en-US" altLang="zh-TW" sz="1800" i="1" dirty="0">
                <a:solidFill>
                  <a:schemeClr val="tx1">
                    <a:lumMod val="75000"/>
                    <a:lumOff val="25000"/>
                  </a:schemeClr>
                </a:solidFill>
              </a:rPr>
              <a:t>:</a:t>
            </a:r>
            <a:r>
              <a:rPr lang="en-US" altLang="zh-TW" sz="1800" dirty="0">
                <a:solidFill>
                  <a:schemeClr val="tx1">
                    <a:lumMod val="75000"/>
                    <a:lumOff val="25000"/>
                  </a:schemeClr>
                </a:solidFill>
              </a:rPr>
              <a:t> attributes of the condition variable – usually NULL</a:t>
            </a:r>
          </a:p>
          <a:p>
            <a:pPr marL="1600227" lvl="3" indent="-228604" defTabSz="457207">
              <a:buClr>
                <a:schemeClr val="bg2">
                  <a:lumMod val="40000"/>
                  <a:lumOff val="60000"/>
                </a:schemeClr>
              </a:buClr>
              <a:defRPr/>
            </a:pPr>
            <a:r>
              <a:rPr lang="en-US" altLang="zh-TW" sz="1800" dirty="0" err="1">
                <a:solidFill>
                  <a:srgbClr val="FFFF00"/>
                </a:solidFill>
              </a:rPr>
              <a:t>pthread_cond_init</a:t>
            </a:r>
            <a:r>
              <a:rPr lang="en-US" altLang="zh-TW" sz="1800" dirty="0">
                <a:solidFill>
                  <a:srgbClr val="FFFF00"/>
                </a:solidFill>
              </a:rPr>
              <a:t>(&amp;</a:t>
            </a:r>
            <a:r>
              <a:rPr lang="en-US" altLang="zh-TW" sz="1800" dirty="0" err="1">
                <a:solidFill>
                  <a:srgbClr val="FFFF00"/>
                </a:solidFill>
              </a:rPr>
              <a:t>cond</a:t>
            </a:r>
            <a:r>
              <a:rPr lang="en-US" altLang="zh-TW" sz="1800" dirty="0">
                <a:solidFill>
                  <a:srgbClr val="FFFF00"/>
                </a:solidFill>
              </a:rPr>
              <a:t>, NULL);</a:t>
            </a:r>
          </a:p>
          <a:p>
            <a:pPr marL="1600227" lvl="3" indent="-228604" defTabSz="457207">
              <a:buClr>
                <a:schemeClr val="bg2">
                  <a:lumMod val="40000"/>
                  <a:lumOff val="60000"/>
                </a:schemeClr>
              </a:buClr>
              <a:defRPr/>
            </a:pPr>
            <a:endParaRPr lang="en-US" altLang="zh-TW" sz="1800" dirty="0"/>
          </a:p>
          <a:p>
            <a:pPr marL="1143027" lvl="2" indent="-228604" defTabSz="457207">
              <a:buClr>
                <a:schemeClr val="bg2">
                  <a:lumMod val="40000"/>
                  <a:lumOff val="60000"/>
                </a:schemeClr>
              </a:buClr>
              <a:defRPr/>
            </a:pPr>
            <a:r>
              <a:rPr lang="en-US" altLang="zh-TW" sz="1800" dirty="0" err="1">
                <a:solidFill>
                  <a:srgbClr val="FFFF00"/>
                </a:solidFill>
              </a:rPr>
              <a:t>pthread_cond_t</a:t>
            </a:r>
            <a:r>
              <a:rPr lang="en-US" altLang="zh-TW" sz="1800" dirty="0">
                <a:solidFill>
                  <a:srgbClr val="FFFF00"/>
                </a:solidFill>
              </a:rPr>
              <a:t> </a:t>
            </a:r>
            <a:r>
              <a:rPr lang="en-US" altLang="zh-TW" sz="1800" dirty="0" err="1">
                <a:solidFill>
                  <a:srgbClr val="FFFF00"/>
                </a:solidFill>
              </a:rPr>
              <a:t>cond</a:t>
            </a:r>
            <a:r>
              <a:rPr lang="en-US" altLang="zh-TW" sz="1800" dirty="0">
                <a:solidFill>
                  <a:srgbClr val="FFFF00"/>
                </a:solidFill>
              </a:rPr>
              <a:t> = PTHREAD_COND_INITIALIZER;</a:t>
            </a:r>
          </a:p>
        </p:txBody>
      </p:sp>
    </p:spTree>
    <p:extLst>
      <p:ext uri="{BB962C8B-B14F-4D97-AF65-F5344CB8AC3E}">
        <p14:creationId xmlns:p14="http://schemas.microsoft.com/office/powerpoint/2010/main" val="401069526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zh-TW" sz="4000"/>
              <a:t>Blocking on CV</a:t>
            </a:r>
          </a:p>
        </p:txBody>
      </p:sp>
      <p:sp>
        <p:nvSpPr>
          <p:cNvPr id="19459" name="Rectangle 3"/>
          <p:cNvSpPr>
            <a:spLocks noGrp="1" noChangeArrowheads="1"/>
          </p:cNvSpPr>
          <p:nvPr>
            <p:ph idx="1"/>
          </p:nvPr>
        </p:nvSpPr>
        <p:spPr/>
        <p:txBody>
          <a:bodyPr rtlCol="0">
            <a:normAutofit/>
          </a:bodyPr>
          <a:lstStyle/>
          <a:p>
            <a:pPr marL="342906" indent="-342906" defTabSz="457207" fontAlgn="auto">
              <a:spcAft>
                <a:spcPts val="0"/>
              </a:spcAft>
              <a:buClr>
                <a:schemeClr val="bg2">
                  <a:lumMod val="40000"/>
                  <a:lumOff val="60000"/>
                </a:schemeClr>
              </a:buClr>
              <a:buFont typeface="Wingdings 3" charset="2"/>
              <a:buChar char=""/>
              <a:defRPr/>
            </a:pPr>
            <a:r>
              <a:rPr lang="en-US" altLang="zh-TW" dirty="0">
                <a:solidFill>
                  <a:schemeClr val="tx1">
                    <a:lumMod val="75000"/>
                    <a:lumOff val="25000"/>
                  </a:schemeClr>
                </a:solidFill>
              </a:rPr>
              <a:t>A </a:t>
            </a:r>
            <a:r>
              <a:rPr lang="en-US" altLang="zh-TW" dirty="0">
                <a:solidFill>
                  <a:srgbClr val="FFFF00"/>
                </a:solidFill>
              </a:rPr>
              <a:t>wait</a:t>
            </a:r>
            <a:r>
              <a:rPr lang="en-US" altLang="zh-TW" dirty="0">
                <a:solidFill>
                  <a:schemeClr val="tx1">
                    <a:lumMod val="75000"/>
                    <a:lumOff val="25000"/>
                  </a:schemeClr>
                </a:solidFill>
              </a:rPr>
              <a:t> call is used to block a thread on a CV</a:t>
            </a:r>
          </a:p>
          <a:p>
            <a:pPr marL="742962" lvl="1" indent="-285755" defTabSz="457207" fontAlgn="auto">
              <a:spcAft>
                <a:spcPts val="0"/>
              </a:spcAft>
              <a:buClr>
                <a:schemeClr val="bg2">
                  <a:lumMod val="40000"/>
                  <a:lumOff val="60000"/>
                </a:schemeClr>
              </a:buClr>
              <a:buFont typeface="Wingdings 3" charset="2"/>
              <a:buChar char=""/>
              <a:defRPr/>
            </a:pPr>
            <a:r>
              <a:rPr lang="en-US" altLang="zh-TW" dirty="0">
                <a:solidFill>
                  <a:schemeClr val="tx1">
                    <a:lumMod val="75000"/>
                    <a:lumOff val="25000"/>
                  </a:schemeClr>
                </a:solidFill>
              </a:rPr>
              <a:t>puts the thread on a </a:t>
            </a:r>
            <a:r>
              <a:rPr lang="en-US" altLang="zh-TW" dirty="0">
                <a:solidFill>
                  <a:srgbClr val="FFFF00"/>
                </a:solidFill>
              </a:rPr>
              <a:t>wait queue </a:t>
            </a:r>
            <a:r>
              <a:rPr lang="en-US" altLang="zh-TW" dirty="0">
                <a:solidFill>
                  <a:schemeClr val="tx1">
                    <a:lumMod val="75000"/>
                    <a:lumOff val="25000"/>
                  </a:schemeClr>
                </a:solidFill>
              </a:rPr>
              <a:t>until it gets a signal that the condition is true</a:t>
            </a:r>
          </a:p>
          <a:p>
            <a:pPr marL="1143020" lvl="2" indent="-228604" defTabSz="457207" fontAlgn="auto">
              <a:spcAft>
                <a:spcPts val="0"/>
              </a:spcAft>
              <a:buClr>
                <a:schemeClr val="bg2">
                  <a:lumMod val="40000"/>
                  <a:lumOff val="60000"/>
                </a:schemeClr>
              </a:buClr>
              <a:buFont typeface="Wingdings 3" charset="2"/>
              <a:buChar char=""/>
              <a:defRPr/>
            </a:pPr>
            <a:r>
              <a:rPr lang="en-US" altLang="zh-TW" sz="2000" dirty="0">
                <a:solidFill>
                  <a:schemeClr val="tx1">
                    <a:lumMod val="75000"/>
                    <a:lumOff val="25000"/>
                  </a:schemeClr>
                </a:solidFill>
              </a:rPr>
              <a:t>even after signal, condition may still not be true!</a:t>
            </a:r>
          </a:p>
          <a:p>
            <a:pPr marL="742962" lvl="1" indent="-285755" defTabSz="457207" fontAlgn="auto">
              <a:spcAft>
                <a:spcPts val="0"/>
              </a:spcAft>
              <a:buClr>
                <a:schemeClr val="bg2">
                  <a:lumMod val="40000"/>
                  <a:lumOff val="60000"/>
                </a:schemeClr>
              </a:buClr>
              <a:buFont typeface="Wingdings 3" charset="2"/>
              <a:buChar char=""/>
              <a:defRPr/>
            </a:pPr>
            <a:r>
              <a:rPr lang="en-US" altLang="zh-TW" dirty="0">
                <a:solidFill>
                  <a:schemeClr val="tx1">
                    <a:lumMod val="75000"/>
                    <a:lumOff val="25000"/>
                  </a:schemeClr>
                </a:solidFill>
              </a:rPr>
              <a:t>blocked thread does not compete for CPU</a:t>
            </a:r>
          </a:p>
          <a:p>
            <a:pPr marL="742962" lvl="1" indent="-285755" defTabSz="457207" fontAlgn="auto">
              <a:spcAft>
                <a:spcPts val="0"/>
              </a:spcAft>
              <a:buClr>
                <a:schemeClr val="bg2">
                  <a:lumMod val="40000"/>
                  <a:lumOff val="60000"/>
                </a:schemeClr>
              </a:buClr>
              <a:buFont typeface="Wingdings 3" charset="2"/>
              <a:buChar char=""/>
              <a:defRPr/>
            </a:pPr>
            <a:r>
              <a:rPr lang="en-US" altLang="zh-TW" dirty="0">
                <a:solidFill>
                  <a:schemeClr val="tx1">
                    <a:lumMod val="75000"/>
                    <a:lumOff val="25000"/>
                  </a:schemeClr>
                </a:solidFill>
              </a:rPr>
              <a:t>the </a:t>
            </a:r>
            <a:r>
              <a:rPr lang="en-US" altLang="zh-TW" dirty="0">
                <a:solidFill>
                  <a:srgbClr val="FFFF00"/>
                </a:solidFill>
              </a:rPr>
              <a:t>wait</a:t>
            </a:r>
            <a:r>
              <a:rPr lang="en-US" altLang="zh-TW" dirty="0">
                <a:solidFill>
                  <a:schemeClr val="tx1">
                    <a:lumMod val="75000"/>
                    <a:lumOff val="25000"/>
                  </a:schemeClr>
                </a:solidFill>
              </a:rPr>
              <a:t> call should occur under the protection of a </a:t>
            </a:r>
            <a:r>
              <a:rPr lang="en-US" altLang="zh-TW" dirty="0" err="1">
                <a:solidFill>
                  <a:schemeClr val="tx1">
                    <a:lumMod val="75000"/>
                    <a:lumOff val="25000"/>
                  </a:schemeClr>
                </a:solidFill>
              </a:rPr>
              <a:t>mutex</a:t>
            </a:r>
            <a:endParaRPr lang="en-US" altLang="zh-TW" dirty="0">
              <a:solidFill>
                <a:schemeClr val="tx1">
                  <a:lumMod val="75000"/>
                  <a:lumOff val="25000"/>
                </a:schemeClr>
              </a:solidFill>
            </a:endParaRPr>
          </a:p>
          <a:p>
            <a:pPr marL="1143020" lvl="2" indent="-228604" defTabSz="457207" fontAlgn="auto">
              <a:spcAft>
                <a:spcPts val="0"/>
              </a:spcAft>
              <a:buClr>
                <a:schemeClr val="bg2">
                  <a:lumMod val="40000"/>
                  <a:lumOff val="60000"/>
                </a:schemeClr>
              </a:buClr>
              <a:buFont typeface="Wingdings 3" charset="2"/>
              <a:buChar char=""/>
              <a:defRPr/>
            </a:pPr>
            <a:r>
              <a:rPr lang="en-US" altLang="zh-TW" sz="2000" dirty="0">
                <a:solidFill>
                  <a:schemeClr val="tx1">
                    <a:lumMod val="75000"/>
                    <a:lumOff val="25000"/>
                  </a:schemeClr>
                </a:solidFill>
              </a:rPr>
              <a:t>this </a:t>
            </a:r>
            <a:r>
              <a:rPr lang="en-US" altLang="zh-TW" sz="2000" dirty="0" err="1">
                <a:solidFill>
                  <a:schemeClr val="tx1">
                    <a:lumMod val="75000"/>
                    <a:lumOff val="25000"/>
                  </a:schemeClr>
                </a:solidFill>
              </a:rPr>
              <a:t>mutex</a:t>
            </a:r>
            <a:r>
              <a:rPr lang="en-US" altLang="zh-TW" sz="2000" dirty="0">
                <a:solidFill>
                  <a:schemeClr val="tx1">
                    <a:lumMod val="75000"/>
                    <a:lumOff val="25000"/>
                  </a:schemeClr>
                </a:solidFill>
              </a:rPr>
              <a:t> is automatically released by the wait call</a:t>
            </a:r>
          </a:p>
          <a:p>
            <a:pPr marL="1143020" lvl="2" indent="-228604" defTabSz="457207" fontAlgn="auto">
              <a:spcAft>
                <a:spcPts val="0"/>
              </a:spcAft>
              <a:buClr>
                <a:schemeClr val="bg2">
                  <a:lumMod val="40000"/>
                  <a:lumOff val="60000"/>
                </a:schemeClr>
              </a:buClr>
              <a:buFont typeface="Wingdings 3" charset="2"/>
              <a:buChar char=""/>
              <a:defRPr/>
            </a:pPr>
            <a:r>
              <a:rPr lang="en-US" altLang="zh-TW" sz="2000" dirty="0">
                <a:solidFill>
                  <a:schemeClr val="tx1">
                    <a:lumMod val="75000"/>
                    <a:lumOff val="25000"/>
                  </a:schemeClr>
                </a:solidFill>
              </a:rPr>
              <a:t>the </a:t>
            </a:r>
            <a:r>
              <a:rPr lang="en-US" altLang="zh-TW" sz="2000" dirty="0" err="1">
                <a:solidFill>
                  <a:schemeClr val="tx1">
                    <a:lumMod val="75000"/>
                    <a:lumOff val="25000"/>
                  </a:schemeClr>
                </a:solidFill>
              </a:rPr>
              <a:t>mutex</a:t>
            </a:r>
            <a:r>
              <a:rPr lang="en-US" altLang="zh-TW" sz="2000" dirty="0">
                <a:solidFill>
                  <a:schemeClr val="tx1">
                    <a:lumMod val="75000"/>
                    <a:lumOff val="25000"/>
                  </a:schemeClr>
                </a:solidFill>
              </a:rPr>
              <a:t> is automatically reclaimed on return from wait call</a:t>
            </a:r>
          </a:p>
          <a:p>
            <a:pPr marL="342906" indent="-342906" defTabSz="457207" fontAlgn="auto">
              <a:spcAft>
                <a:spcPts val="0"/>
              </a:spcAft>
              <a:buClr>
                <a:schemeClr val="bg2">
                  <a:lumMod val="40000"/>
                  <a:lumOff val="60000"/>
                </a:schemeClr>
              </a:buClr>
              <a:buFont typeface="Wingdings 3" charset="2"/>
              <a:buChar char=""/>
              <a:defRPr/>
            </a:pPr>
            <a:r>
              <a:rPr lang="en-US" altLang="zh-TW" dirty="0">
                <a:solidFill>
                  <a:schemeClr val="tx1">
                    <a:lumMod val="75000"/>
                    <a:lumOff val="25000"/>
                  </a:schemeClr>
                </a:solidFill>
              </a:rPr>
              <a:t>prototype:</a:t>
            </a:r>
          </a:p>
          <a:p>
            <a:pPr marL="742962" lvl="1" indent="-285755" defTabSz="457207" fontAlgn="auto">
              <a:spcAft>
                <a:spcPts val="0"/>
              </a:spcAft>
              <a:buClr>
                <a:schemeClr val="bg2">
                  <a:lumMod val="40000"/>
                  <a:lumOff val="60000"/>
                </a:schemeClr>
              </a:buClr>
              <a:buFont typeface="Wingdings 3" charset="2"/>
              <a:buChar char=""/>
              <a:defRPr/>
            </a:pPr>
            <a:r>
              <a:rPr lang="en-US" altLang="zh-TW" sz="2000" dirty="0" err="1">
                <a:solidFill>
                  <a:srgbClr val="FFFF00"/>
                </a:solidFill>
              </a:rPr>
              <a:t>int</a:t>
            </a:r>
            <a:r>
              <a:rPr lang="en-US" altLang="zh-TW" sz="2000" dirty="0">
                <a:solidFill>
                  <a:srgbClr val="FFFF00"/>
                </a:solidFill>
              </a:rPr>
              <a:t> </a:t>
            </a:r>
            <a:r>
              <a:rPr lang="en-US" altLang="zh-TW" sz="2000" dirty="0" err="1">
                <a:solidFill>
                  <a:srgbClr val="FFFF00"/>
                </a:solidFill>
              </a:rPr>
              <a:t>pthread_cond_wait</a:t>
            </a:r>
            <a:r>
              <a:rPr lang="en-US" altLang="zh-TW" sz="2000" dirty="0">
                <a:solidFill>
                  <a:srgbClr val="FFFF00"/>
                </a:solidFill>
              </a:rPr>
              <a:t>(</a:t>
            </a:r>
            <a:r>
              <a:rPr lang="en-US" altLang="zh-TW" sz="2000" dirty="0" err="1">
                <a:solidFill>
                  <a:srgbClr val="FFFF00"/>
                </a:solidFill>
              </a:rPr>
              <a:t>pthread_cond_t</a:t>
            </a:r>
            <a:r>
              <a:rPr lang="en-US" altLang="zh-TW" sz="2000" dirty="0">
                <a:solidFill>
                  <a:srgbClr val="FFFF00"/>
                </a:solidFill>
              </a:rPr>
              <a:t> *cv, </a:t>
            </a:r>
            <a:r>
              <a:rPr lang="en-US" altLang="zh-TW" sz="2000" dirty="0" err="1">
                <a:solidFill>
                  <a:srgbClr val="FFFF00"/>
                </a:solidFill>
              </a:rPr>
              <a:t>pthread_mutex_t</a:t>
            </a:r>
            <a:r>
              <a:rPr lang="en-US" altLang="zh-TW" sz="2000" dirty="0">
                <a:solidFill>
                  <a:srgbClr val="FFFF00"/>
                </a:solidFill>
              </a:rPr>
              <a:t> *</a:t>
            </a:r>
            <a:r>
              <a:rPr lang="en-US" altLang="zh-TW" sz="2000" dirty="0" err="1">
                <a:solidFill>
                  <a:srgbClr val="FFFF00"/>
                </a:solidFill>
              </a:rPr>
              <a:t>mutex</a:t>
            </a:r>
            <a:r>
              <a:rPr lang="en-US" altLang="zh-TW" sz="2000" dirty="0">
                <a:solidFill>
                  <a:srgbClr val="FFFF00"/>
                </a:solidFill>
              </a:rPr>
              <a:t>);</a:t>
            </a:r>
          </a:p>
          <a:p>
            <a:pPr marL="1143020" lvl="2" indent="-228604" defTabSz="457207" fontAlgn="auto">
              <a:spcAft>
                <a:spcPts val="0"/>
              </a:spcAft>
              <a:buClr>
                <a:schemeClr val="bg2">
                  <a:lumMod val="40000"/>
                  <a:lumOff val="60000"/>
                </a:schemeClr>
              </a:buClr>
              <a:buFont typeface="Wingdings 3" charset="2"/>
              <a:buChar char=""/>
              <a:defRPr/>
            </a:pPr>
            <a:r>
              <a:rPr lang="en-US" altLang="zh-TW" sz="1800" i="1" dirty="0">
                <a:solidFill>
                  <a:schemeClr val="tx1">
                    <a:lumMod val="75000"/>
                    <a:lumOff val="25000"/>
                  </a:schemeClr>
                </a:solidFill>
              </a:rPr>
              <a:t>cv</a:t>
            </a:r>
            <a:r>
              <a:rPr lang="en-US" altLang="zh-TW" sz="1800" dirty="0">
                <a:solidFill>
                  <a:schemeClr val="tx1">
                    <a:lumMod val="75000"/>
                    <a:lumOff val="25000"/>
                  </a:schemeClr>
                </a:solidFill>
              </a:rPr>
              <a:t>: condition variable to block on</a:t>
            </a:r>
          </a:p>
          <a:p>
            <a:pPr marL="1143020" lvl="2" indent="-228604" defTabSz="457207" fontAlgn="auto">
              <a:spcAft>
                <a:spcPts val="0"/>
              </a:spcAft>
              <a:buClr>
                <a:schemeClr val="bg2">
                  <a:lumMod val="40000"/>
                  <a:lumOff val="60000"/>
                </a:schemeClr>
              </a:buClr>
              <a:buFont typeface="Wingdings 3" charset="2"/>
              <a:buChar char=""/>
              <a:defRPr/>
            </a:pPr>
            <a:r>
              <a:rPr lang="en-US" altLang="zh-TW" sz="1800" i="1" dirty="0" err="1">
                <a:solidFill>
                  <a:schemeClr val="tx1">
                    <a:lumMod val="75000"/>
                    <a:lumOff val="25000"/>
                  </a:schemeClr>
                </a:solidFill>
              </a:rPr>
              <a:t>mutex</a:t>
            </a:r>
            <a:r>
              <a:rPr lang="en-US" altLang="zh-TW" sz="1800" i="1" dirty="0">
                <a:solidFill>
                  <a:schemeClr val="tx1">
                    <a:lumMod val="75000"/>
                    <a:lumOff val="25000"/>
                  </a:schemeClr>
                </a:solidFill>
              </a:rPr>
              <a:t>: </a:t>
            </a:r>
            <a:r>
              <a:rPr lang="en-US" altLang="zh-TW" sz="1800" dirty="0">
                <a:solidFill>
                  <a:schemeClr val="tx1">
                    <a:lumMod val="75000"/>
                    <a:lumOff val="25000"/>
                  </a:schemeClr>
                </a:solidFill>
              </a:rPr>
              <a:t>the </a:t>
            </a:r>
            <a:r>
              <a:rPr lang="en-US" altLang="zh-TW" sz="1800" dirty="0" err="1">
                <a:solidFill>
                  <a:schemeClr val="tx1">
                    <a:lumMod val="75000"/>
                    <a:lumOff val="25000"/>
                  </a:schemeClr>
                </a:solidFill>
              </a:rPr>
              <a:t>mutex</a:t>
            </a:r>
            <a:r>
              <a:rPr lang="en-US" altLang="zh-TW" sz="1800" dirty="0">
                <a:solidFill>
                  <a:schemeClr val="tx1">
                    <a:lumMod val="75000"/>
                    <a:lumOff val="25000"/>
                  </a:schemeClr>
                </a:solidFill>
              </a:rPr>
              <a:t> to release while waiting</a:t>
            </a:r>
            <a:endParaRPr lang="en-US" altLang="zh-TW" sz="1800" i="1" dirty="0">
              <a:solidFill>
                <a:schemeClr val="tx1">
                  <a:lumMod val="75000"/>
                  <a:lumOff val="25000"/>
                </a:schemeClr>
              </a:solidFill>
            </a:endParaRPr>
          </a:p>
        </p:txBody>
      </p:sp>
    </p:spTree>
    <p:extLst>
      <p:ext uri="{BB962C8B-B14F-4D97-AF65-F5344CB8AC3E}">
        <p14:creationId xmlns:p14="http://schemas.microsoft.com/office/powerpoint/2010/main" val="236082988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zh-TW" sz="4000"/>
              <a:t>Signaling a Condition</a:t>
            </a:r>
          </a:p>
        </p:txBody>
      </p:sp>
      <p:sp>
        <p:nvSpPr>
          <p:cNvPr id="20483" name="Rectangle 3"/>
          <p:cNvSpPr>
            <a:spLocks noGrp="1" noChangeArrowheads="1"/>
          </p:cNvSpPr>
          <p:nvPr>
            <p:ph idx="1"/>
          </p:nvPr>
        </p:nvSpPr>
        <p:spPr/>
        <p:txBody>
          <a:bodyPr rtlCol="0">
            <a:normAutofit/>
          </a:bodyPr>
          <a:lstStyle/>
          <a:p>
            <a:pPr marL="342906" indent="-342906" defTabSz="457207" fontAlgn="auto">
              <a:spcAft>
                <a:spcPts val="0"/>
              </a:spcAft>
              <a:buClr>
                <a:schemeClr val="bg2">
                  <a:lumMod val="40000"/>
                  <a:lumOff val="60000"/>
                </a:schemeClr>
              </a:buClr>
              <a:buFont typeface="Wingdings 3" charset="2"/>
              <a:buChar char=""/>
              <a:defRPr/>
            </a:pPr>
            <a:r>
              <a:rPr lang="en-US" altLang="zh-TW" dirty="0">
                <a:solidFill>
                  <a:schemeClr val="tx1">
                    <a:lumMod val="75000"/>
                    <a:lumOff val="25000"/>
                  </a:schemeClr>
                </a:solidFill>
              </a:rPr>
              <a:t>A </a:t>
            </a:r>
            <a:r>
              <a:rPr lang="en-US" altLang="zh-TW" dirty="0">
                <a:solidFill>
                  <a:srgbClr val="FFFF00"/>
                </a:solidFill>
              </a:rPr>
              <a:t>signal</a:t>
            </a:r>
            <a:r>
              <a:rPr lang="en-US" altLang="zh-TW" dirty="0">
                <a:solidFill>
                  <a:schemeClr val="tx1">
                    <a:lumMod val="75000"/>
                    <a:lumOff val="25000"/>
                  </a:schemeClr>
                </a:solidFill>
              </a:rPr>
              <a:t> call is used to “</a:t>
            </a:r>
            <a:r>
              <a:rPr lang="en-US" altLang="zh-TW" dirty="0">
                <a:solidFill>
                  <a:srgbClr val="FFFF00"/>
                </a:solidFill>
              </a:rPr>
              <a:t>wake up</a:t>
            </a:r>
            <a:r>
              <a:rPr lang="en-US" altLang="zh-TW" dirty="0">
                <a:solidFill>
                  <a:schemeClr val="tx1">
                    <a:lumMod val="75000"/>
                    <a:lumOff val="25000"/>
                  </a:schemeClr>
                </a:solidFill>
              </a:rPr>
              <a:t>” a single thread waiting on a </a:t>
            </a:r>
            <a:r>
              <a:rPr lang="en-US" altLang="zh-TW" dirty="0">
                <a:solidFill>
                  <a:srgbClr val="FFFF00"/>
                </a:solidFill>
              </a:rPr>
              <a:t>condition</a:t>
            </a:r>
          </a:p>
          <a:p>
            <a:pPr marL="742962" lvl="1" indent="-285755" defTabSz="457207" fontAlgn="auto">
              <a:spcAft>
                <a:spcPts val="0"/>
              </a:spcAft>
              <a:buClr>
                <a:schemeClr val="bg2">
                  <a:lumMod val="40000"/>
                  <a:lumOff val="60000"/>
                </a:schemeClr>
              </a:buClr>
              <a:buFont typeface="Wingdings 3" charset="2"/>
              <a:buChar char=""/>
              <a:defRPr/>
            </a:pPr>
            <a:r>
              <a:rPr lang="en-US" altLang="zh-TW" dirty="0">
                <a:solidFill>
                  <a:schemeClr val="tx1">
                    <a:lumMod val="75000"/>
                    <a:lumOff val="25000"/>
                  </a:schemeClr>
                </a:solidFill>
              </a:rPr>
              <a:t>multiple threads may be waiting and there is no guarantee as to which one wakes up first</a:t>
            </a:r>
          </a:p>
          <a:p>
            <a:pPr marL="742962" lvl="1" indent="-285755" defTabSz="457207" fontAlgn="auto">
              <a:spcAft>
                <a:spcPts val="0"/>
              </a:spcAft>
              <a:buClr>
                <a:schemeClr val="bg2">
                  <a:lumMod val="40000"/>
                  <a:lumOff val="60000"/>
                </a:schemeClr>
              </a:buClr>
              <a:buFont typeface="Wingdings 3" charset="2"/>
              <a:buChar char=""/>
              <a:defRPr/>
            </a:pPr>
            <a:r>
              <a:rPr lang="en-US" altLang="zh-TW" dirty="0">
                <a:solidFill>
                  <a:schemeClr val="tx1">
                    <a:lumMod val="75000"/>
                    <a:lumOff val="25000"/>
                  </a:schemeClr>
                </a:solidFill>
              </a:rPr>
              <a:t>thread to wake up does not actually wake until the </a:t>
            </a:r>
            <a:r>
              <a:rPr lang="en-US" altLang="zh-TW" dirty="0">
                <a:solidFill>
                  <a:srgbClr val="FFC000"/>
                </a:solidFill>
              </a:rPr>
              <a:t>lock</a:t>
            </a:r>
            <a:r>
              <a:rPr lang="en-US" altLang="zh-TW" dirty="0">
                <a:solidFill>
                  <a:schemeClr val="tx1">
                    <a:lumMod val="75000"/>
                    <a:lumOff val="25000"/>
                  </a:schemeClr>
                </a:solidFill>
              </a:rPr>
              <a:t> indicated by the wait call becomes available</a:t>
            </a:r>
          </a:p>
          <a:p>
            <a:pPr marL="742962" lvl="1" indent="-285755" defTabSz="457207" fontAlgn="auto">
              <a:spcAft>
                <a:spcPts val="0"/>
              </a:spcAft>
              <a:buClr>
                <a:schemeClr val="bg2">
                  <a:lumMod val="40000"/>
                  <a:lumOff val="60000"/>
                </a:schemeClr>
              </a:buClr>
              <a:buFont typeface="Wingdings 3" charset="2"/>
              <a:buChar char=""/>
              <a:defRPr/>
            </a:pPr>
            <a:r>
              <a:rPr lang="en-US" altLang="zh-TW" dirty="0">
                <a:solidFill>
                  <a:schemeClr val="tx1">
                    <a:lumMod val="75000"/>
                    <a:lumOff val="25000"/>
                  </a:schemeClr>
                </a:solidFill>
              </a:rPr>
              <a:t>condition thread was waiting for may not be true when the thread actually gets to run again</a:t>
            </a:r>
          </a:p>
          <a:p>
            <a:pPr marL="1143020" lvl="2" indent="-228604" defTabSz="457207" fontAlgn="auto">
              <a:spcAft>
                <a:spcPts val="0"/>
              </a:spcAft>
              <a:buClr>
                <a:schemeClr val="bg2">
                  <a:lumMod val="40000"/>
                  <a:lumOff val="60000"/>
                </a:schemeClr>
              </a:buClr>
              <a:buFont typeface="Wingdings 3" charset="2"/>
              <a:buChar char=""/>
              <a:defRPr/>
            </a:pPr>
            <a:r>
              <a:rPr lang="en-US" altLang="zh-TW" sz="2000" dirty="0">
                <a:solidFill>
                  <a:schemeClr val="tx1">
                    <a:lumMod val="75000"/>
                    <a:lumOff val="25000"/>
                  </a:schemeClr>
                </a:solidFill>
              </a:rPr>
              <a:t>should always do a wait call inside of a while loop</a:t>
            </a:r>
          </a:p>
          <a:p>
            <a:pPr marL="742962" lvl="1" indent="-285755" defTabSz="457207" fontAlgn="auto">
              <a:spcAft>
                <a:spcPts val="0"/>
              </a:spcAft>
              <a:buClr>
                <a:schemeClr val="bg2">
                  <a:lumMod val="40000"/>
                  <a:lumOff val="60000"/>
                </a:schemeClr>
              </a:buClr>
              <a:buFont typeface="Wingdings 3" charset="2"/>
              <a:buChar char=""/>
              <a:defRPr/>
            </a:pPr>
            <a:r>
              <a:rPr lang="en-US" altLang="zh-TW" dirty="0">
                <a:solidFill>
                  <a:schemeClr val="tx1">
                    <a:lumMod val="75000"/>
                    <a:lumOff val="25000"/>
                  </a:schemeClr>
                </a:solidFill>
              </a:rPr>
              <a:t>if no waiters on a condition, signaling has no effect</a:t>
            </a:r>
          </a:p>
          <a:p>
            <a:pPr marL="742962" lvl="1" indent="-285755" defTabSz="457207" fontAlgn="auto">
              <a:spcAft>
                <a:spcPts val="0"/>
              </a:spcAft>
              <a:buClr>
                <a:schemeClr val="bg2">
                  <a:lumMod val="40000"/>
                  <a:lumOff val="60000"/>
                </a:schemeClr>
              </a:buClr>
              <a:buFont typeface="Wingdings 3" charset="2"/>
              <a:buChar char=""/>
              <a:defRPr/>
            </a:pPr>
            <a:r>
              <a:rPr lang="en-US" altLang="zh-TW" dirty="0">
                <a:solidFill>
                  <a:schemeClr val="tx1">
                    <a:lumMod val="75000"/>
                    <a:lumOff val="25000"/>
                  </a:schemeClr>
                </a:solidFill>
              </a:rPr>
              <a:t>prototype:</a:t>
            </a:r>
          </a:p>
          <a:p>
            <a:pPr marL="1143020" lvl="2" indent="-228604" defTabSz="457207" fontAlgn="auto">
              <a:spcAft>
                <a:spcPts val="0"/>
              </a:spcAft>
              <a:buClr>
                <a:schemeClr val="bg2">
                  <a:lumMod val="40000"/>
                  <a:lumOff val="60000"/>
                </a:schemeClr>
              </a:buClr>
              <a:buFont typeface="Wingdings 3" charset="2"/>
              <a:buChar char=""/>
              <a:defRPr/>
            </a:pPr>
            <a:r>
              <a:rPr lang="en-US" altLang="zh-TW" sz="2000" dirty="0" err="1">
                <a:solidFill>
                  <a:srgbClr val="FFFF00"/>
                </a:solidFill>
              </a:rPr>
              <a:t>int</a:t>
            </a:r>
            <a:r>
              <a:rPr lang="en-US" altLang="zh-TW" sz="2000" dirty="0">
                <a:solidFill>
                  <a:srgbClr val="FFFF00"/>
                </a:solidFill>
              </a:rPr>
              <a:t> </a:t>
            </a:r>
            <a:r>
              <a:rPr lang="en-US" altLang="zh-TW" sz="2000" dirty="0" err="1">
                <a:solidFill>
                  <a:srgbClr val="FFFF00"/>
                </a:solidFill>
              </a:rPr>
              <a:t>pthread_cond_signal</a:t>
            </a:r>
            <a:r>
              <a:rPr lang="en-US" altLang="zh-TW" sz="2000" dirty="0">
                <a:solidFill>
                  <a:srgbClr val="FFFF00"/>
                </a:solidFill>
              </a:rPr>
              <a:t>(</a:t>
            </a:r>
            <a:r>
              <a:rPr lang="en-US" altLang="zh-TW" sz="2000" dirty="0" err="1">
                <a:solidFill>
                  <a:srgbClr val="FFFF00"/>
                </a:solidFill>
              </a:rPr>
              <a:t>pthread_cond_t</a:t>
            </a:r>
            <a:r>
              <a:rPr lang="en-US" altLang="zh-TW" sz="2000" dirty="0">
                <a:solidFill>
                  <a:srgbClr val="FFFF00"/>
                </a:solidFill>
              </a:rPr>
              <a:t> *cv);</a:t>
            </a:r>
          </a:p>
          <a:p>
            <a:pPr marL="1600227" lvl="3" indent="-228604" defTabSz="457207" fontAlgn="auto">
              <a:spcAft>
                <a:spcPts val="0"/>
              </a:spcAft>
              <a:buClr>
                <a:schemeClr val="bg2">
                  <a:lumMod val="40000"/>
                  <a:lumOff val="60000"/>
                </a:schemeClr>
              </a:buClr>
              <a:buFont typeface="Wingdings 3" charset="2"/>
              <a:buChar char=""/>
              <a:defRPr/>
            </a:pPr>
            <a:r>
              <a:rPr lang="en-US" altLang="zh-TW" sz="1800" i="1" dirty="0">
                <a:solidFill>
                  <a:schemeClr val="tx1">
                    <a:lumMod val="75000"/>
                    <a:lumOff val="25000"/>
                  </a:schemeClr>
                </a:solidFill>
              </a:rPr>
              <a:t>cv:</a:t>
            </a:r>
            <a:r>
              <a:rPr lang="en-US" altLang="zh-TW" sz="1800" dirty="0">
                <a:solidFill>
                  <a:schemeClr val="tx1">
                    <a:lumMod val="75000"/>
                    <a:lumOff val="25000"/>
                  </a:schemeClr>
                </a:solidFill>
              </a:rPr>
              <a:t> condition variable to signal on</a:t>
            </a:r>
            <a:endParaRPr lang="en-US" altLang="zh-TW" sz="1800" i="1" dirty="0">
              <a:solidFill>
                <a:schemeClr val="tx1">
                  <a:lumMod val="75000"/>
                  <a:lumOff val="25000"/>
                </a:schemeClr>
              </a:solidFill>
            </a:endParaRPr>
          </a:p>
        </p:txBody>
      </p:sp>
    </p:spTree>
    <p:extLst>
      <p:ext uri="{BB962C8B-B14F-4D97-AF65-F5344CB8AC3E}">
        <p14:creationId xmlns:p14="http://schemas.microsoft.com/office/powerpoint/2010/main" val="79022775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Using Condition Variable</a:t>
            </a:r>
            <a:endParaRPr lang="zh-TW" altLang="en-US" dirty="0"/>
          </a:p>
        </p:txBody>
      </p:sp>
      <p:sp>
        <p:nvSpPr>
          <p:cNvPr id="3" name="內容版面配置區 2"/>
          <p:cNvSpPr>
            <a:spLocks noGrp="1"/>
          </p:cNvSpPr>
          <p:nvPr>
            <p:ph idx="1"/>
          </p:nvPr>
        </p:nvSpPr>
        <p:spPr/>
        <p:txBody>
          <a:bodyPr>
            <a:normAutofit lnSpcReduction="10000"/>
          </a:bodyPr>
          <a:lstStyle/>
          <a:p>
            <a:r>
              <a:rPr lang="en-US" altLang="zh-TW" dirty="0"/>
              <a:t> Example: </a:t>
            </a:r>
          </a:p>
          <a:p>
            <a:r>
              <a:rPr lang="en-US" altLang="zh-TW" dirty="0"/>
              <a:t>The left thread is designed to take action when x=0</a:t>
            </a:r>
          </a:p>
          <a:p>
            <a:r>
              <a:rPr lang="en-US" altLang="zh-TW" dirty="0"/>
              <a:t> Another thread is responsible for decrementing the counter</a:t>
            </a:r>
          </a:p>
          <a:p>
            <a:endParaRPr lang="en-US" altLang="zh-TW" dirty="0"/>
          </a:p>
          <a:p>
            <a:endParaRPr lang="en-US" altLang="zh-TW" dirty="0"/>
          </a:p>
          <a:p>
            <a:endParaRPr lang="en-US" altLang="zh-TW" dirty="0"/>
          </a:p>
          <a:p>
            <a:endParaRPr lang="en-US" altLang="zh-TW" dirty="0"/>
          </a:p>
          <a:p>
            <a:endParaRPr lang="en-US" altLang="zh-TW" dirty="0"/>
          </a:p>
          <a:p>
            <a:endParaRPr lang="en-US" altLang="zh-TW" dirty="0"/>
          </a:p>
          <a:p>
            <a:r>
              <a:rPr lang="en-US" altLang="zh-TW" dirty="0"/>
              <a:t> All condition variable operation MUST be performed while a </a:t>
            </a:r>
            <a:r>
              <a:rPr lang="en-US" altLang="zh-TW" dirty="0" err="1">
                <a:solidFill>
                  <a:srgbClr val="FFFF00"/>
                </a:solidFill>
              </a:rPr>
              <a:t>mutex</a:t>
            </a:r>
            <a:r>
              <a:rPr lang="en-US" altLang="zh-TW" dirty="0"/>
              <a:t> is locked!!!  </a:t>
            </a:r>
            <a:endParaRPr lang="zh-TW" altLang="en-US" dirty="0"/>
          </a:p>
        </p:txBody>
      </p:sp>
      <p:pic>
        <p:nvPicPr>
          <p:cNvPr id="4" name="圖片 3"/>
          <p:cNvPicPr>
            <a:picLocks noChangeAspect="1"/>
          </p:cNvPicPr>
          <p:nvPr/>
        </p:nvPicPr>
        <p:blipFill>
          <a:blip r:embed="rId2"/>
          <a:stretch>
            <a:fillRect/>
          </a:stretch>
        </p:blipFill>
        <p:spPr>
          <a:xfrm>
            <a:off x="1166649" y="2885814"/>
            <a:ext cx="7262648" cy="2636757"/>
          </a:xfrm>
          <a:prstGeom prst="rect">
            <a:avLst/>
          </a:prstGeom>
        </p:spPr>
      </p:pic>
      <p:sp>
        <p:nvSpPr>
          <p:cNvPr id="5" name="文字方塊 4"/>
          <p:cNvSpPr txBox="1"/>
          <p:nvPr/>
        </p:nvSpPr>
        <p:spPr>
          <a:xfrm>
            <a:off x="3341484" y="6122908"/>
            <a:ext cx="4424609" cy="523220"/>
          </a:xfrm>
          <a:prstGeom prst="rect">
            <a:avLst/>
          </a:prstGeom>
          <a:noFill/>
        </p:spPr>
        <p:txBody>
          <a:bodyPr wrap="none" rtlCol="0">
            <a:spAutoFit/>
          </a:bodyPr>
          <a:lstStyle/>
          <a:p>
            <a:r>
              <a:rPr lang="en-US" altLang="zh-TW" sz="2800" dirty="0">
                <a:solidFill>
                  <a:srgbClr val="FFFF00"/>
                </a:solidFill>
              </a:rPr>
              <a:t>Why is the lock necessary?</a:t>
            </a:r>
            <a:endParaRPr lang="zh-TW" altLang="en-US" sz="2800" dirty="0">
              <a:solidFill>
                <a:srgbClr val="FFFF00"/>
              </a:solidFill>
            </a:endParaRPr>
          </a:p>
        </p:txBody>
      </p:sp>
    </p:spTree>
    <p:extLst>
      <p:ext uri="{BB962C8B-B14F-4D97-AF65-F5344CB8AC3E}">
        <p14:creationId xmlns:p14="http://schemas.microsoft.com/office/powerpoint/2010/main" val="403482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B3427CFE-84F9-461B-ACC0-24549EE50AAB}"/>
              </a:ext>
            </a:extLst>
          </p:cNvPr>
          <p:cNvSpPr>
            <a:spLocks noGrp="1" noChangeArrowheads="1"/>
          </p:cNvSpPr>
          <p:nvPr>
            <p:ph type="title"/>
          </p:nvPr>
        </p:nvSpPr>
        <p:spPr/>
        <p:txBody>
          <a:bodyPr/>
          <a:lstStyle/>
          <a:p>
            <a:pPr eaLnBrk="1" hangingPunct="1"/>
            <a:r>
              <a:rPr lang="zh-TW" altLang="en-US">
                <a:latin typeface="Times New Roman" panose="02020603050405020304" pitchFamily="18" charset="0"/>
                <a:ea typeface="標楷體" pitchFamily="65" charset="-120"/>
                <a:cs typeface="Times New Roman" panose="02020603050405020304" pitchFamily="18" charset="0"/>
              </a:rPr>
              <a:t>多執行緒模式</a:t>
            </a:r>
          </a:p>
        </p:txBody>
      </p:sp>
      <p:sp>
        <p:nvSpPr>
          <p:cNvPr id="19459" name="Rectangle 3">
            <a:extLst>
              <a:ext uri="{FF2B5EF4-FFF2-40B4-BE49-F238E27FC236}">
                <a16:creationId xmlns:a16="http://schemas.microsoft.com/office/drawing/2014/main" id="{A1E1FA3C-C95D-41A5-AEDB-3684CA79CC49}"/>
              </a:ext>
            </a:extLst>
          </p:cNvPr>
          <p:cNvSpPr>
            <a:spLocks noGrp="1" noChangeArrowheads="1"/>
          </p:cNvSpPr>
          <p:nvPr>
            <p:ph idx="1"/>
          </p:nvPr>
        </p:nvSpPr>
        <p:spPr/>
        <p:txBody>
          <a:bodyPr>
            <a:normAutofit fontScale="92500" lnSpcReduction="20000"/>
          </a:bodyPr>
          <a:lstStyle/>
          <a:p>
            <a:pPr eaLnBrk="1" hangingPunct="1"/>
            <a:r>
              <a:rPr lang="zh-TW" altLang="en-US" dirty="0">
                <a:solidFill>
                  <a:schemeClr val="tx1"/>
                </a:solidFill>
                <a:ea typeface="標楷體" pitchFamily="65" charset="-120"/>
              </a:rPr>
              <a:t>多對一模式</a:t>
            </a:r>
            <a:r>
              <a:rPr lang="en-US" altLang="zh-TW" dirty="0">
                <a:solidFill>
                  <a:schemeClr val="tx1"/>
                </a:solidFill>
                <a:ea typeface="標楷體" pitchFamily="65" charset="-120"/>
              </a:rPr>
              <a:t>(Many-to-one model)</a:t>
            </a:r>
          </a:p>
          <a:p>
            <a:pPr lvl="1"/>
            <a:r>
              <a:rPr lang="en-US" altLang="zh-TW" sz="2400" dirty="0">
                <a:solidFill>
                  <a:schemeClr val="tx1"/>
                </a:solidFill>
                <a:ea typeface="標楷體" pitchFamily="65" charset="-120"/>
              </a:rPr>
              <a:t>Many user-level threads mapped to a single kernel thread</a:t>
            </a:r>
          </a:p>
          <a:p>
            <a:pPr lvl="1"/>
            <a:r>
              <a:rPr lang="en-US" altLang="zh-TW" sz="2400" dirty="0">
                <a:solidFill>
                  <a:schemeClr val="tx1"/>
                </a:solidFill>
                <a:ea typeface="標楷體" pitchFamily="65" charset="-120"/>
              </a:rPr>
              <a:t>One thread blocking causes all to block</a:t>
            </a:r>
          </a:p>
          <a:p>
            <a:pPr lvl="1"/>
            <a:r>
              <a:rPr lang="en-US" altLang="zh-TW" sz="2400" dirty="0">
                <a:solidFill>
                  <a:schemeClr val="tx1"/>
                </a:solidFill>
                <a:ea typeface="標楷體" pitchFamily="65" charset="-120"/>
              </a:rPr>
              <a:t>Multiple threads may not run in parallel on </a:t>
            </a:r>
            <a:r>
              <a:rPr lang="en-US" altLang="zh-TW" sz="2400" dirty="0" err="1">
                <a:solidFill>
                  <a:schemeClr val="tx1"/>
                </a:solidFill>
                <a:ea typeface="標楷體" pitchFamily="65" charset="-120"/>
              </a:rPr>
              <a:t>muticore</a:t>
            </a:r>
            <a:r>
              <a:rPr lang="en-US" altLang="zh-TW" sz="2400" dirty="0">
                <a:solidFill>
                  <a:schemeClr val="tx1"/>
                </a:solidFill>
                <a:ea typeface="標楷體" pitchFamily="65" charset="-120"/>
              </a:rPr>
              <a:t> system because only one may be in kernel at a time</a:t>
            </a:r>
          </a:p>
          <a:p>
            <a:endParaRPr lang="en-US" altLang="zh-TW" dirty="0">
              <a:solidFill>
                <a:schemeClr val="tx1"/>
              </a:solidFill>
              <a:ea typeface="標楷體" pitchFamily="65" charset="-120"/>
            </a:endParaRPr>
          </a:p>
          <a:p>
            <a:r>
              <a:rPr lang="en-US" altLang="zh-TW" dirty="0">
                <a:solidFill>
                  <a:schemeClr val="tx1"/>
                </a:solidFill>
                <a:ea typeface="標楷體" pitchFamily="65" charset="-120"/>
              </a:rPr>
              <a:t>Few systems currently use this model</a:t>
            </a:r>
            <a:br>
              <a:rPr lang="en-US" altLang="zh-TW" dirty="0">
                <a:solidFill>
                  <a:schemeClr val="tx1"/>
                </a:solidFill>
                <a:ea typeface="標楷體" pitchFamily="65" charset="-120"/>
              </a:rPr>
            </a:br>
            <a:r>
              <a:rPr lang="en-US" altLang="zh-TW" dirty="0">
                <a:solidFill>
                  <a:schemeClr val="tx1"/>
                </a:solidFill>
                <a:ea typeface="標楷體" pitchFamily="65" charset="-120"/>
              </a:rPr>
              <a:t>because it cannot take advantage of </a:t>
            </a:r>
            <a:br>
              <a:rPr lang="en-US" altLang="zh-TW" dirty="0">
                <a:solidFill>
                  <a:schemeClr val="tx1"/>
                </a:solidFill>
                <a:ea typeface="標楷體" pitchFamily="65" charset="-120"/>
              </a:rPr>
            </a:br>
            <a:r>
              <a:rPr lang="en-US" altLang="zh-TW" dirty="0">
                <a:solidFill>
                  <a:schemeClr val="tx1"/>
                </a:solidFill>
                <a:ea typeface="標楷體" pitchFamily="65" charset="-120"/>
              </a:rPr>
              <a:t>multiple processing cores.</a:t>
            </a:r>
          </a:p>
          <a:p>
            <a:endParaRPr lang="en-US" altLang="zh-TW" dirty="0">
              <a:solidFill>
                <a:schemeClr val="tx1"/>
              </a:solidFill>
              <a:ea typeface="標楷體" pitchFamily="65" charset="-120"/>
            </a:endParaRPr>
          </a:p>
          <a:p>
            <a:r>
              <a:rPr lang="en-US" altLang="zh-TW" dirty="0">
                <a:solidFill>
                  <a:schemeClr val="tx1"/>
                </a:solidFill>
                <a:ea typeface="標楷體" pitchFamily="65" charset="-120"/>
              </a:rPr>
              <a:t>Examples:</a:t>
            </a:r>
          </a:p>
          <a:p>
            <a:pPr lvl="1"/>
            <a:r>
              <a:rPr lang="en-US" altLang="zh-TW" sz="2400" b="1" dirty="0">
                <a:solidFill>
                  <a:schemeClr val="tx1"/>
                </a:solidFill>
                <a:ea typeface="標楷體" pitchFamily="65" charset="-120"/>
              </a:rPr>
              <a:t>Solaris Green Threads</a:t>
            </a:r>
          </a:p>
          <a:p>
            <a:pPr lvl="1"/>
            <a:r>
              <a:rPr lang="en-US" altLang="zh-TW" sz="2400" b="1" dirty="0">
                <a:solidFill>
                  <a:schemeClr val="tx1"/>
                </a:solidFill>
                <a:ea typeface="標楷體" pitchFamily="65" charset="-120"/>
              </a:rPr>
              <a:t>GNU Portable Threads</a:t>
            </a:r>
          </a:p>
        </p:txBody>
      </p:sp>
      <p:pic>
        <p:nvPicPr>
          <p:cNvPr id="19460" name="Picture 5">
            <a:extLst>
              <a:ext uri="{FF2B5EF4-FFF2-40B4-BE49-F238E27FC236}">
                <a16:creationId xmlns:a16="http://schemas.microsoft.com/office/drawing/2014/main" id="{CF183A8F-2C86-4982-A881-50188B50DB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3892" y="3104906"/>
            <a:ext cx="3276600"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Using Condition Variable</a:t>
            </a:r>
            <a:endParaRPr lang="zh-TW" altLang="en-US" dirty="0"/>
          </a:p>
        </p:txBody>
      </p:sp>
      <p:sp>
        <p:nvSpPr>
          <p:cNvPr id="3" name="內容版面配置區 2"/>
          <p:cNvSpPr>
            <a:spLocks noGrp="1"/>
          </p:cNvSpPr>
          <p:nvPr>
            <p:ph idx="1"/>
          </p:nvPr>
        </p:nvSpPr>
        <p:spPr/>
        <p:txBody>
          <a:bodyPr>
            <a:normAutofit fontScale="92500" lnSpcReduction="10000"/>
          </a:bodyPr>
          <a:lstStyle/>
          <a:p>
            <a:endParaRPr lang="en-US" altLang="zh-TW" dirty="0"/>
          </a:p>
          <a:p>
            <a:endParaRPr lang="en-US" altLang="zh-TW" dirty="0"/>
          </a:p>
          <a:p>
            <a:endParaRPr lang="en-US" altLang="zh-TW" dirty="0"/>
          </a:p>
          <a:p>
            <a:endParaRPr lang="en-US" altLang="zh-TW" dirty="0"/>
          </a:p>
          <a:p>
            <a:endParaRPr lang="en-US" altLang="zh-TW" dirty="0"/>
          </a:p>
          <a:p>
            <a:r>
              <a:rPr lang="en-US" altLang="zh-TW" dirty="0"/>
              <a:t>Because event counter “x” is a </a:t>
            </a:r>
            <a:r>
              <a:rPr lang="en-US" altLang="zh-TW" dirty="0">
                <a:solidFill>
                  <a:srgbClr val="FFFF00"/>
                </a:solidFill>
              </a:rPr>
              <a:t>SHARED</a:t>
            </a:r>
            <a:r>
              <a:rPr lang="en-US" altLang="zh-TW" dirty="0"/>
              <a:t> variable</a:t>
            </a:r>
          </a:p>
          <a:p>
            <a:r>
              <a:rPr lang="en-US" altLang="zh-TW" dirty="0"/>
              <a:t>If no lock on thread action()… </a:t>
            </a:r>
          </a:p>
          <a:p>
            <a:pPr lvl="1"/>
            <a:r>
              <a:rPr lang="en-US" altLang="zh-TW" dirty="0"/>
              <a:t>Wait after any thread  (i.e. not counter) sets “x” to 0  </a:t>
            </a:r>
          </a:p>
          <a:p>
            <a:r>
              <a:rPr lang="en-US" altLang="zh-TW" dirty="0"/>
              <a:t>If no lock on thread counter()… </a:t>
            </a:r>
          </a:p>
          <a:p>
            <a:pPr lvl="1"/>
            <a:r>
              <a:rPr lang="en-US" altLang="zh-TW" dirty="0"/>
              <a:t>No guarantee that decrement and test of “x” is </a:t>
            </a:r>
            <a:r>
              <a:rPr lang="en-US" altLang="zh-TW" dirty="0">
                <a:solidFill>
                  <a:srgbClr val="FFFF00"/>
                </a:solidFill>
              </a:rPr>
              <a:t>atomic</a:t>
            </a:r>
            <a:r>
              <a:rPr lang="en-US" altLang="zh-TW" dirty="0"/>
              <a:t>  </a:t>
            </a:r>
          </a:p>
          <a:p>
            <a:r>
              <a:rPr lang="en-US" altLang="zh-TW" dirty="0"/>
              <a:t>Requiring CV operations to be done while holding a lock </a:t>
            </a:r>
            <a:r>
              <a:rPr lang="en-US" altLang="zh-TW" dirty="0">
                <a:solidFill>
                  <a:srgbClr val="FFFF00"/>
                </a:solidFill>
              </a:rPr>
              <a:t>prevents a lot of common programming mistakes </a:t>
            </a:r>
          </a:p>
          <a:p>
            <a:endParaRPr lang="en-US" altLang="zh-TW" dirty="0"/>
          </a:p>
          <a:p>
            <a:endParaRPr lang="zh-TW" altLang="en-US" dirty="0"/>
          </a:p>
        </p:txBody>
      </p:sp>
      <p:pic>
        <p:nvPicPr>
          <p:cNvPr id="4" name="圖片 3"/>
          <p:cNvPicPr>
            <a:picLocks noChangeAspect="1"/>
          </p:cNvPicPr>
          <p:nvPr/>
        </p:nvPicPr>
        <p:blipFill>
          <a:blip r:embed="rId2"/>
          <a:stretch>
            <a:fillRect/>
          </a:stretch>
        </p:blipFill>
        <p:spPr>
          <a:xfrm>
            <a:off x="798787" y="1292665"/>
            <a:ext cx="6827489" cy="2239358"/>
          </a:xfrm>
          <a:prstGeom prst="rect">
            <a:avLst/>
          </a:prstGeom>
        </p:spPr>
      </p:pic>
    </p:spTree>
    <p:extLst>
      <p:ext uri="{BB962C8B-B14F-4D97-AF65-F5344CB8AC3E}">
        <p14:creationId xmlns:p14="http://schemas.microsoft.com/office/powerpoint/2010/main" val="230449379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Using Condition Variable</a:t>
            </a:r>
            <a:endParaRPr lang="zh-TW" altLang="en-US" dirty="0"/>
          </a:p>
        </p:txBody>
      </p:sp>
      <p:sp>
        <p:nvSpPr>
          <p:cNvPr id="3" name="內容版面配置區 2"/>
          <p:cNvSpPr>
            <a:spLocks noGrp="1"/>
          </p:cNvSpPr>
          <p:nvPr>
            <p:ph idx="1"/>
          </p:nvPr>
        </p:nvSpPr>
        <p:spPr/>
        <p:txBody>
          <a:bodyPr/>
          <a:lstStyle/>
          <a:p>
            <a:endParaRPr lang="en-US" altLang="zh-TW" dirty="0"/>
          </a:p>
          <a:p>
            <a:endParaRPr lang="en-US" altLang="zh-TW" dirty="0"/>
          </a:p>
          <a:p>
            <a:endParaRPr lang="en-US" altLang="zh-TW" dirty="0"/>
          </a:p>
          <a:p>
            <a:endParaRPr lang="en-US" altLang="zh-TW" dirty="0"/>
          </a:p>
          <a:p>
            <a:endParaRPr lang="en-US" altLang="zh-TW" dirty="0"/>
          </a:p>
          <a:p>
            <a:endParaRPr lang="en-US" altLang="zh-TW" dirty="0"/>
          </a:p>
          <a:p>
            <a:r>
              <a:rPr lang="en-US" altLang="zh-TW" dirty="0"/>
              <a:t>What really happens… </a:t>
            </a:r>
          </a:p>
          <a:p>
            <a:pPr lvl="1"/>
            <a:r>
              <a:rPr lang="en-US" altLang="zh-TW" dirty="0"/>
              <a:t>1. Lock </a:t>
            </a:r>
            <a:r>
              <a:rPr lang="en-US" altLang="zh-TW" dirty="0" err="1"/>
              <a:t>mutex</a:t>
            </a:r>
            <a:endParaRPr lang="zh-TW" altLang="en-US" dirty="0"/>
          </a:p>
        </p:txBody>
      </p:sp>
      <p:pic>
        <p:nvPicPr>
          <p:cNvPr id="4" name="圖片 3"/>
          <p:cNvPicPr>
            <a:picLocks noChangeAspect="1"/>
          </p:cNvPicPr>
          <p:nvPr/>
        </p:nvPicPr>
        <p:blipFill>
          <a:blip r:embed="rId2"/>
          <a:stretch>
            <a:fillRect/>
          </a:stretch>
        </p:blipFill>
        <p:spPr>
          <a:xfrm>
            <a:off x="785483" y="1507014"/>
            <a:ext cx="9191625" cy="2476500"/>
          </a:xfrm>
          <a:prstGeom prst="rect">
            <a:avLst/>
          </a:prstGeom>
        </p:spPr>
      </p:pic>
    </p:spTree>
    <p:extLst>
      <p:ext uri="{BB962C8B-B14F-4D97-AF65-F5344CB8AC3E}">
        <p14:creationId xmlns:p14="http://schemas.microsoft.com/office/powerpoint/2010/main" val="157924274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Using Condition Variable</a:t>
            </a:r>
            <a:endParaRPr lang="zh-TW" altLang="en-US" dirty="0"/>
          </a:p>
        </p:txBody>
      </p:sp>
      <p:sp>
        <p:nvSpPr>
          <p:cNvPr id="3" name="內容版面配置區 2"/>
          <p:cNvSpPr>
            <a:spLocks noGrp="1"/>
          </p:cNvSpPr>
          <p:nvPr>
            <p:ph idx="1"/>
          </p:nvPr>
        </p:nvSpPr>
        <p:spPr>
          <a:xfrm>
            <a:off x="677334" y="1474789"/>
            <a:ext cx="5818059" cy="5017451"/>
          </a:xfrm>
        </p:spPr>
        <p:txBody>
          <a:bodyPr/>
          <a:lstStyle/>
          <a:p>
            <a:endParaRPr lang="en-US" altLang="zh-TW" dirty="0"/>
          </a:p>
          <a:p>
            <a:endParaRPr lang="en-US" altLang="zh-TW" dirty="0"/>
          </a:p>
          <a:p>
            <a:endParaRPr lang="en-US" altLang="zh-TW" dirty="0"/>
          </a:p>
          <a:p>
            <a:endParaRPr lang="en-US" altLang="zh-TW" dirty="0"/>
          </a:p>
          <a:p>
            <a:endParaRPr lang="en-US" altLang="zh-TW" dirty="0"/>
          </a:p>
          <a:p>
            <a:endParaRPr lang="en-US" altLang="zh-TW" dirty="0"/>
          </a:p>
          <a:p>
            <a:r>
              <a:rPr lang="en-US" altLang="zh-TW" dirty="0"/>
              <a:t>What really happens… </a:t>
            </a:r>
          </a:p>
          <a:p>
            <a:pPr lvl="1"/>
            <a:r>
              <a:rPr lang="en-US" altLang="zh-TW" dirty="0"/>
              <a:t>1. Lock </a:t>
            </a:r>
            <a:r>
              <a:rPr lang="en-US" altLang="zh-TW" dirty="0" err="1"/>
              <a:t>mutex</a:t>
            </a:r>
            <a:r>
              <a:rPr lang="en-US" altLang="zh-TW" dirty="0"/>
              <a:t> </a:t>
            </a:r>
          </a:p>
          <a:p>
            <a:pPr lvl="1"/>
            <a:r>
              <a:rPr lang="en-US" altLang="zh-TW" dirty="0"/>
              <a:t>2. Wait() </a:t>
            </a:r>
          </a:p>
          <a:p>
            <a:pPr lvl="2"/>
            <a:r>
              <a:rPr lang="en-US" altLang="zh-TW" dirty="0"/>
              <a:t>1. Put the thread into </a:t>
            </a:r>
            <a:r>
              <a:rPr lang="en-US" altLang="zh-TW" dirty="0">
                <a:solidFill>
                  <a:srgbClr val="FFFF00"/>
                </a:solidFill>
              </a:rPr>
              <a:t>sleep(into waiting queue) &amp;  releases the lock(mutex)</a:t>
            </a:r>
            <a:endParaRPr lang="zh-TW" altLang="en-US" dirty="0">
              <a:solidFill>
                <a:srgbClr val="FFFF00"/>
              </a:solidFill>
            </a:endParaRPr>
          </a:p>
        </p:txBody>
      </p:sp>
      <p:pic>
        <p:nvPicPr>
          <p:cNvPr id="4" name="圖片 3"/>
          <p:cNvPicPr>
            <a:picLocks noChangeAspect="1"/>
          </p:cNvPicPr>
          <p:nvPr/>
        </p:nvPicPr>
        <p:blipFill>
          <a:blip r:embed="rId2"/>
          <a:stretch>
            <a:fillRect/>
          </a:stretch>
        </p:blipFill>
        <p:spPr>
          <a:xfrm>
            <a:off x="761647" y="1431539"/>
            <a:ext cx="9514868" cy="2527387"/>
          </a:xfrm>
          <a:prstGeom prst="rect">
            <a:avLst/>
          </a:prstGeom>
        </p:spPr>
      </p:pic>
      <p:sp>
        <p:nvSpPr>
          <p:cNvPr id="5" name="內容版面配置區 2"/>
          <p:cNvSpPr txBox="1">
            <a:spLocks/>
          </p:cNvSpPr>
          <p:nvPr/>
        </p:nvSpPr>
        <p:spPr>
          <a:xfrm>
            <a:off x="6295113" y="1474788"/>
            <a:ext cx="5818059" cy="501745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20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20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20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20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US" altLang="zh-TW" dirty="0"/>
          </a:p>
          <a:p>
            <a:endParaRPr lang="en-US" altLang="zh-TW" dirty="0"/>
          </a:p>
          <a:p>
            <a:endParaRPr lang="en-US" altLang="zh-TW" dirty="0"/>
          </a:p>
          <a:p>
            <a:endParaRPr lang="en-US" altLang="zh-TW" dirty="0"/>
          </a:p>
          <a:p>
            <a:endParaRPr lang="en-US" altLang="zh-TW" dirty="0"/>
          </a:p>
          <a:p>
            <a:endParaRPr lang="en-US" altLang="zh-TW" dirty="0"/>
          </a:p>
          <a:p>
            <a:endParaRPr lang="en-US" altLang="zh-TW" dirty="0"/>
          </a:p>
          <a:p>
            <a:pPr lvl="1"/>
            <a:r>
              <a:rPr lang="en-US" altLang="zh-TW" dirty="0"/>
              <a:t>1. Lock </a:t>
            </a:r>
            <a:r>
              <a:rPr lang="en-US" altLang="zh-TW" dirty="0" err="1"/>
              <a:t>mutex</a:t>
            </a:r>
            <a:r>
              <a:rPr lang="en-US" altLang="zh-TW" dirty="0"/>
              <a:t> </a:t>
            </a:r>
          </a:p>
        </p:txBody>
      </p:sp>
    </p:spTree>
    <p:extLst>
      <p:ext uri="{BB962C8B-B14F-4D97-AF65-F5344CB8AC3E}">
        <p14:creationId xmlns:p14="http://schemas.microsoft.com/office/powerpoint/2010/main" val="260888279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Using Condition Variable</a:t>
            </a:r>
            <a:endParaRPr lang="zh-TW" altLang="en-US" dirty="0"/>
          </a:p>
        </p:txBody>
      </p:sp>
      <p:sp>
        <p:nvSpPr>
          <p:cNvPr id="3" name="內容版面配置區 2"/>
          <p:cNvSpPr>
            <a:spLocks noGrp="1"/>
          </p:cNvSpPr>
          <p:nvPr>
            <p:ph idx="1"/>
          </p:nvPr>
        </p:nvSpPr>
        <p:spPr>
          <a:xfrm>
            <a:off x="677334" y="1474789"/>
            <a:ext cx="5818059" cy="5017451"/>
          </a:xfrm>
        </p:spPr>
        <p:txBody>
          <a:bodyPr>
            <a:normAutofit fontScale="92500" lnSpcReduction="10000"/>
          </a:bodyPr>
          <a:lstStyle/>
          <a:p>
            <a:endParaRPr lang="en-US" altLang="zh-TW" dirty="0"/>
          </a:p>
          <a:p>
            <a:endParaRPr lang="en-US" altLang="zh-TW" dirty="0"/>
          </a:p>
          <a:p>
            <a:endParaRPr lang="en-US" altLang="zh-TW" dirty="0"/>
          </a:p>
          <a:p>
            <a:endParaRPr lang="en-US" altLang="zh-TW" dirty="0"/>
          </a:p>
          <a:p>
            <a:endParaRPr lang="en-US" altLang="zh-TW" dirty="0"/>
          </a:p>
          <a:p>
            <a:endParaRPr lang="en-US" altLang="zh-TW" dirty="0"/>
          </a:p>
          <a:p>
            <a:r>
              <a:rPr lang="en-US" altLang="zh-TW" dirty="0"/>
              <a:t>What really happens… </a:t>
            </a:r>
          </a:p>
          <a:p>
            <a:pPr lvl="1"/>
            <a:r>
              <a:rPr lang="en-US" altLang="zh-TW" dirty="0"/>
              <a:t>1. Lock </a:t>
            </a:r>
            <a:r>
              <a:rPr lang="en-US" altLang="zh-TW" dirty="0" err="1"/>
              <a:t>mutex</a:t>
            </a:r>
            <a:r>
              <a:rPr lang="en-US" altLang="zh-TW" dirty="0"/>
              <a:t> </a:t>
            </a:r>
          </a:p>
          <a:p>
            <a:pPr lvl="1"/>
            <a:r>
              <a:rPr lang="en-US" altLang="zh-TW" dirty="0"/>
              <a:t>2. Wait() </a:t>
            </a:r>
          </a:p>
          <a:p>
            <a:pPr lvl="2"/>
            <a:r>
              <a:rPr lang="en-US" altLang="zh-TW" dirty="0"/>
              <a:t>1. Put the thread into </a:t>
            </a:r>
            <a:r>
              <a:rPr lang="en-US" altLang="zh-TW" dirty="0">
                <a:solidFill>
                  <a:srgbClr val="FFFF00"/>
                </a:solidFill>
              </a:rPr>
              <a:t>sleep &amp;  releases the lock</a:t>
            </a:r>
          </a:p>
          <a:p>
            <a:pPr lvl="2"/>
            <a:r>
              <a:rPr lang="en-US" altLang="zh-TW" dirty="0">
                <a:solidFill>
                  <a:srgbClr val="FFFF00"/>
                </a:solidFill>
              </a:rPr>
              <a:t>2. Waked up, </a:t>
            </a:r>
            <a:r>
              <a:rPr lang="en-US" altLang="zh-TW" sz="2100" dirty="0"/>
              <a:t>but the </a:t>
            </a:r>
            <a:r>
              <a:rPr lang="en-US" altLang="zh-TW" dirty="0">
                <a:solidFill>
                  <a:srgbClr val="FFFF00"/>
                </a:solidFill>
              </a:rPr>
              <a:t>thread is locked </a:t>
            </a:r>
          </a:p>
          <a:p>
            <a:pPr lvl="1"/>
            <a:endParaRPr lang="zh-TW" altLang="en-US" dirty="0">
              <a:solidFill>
                <a:srgbClr val="FFFF00"/>
              </a:solidFill>
            </a:endParaRPr>
          </a:p>
        </p:txBody>
      </p:sp>
      <p:sp>
        <p:nvSpPr>
          <p:cNvPr id="5" name="內容版面配置區 2"/>
          <p:cNvSpPr txBox="1">
            <a:spLocks/>
          </p:cNvSpPr>
          <p:nvPr/>
        </p:nvSpPr>
        <p:spPr>
          <a:xfrm>
            <a:off x="6295113" y="1474788"/>
            <a:ext cx="5818059" cy="501745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20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20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20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20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US" altLang="zh-TW" dirty="0"/>
          </a:p>
          <a:p>
            <a:endParaRPr lang="en-US" altLang="zh-TW" dirty="0"/>
          </a:p>
          <a:p>
            <a:endParaRPr lang="en-US" altLang="zh-TW" dirty="0"/>
          </a:p>
          <a:p>
            <a:pPr marL="0" indent="0">
              <a:buNone/>
            </a:pPr>
            <a:endParaRPr lang="en-US" altLang="zh-TW" dirty="0"/>
          </a:p>
          <a:p>
            <a:endParaRPr lang="en-US" altLang="zh-TW" dirty="0"/>
          </a:p>
          <a:p>
            <a:pPr marL="457200" indent="-457200">
              <a:buFont typeface="+mj-lt"/>
              <a:buAutoNum type="arabicPeriod"/>
            </a:pPr>
            <a:r>
              <a:rPr lang="en-US" altLang="zh-TW" dirty="0"/>
              <a:t>Lock </a:t>
            </a:r>
            <a:r>
              <a:rPr lang="en-US" altLang="zh-TW" dirty="0" err="1"/>
              <a:t>mutex</a:t>
            </a:r>
            <a:endParaRPr lang="en-US" altLang="zh-TW" dirty="0"/>
          </a:p>
          <a:p>
            <a:pPr marL="457200" indent="-457200">
              <a:buFont typeface="+mj-lt"/>
              <a:buAutoNum type="arabicPeriod"/>
            </a:pPr>
            <a:r>
              <a:rPr lang="en-US" altLang="zh-TW" dirty="0"/>
              <a:t>Signal()  </a:t>
            </a:r>
          </a:p>
        </p:txBody>
      </p:sp>
      <p:pic>
        <p:nvPicPr>
          <p:cNvPr id="4" name="圖片 3"/>
          <p:cNvPicPr>
            <a:picLocks noChangeAspect="1"/>
          </p:cNvPicPr>
          <p:nvPr/>
        </p:nvPicPr>
        <p:blipFill>
          <a:blip r:embed="rId2"/>
          <a:stretch>
            <a:fillRect/>
          </a:stretch>
        </p:blipFill>
        <p:spPr>
          <a:xfrm>
            <a:off x="922939" y="1358462"/>
            <a:ext cx="9105900" cy="2438400"/>
          </a:xfrm>
          <a:prstGeom prst="rect">
            <a:avLst/>
          </a:prstGeom>
        </p:spPr>
      </p:pic>
    </p:spTree>
    <p:extLst>
      <p:ext uri="{BB962C8B-B14F-4D97-AF65-F5344CB8AC3E}">
        <p14:creationId xmlns:p14="http://schemas.microsoft.com/office/powerpoint/2010/main" val="13354534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Using Condition Variable</a:t>
            </a:r>
            <a:endParaRPr lang="zh-TW" altLang="en-US" dirty="0"/>
          </a:p>
        </p:txBody>
      </p:sp>
      <p:sp>
        <p:nvSpPr>
          <p:cNvPr id="3" name="內容版面配置區 2"/>
          <p:cNvSpPr>
            <a:spLocks noGrp="1"/>
          </p:cNvSpPr>
          <p:nvPr>
            <p:ph idx="1"/>
          </p:nvPr>
        </p:nvSpPr>
        <p:spPr>
          <a:xfrm>
            <a:off x="677334" y="1474789"/>
            <a:ext cx="5818059" cy="5017451"/>
          </a:xfrm>
        </p:spPr>
        <p:txBody>
          <a:bodyPr>
            <a:normAutofit fontScale="92500" lnSpcReduction="20000"/>
          </a:bodyPr>
          <a:lstStyle/>
          <a:p>
            <a:endParaRPr lang="en-US" altLang="zh-TW" dirty="0"/>
          </a:p>
          <a:p>
            <a:endParaRPr lang="en-US" altLang="zh-TW" dirty="0"/>
          </a:p>
          <a:p>
            <a:endParaRPr lang="en-US" altLang="zh-TW" dirty="0"/>
          </a:p>
          <a:p>
            <a:endParaRPr lang="en-US" altLang="zh-TW" dirty="0"/>
          </a:p>
          <a:p>
            <a:endParaRPr lang="en-US" altLang="zh-TW" dirty="0"/>
          </a:p>
          <a:p>
            <a:endParaRPr lang="en-US" altLang="zh-TW" dirty="0"/>
          </a:p>
          <a:p>
            <a:r>
              <a:rPr lang="en-US" altLang="zh-TW" dirty="0"/>
              <a:t>What really happens… </a:t>
            </a:r>
          </a:p>
          <a:p>
            <a:pPr lvl="1"/>
            <a:r>
              <a:rPr lang="en-US" altLang="zh-TW" dirty="0"/>
              <a:t>1. Lock </a:t>
            </a:r>
            <a:r>
              <a:rPr lang="en-US" altLang="zh-TW" dirty="0" err="1"/>
              <a:t>mutex</a:t>
            </a:r>
            <a:r>
              <a:rPr lang="en-US" altLang="zh-TW" dirty="0"/>
              <a:t> </a:t>
            </a:r>
          </a:p>
          <a:p>
            <a:pPr lvl="1"/>
            <a:r>
              <a:rPr lang="en-US" altLang="zh-TW" dirty="0"/>
              <a:t>2. Wait() </a:t>
            </a:r>
          </a:p>
          <a:p>
            <a:pPr lvl="2"/>
            <a:r>
              <a:rPr lang="en-US" altLang="zh-TW" dirty="0"/>
              <a:t>1. Put the thread into </a:t>
            </a:r>
            <a:r>
              <a:rPr lang="en-US" altLang="zh-TW" dirty="0">
                <a:solidFill>
                  <a:srgbClr val="FFFF00"/>
                </a:solidFill>
              </a:rPr>
              <a:t>sleep &amp;  releases the lock</a:t>
            </a:r>
          </a:p>
          <a:p>
            <a:pPr lvl="2"/>
            <a:r>
              <a:rPr lang="en-US" altLang="zh-TW" dirty="0">
                <a:solidFill>
                  <a:srgbClr val="FFFF00"/>
                </a:solidFill>
              </a:rPr>
              <a:t>2. Waked up, </a:t>
            </a:r>
            <a:r>
              <a:rPr lang="en-US" altLang="zh-TW" sz="2100" dirty="0"/>
              <a:t>but the </a:t>
            </a:r>
            <a:r>
              <a:rPr lang="en-US" altLang="zh-TW" dirty="0">
                <a:solidFill>
                  <a:srgbClr val="FFFF00"/>
                </a:solidFill>
              </a:rPr>
              <a:t>thread is locked </a:t>
            </a:r>
          </a:p>
          <a:p>
            <a:pPr lvl="2"/>
            <a:r>
              <a:rPr lang="en-US" altLang="zh-TW" dirty="0">
                <a:solidFill>
                  <a:srgbClr val="FFFF00"/>
                </a:solidFill>
              </a:rPr>
              <a:t> 3. Re-acquire lock and resume execution </a:t>
            </a:r>
          </a:p>
          <a:p>
            <a:pPr lvl="1"/>
            <a:endParaRPr lang="zh-TW" altLang="en-US" dirty="0">
              <a:solidFill>
                <a:srgbClr val="FFFF00"/>
              </a:solidFill>
            </a:endParaRPr>
          </a:p>
        </p:txBody>
      </p:sp>
      <p:sp>
        <p:nvSpPr>
          <p:cNvPr id="5" name="內容版面配置區 2"/>
          <p:cNvSpPr txBox="1">
            <a:spLocks/>
          </p:cNvSpPr>
          <p:nvPr/>
        </p:nvSpPr>
        <p:spPr>
          <a:xfrm>
            <a:off x="6295113" y="1474788"/>
            <a:ext cx="5818059" cy="501745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20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20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20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20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US" altLang="zh-TW" dirty="0"/>
          </a:p>
          <a:p>
            <a:endParaRPr lang="en-US" altLang="zh-TW" dirty="0"/>
          </a:p>
          <a:p>
            <a:endParaRPr lang="en-US" altLang="zh-TW" dirty="0"/>
          </a:p>
          <a:p>
            <a:pPr marL="0" indent="0">
              <a:buNone/>
            </a:pPr>
            <a:endParaRPr lang="en-US" altLang="zh-TW" dirty="0"/>
          </a:p>
          <a:p>
            <a:endParaRPr lang="en-US" altLang="zh-TW" dirty="0"/>
          </a:p>
          <a:p>
            <a:pPr marL="457200" indent="-457200">
              <a:buFont typeface="+mj-lt"/>
              <a:buAutoNum type="arabicPeriod"/>
            </a:pPr>
            <a:r>
              <a:rPr lang="en-US" altLang="zh-TW" dirty="0"/>
              <a:t>Lock </a:t>
            </a:r>
            <a:r>
              <a:rPr lang="en-US" altLang="zh-TW" dirty="0" err="1"/>
              <a:t>mutex</a:t>
            </a:r>
            <a:endParaRPr lang="en-US" altLang="zh-TW" dirty="0"/>
          </a:p>
          <a:p>
            <a:pPr marL="457200" indent="-457200">
              <a:buFont typeface="+mj-lt"/>
              <a:buAutoNum type="arabicPeriod"/>
            </a:pPr>
            <a:r>
              <a:rPr lang="en-US" altLang="zh-TW" dirty="0"/>
              <a:t>Signal()  </a:t>
            </a:r>
          </a:p>
          <a:p>
            <a:pPr marL="457200" indent="-457200">
              <a:buFont typeface="+mj-lt"/>
              <a:buAutoNum type="arabicPeriod"/>
            </a:pPr>
            <a:r>
              <a:rPr lang="en-US" altLang="zh-TW" dirty="0"/>
              <a:t>Releases the lock </a:t>
            </a:r>
          </a:p>
        </p:txBody>
      </p:sp>
      <p:pic>
        <p:nvPicPr>
          <p:cNvPr id="9" name="圖片 8"/>
          <p:cNvPicPr>
            <a:picLocks noChangeAspect="1"/>
          </p:cNvPicPr>
          <p:nvPr/>
        </p:nvPicPr>
        <p:blipFill>
          <a:blip r:embed="rId2"/>
          <a:stretch>
            <a:fillRect/>
          </a:stretch>
        </p:blipFill>
        <p:spPr>
          <a:xfrm>
            <a:off x="963010" y="1270000"/>
            <a:ext cx="9067800" cy="2447925"/>
          </a:xfrm>
          <a:prstGeom prst="rect">
            <a:avLst/>
          </a:prstGeom>
        </p:spPr>
      </p:pic>
    </p:spTree>
    <p:extLst>
      <p:ext uri="{BB962C8B-B14F-4D97-AF65-F5344CB8AC3E}">
        <p14:creationId xmlns:p14="http://schemas.microsoft.com/office/powerpoint/2010/main" val="309299006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Using Condition Variable</a:t>
            </a:r>
            <a:endParaRPr lang="zh-TW" altLang="en-US" dirty="0"/>
          </a:p>
        </p:txBody>
      </p:sp>
      <p:sp>
        <p:nvSpPr>
          <p:cNvPr id="3" name="內容版面配置區 2"/>
          <p:cNvSpPr>
            <a:spLocks noGrp="1"/>
          </p:cNvSpPr>
          <p:nvPr>
            <p:ph idx="1"/>
          </p:nvPr>
        </p:nvSpPr>
        <p:spPr>
          <a:xfrm>
            <a:off x="677334" y="1474789"/>
            <a:ext cx="5818059" cy="5017451"/>
          </a:xfrm>
        </p:spPr>
        <p:txBody>
          <a:bodyPr>
            <a:normAutofit fontScale="85000" lnSpcReduction="10000"/>
          </a:bodyPr>
          <a:lstStyle/>
          <a:p>
            <a:endParaRPr lang="en-US" altLang="zh-TW" dirty="0"/>
          </a:p>
          <a:p>
            <a:endParaRPr lang="en-US" altLang="zh-TW" dirty="0"/>
          </a:p>
          <a:p>
            <a:endParaRPr lang="en-US" altLang="zh-TW" dirty="0"/>
          </a:p>
          <a:p>
            <a:endParaRPr lang="en-US" altLang="zh-TW" dirty="0"/>
          </a:p>
          <a:p>
            <a:endParaRPr lang="en-US" altLang="zh-TW" dirty="0"/>
          </a:p>
          <a:p>
            <a:endParaRPr lang="en-US" altLang="zh-TW" dirty="0"/>
          </a:p>
          <a:p>
            <a:r>
              <a:rPr lang="en-US" altLang="zh-TW" dirty="0"/>
              <a:t>What really happens… </a:t>
            </a:r>
          </a:p>
          <a:p>
            <a:pPr lvl="1"/>
            <a:r>
              <a:rPr lang="en-US" altLang="zh-TW" dirty="0"/>
              <a:t>1. Lock </a:t>
            </a:r>
            <a:r>
              <a:rPr lang="en-US" altLang="zh-TW" dirty="0" err="1"/>
              <a:t>mutex</a:t>
            </a:r>
            <a:r>
              <a:rPr lang="en-US" altLang="zh-TW" dirty="0"/>
              <a:t> </a:t>
            </a:r>
          </a:p>
          <a:p>
            <a:pPr lvl="1"/>
            <a:r>
              <a:rPr lang="en-US" altLang="zh-TW" dirty="0"/>
              <a:t>2. Wait() </a:t>
            </a:r>
          </a:p>
          <a:p>
            <a:pPr lvl="2"/>
            <a:r>
              <a:rPr lang="en-US" altLang="zh-TW" dirty="0"/>
              <a:t>1. Put the thread into </a:t>
            </a:r>
            <a:r>
              <a:rPr lang="en-US" altLang="zh-TW" dirty="0">
                <a:solidFill>
                  <a:srgbClr val="FFFF00"/>
                </a:solidFill>
              </a:rPr>
              <a:t>sleep &amp;  releases the lock</a:t>
            </a:r>
          </a:p>
          <a:p>
            <a:pPr lvl="2"/>
            <a:r>
              <a:rPr lang="en-US" altLang="zh-TW" dirty="0">
                <a:solidFill>
                  <a:srgbClr val="FFFF00"/>
                </a:solidFill>
              </a:rPr>
              <a:t>2. Waked up, </a:t>
            </a:r>
            <a:r>
              <a:rPr lang="en-US" altLang="zh-TW" sz="2100" dirty="0"/>
              <a:t>but the </a:t>
            </a:r>
            <a:r>
              <a:rPr lang="en-US" altLang="zh-TW" dirty="0">
                <a:solidFill>
                  <a:srgbClr val="FFFF00"/>
                </a:solidFill>
              </a:rPr>
              <a:t>thread is locked </a:t>
            </a:r>
          </a:p>
          <a:p>
            <a:pPr lvl="2"/>
            <a:r>
              <a:rPr lang="en-US" altLang="zh-TW" dirty="0">
                <a:solidFill>
                  <a:srgbClr val="FFFF00"/>
                </a:solidFill>
              </a:rPr>
              <a:t>3. Re-acquire lock and resume execution </a:t>
            </a:r>
          </a:p>
          <a:p>
            <a:pPr lvl="1"/>
            <a:r>
              <a:rPr lang="en-US" altLang="zh-TW" dirty="0">
                <a:solidFill>
                  <a:srgbClr val="FFFF00"/>
                </a:solidFill>
              </a:rPr>
              <a:t>3. Release the lock </a:t>
            </a:r>
            <a:endParaRPr lang="zh-TW" altLang="en-US" dirty="0">
              <a:solidFill>
                <a:srgbClr val="FFFF00"/>
              </a:solidFill>
            </a:endParaRPr>
          </a:p>
        </p:txBody>
      </p:sp>
      <p:sp>
        <p:nvSpPr>
          <p:cNvPr id="5" name="內容版面配置區 2"/>
          <p:cNvSpPr txBox="1">
            <a:spLocks/>
          </p:cNvSpPr>
          <p:nvPr/>
        </p:nvSpPr>
        <p:spPr>
          <a:xfrm>
            <a:off x="6295113" y="1474788"/>
            <a:ext cx="5818059" cy="501745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20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20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20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20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US" altLang="zh-TW" dirty="0"/>
          </a:p>
          <a:p>
            <a:endParaRPr lang="en-US" altLang="zh-TW" dirty="0"/>
          </a:p>
          <a:p>
            <a:endParaRPr lang="en-US" altLang="zh-TW" dirty="0"/>
          </a:p>
          <a:p>
            <a:pPr marL="0" indent="0">
              <a:buNone/>
            </a:pPr>
            <a:endParaRPr lang="en-US" altLang="zh-TW" dirty="0"/>
          </a:p>
          <a:p>
            <a:endParaRPr lang="en-US" altLang="zh-TW" dirty="0"/>
          </a:p>
          <a:p>
            <a:pPr marL="457200" indent="-457200">
              <a:buFont typeface="+mj-lt"/>
              <a:buAutoNum type="arabicPeriod"/>
            </a:pPr>
            <a:r>
              <a:rPr lang="en-US" altLang="zh-TW" dirty="0"/>
              <a:t>Lock </a:t>
            </a:r>
            <a:r>
              <a:rPr lang="en-US" altLang="zh-TW" dirty="0" err="1"/>
              <a:t>mutex</a:t>
            </a:r>
            <a:endParaRPr lang="en-US" altLang="zh-TW" dirty="0"/>
          </a:p>
          <a:p>
            <a:pPr marL="457200" indent="-457200">
              <a:buFont typeface="+mj-lt"/>
              <a:buAutoNum type="arabicPeriod"/>
            </a:pPr>
            <a:r>
              <a:rPr lang="en-US" altLang="zh-TW" dirty="0"/>
              <a:t>Signal()  </a:t>
            </a:r>
          </a:p>
          <a:p>
            <a:pPr marL="457200" indent="-457200">
              <a:buFont typeface="+mj-lt"/>
              <a:buAutoNum type="arabicPeriod"/>
            </a:pPr>
            <a:r>
              <a:rPr lang="en-US" altLang="zh-TW" dirty="0"/>
              <a:t>Releases the lock </a:t>
            </a:r>
          </a:p>
        </p:txBody>
      </p:sp>
      <p:pic>
        <p:nvPicPr>
          <p:cNvPr id="7" name="圖片 6"/>
          <p:cNvPicPr>
            <a:picLocks noChangeAspect="1"/>
          </p:cNvPicPr>
          <p:nvPr/>
        </p:nvPicPr>
        <p:blipFill>
          <a:blip r:embed="rId2"/>
          <a:stretch>
            <a:fillRect/>
          </a:stretch>
        </p:blipFill>
        <p:spPr>
          <a:xfrm>
            <a:off x="1053042" y="1270000"/>
            <a:ext cx="9086850" cy="2409825"/>
          </a:xfrm>
          <a:prstGeom prst="rect">
            <a:avLst/>
          </a:prstGeom>
        </p:spPr>
      </p:pic>
    </p:spTree>
    <p:extLst>
      <p:ext uri="{BB962C8B-B14F-4D97-AF65-F5344CB8AC3E}">
        <p14:creationId xmlns:p14="http://schemas.microsoft.com/office/powerpoint/2010/main" val="303023821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Using Condition Variable </a:t>
            </a:r>
            <a:endParaRPr lang="zh-TW" altLang="en-US" dirty="0"/>
          </a:p>
        </p:txBody>
      </p:sp>
      <p:pic>
        <p:nvPicPr>
          <p:cNvPr id="4" name="圖片 3"/>
          <p:cNvPicPr>
            <a:picLocks noChangeAspect="1"/>
          </p:cNvPicPr>
          <p:nvPr/>
        </p:nvPicPr>
        <p:blipFill>
          <a:blip r:embed="rId2"/>
          <a:stretch>
            <a:fillRect/>
          </a:stretch>
        </p:blipFill>
        <p:spPr>
          <a:xfrm>
            <a:off x="1218871" y="1474789"/>
            <a:ext cx="8934450" cy="2390775"/>
          </a:xfrm>
          <a:prstGeom prst="rect">
            <a:avLst/>
          </a:prstGeom>
        </p:spPr>
      </p:pic>
      <p:sp>
        <p:nvSpPr>
          <p:cNvPr id="5" name="內容版面配置區 2"/>
          <p:cNvSpPr txBox="1">
            <a:spLocks/>
          </p:cNvSpPr>
          <p:nvPr/>
        </p:nvSpPr>
        <p:spPr>
          <a:xfrm>
            <a:off x="677334" y="1474789"/>
            <a:ext cx="5818059" cy="5017451"/>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20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20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20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20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US" altLang="zh-TW" dirty="0"/>
          </a:p>
          <a:p>
            <a:endParaRPr lang="en-US" altLang="zh-TW" dirty="0"/>
          </a:p>
          <a:p>
            <a:endParaRPr lang="en-US" altLang="zh-TW" dirty="0"/>
          </a:p>
          <a:p>
            <a:endParaRPr lang="en-US" altLang="zh-TW" dirty="0"/>
          </a:p>
          <a:p>
            <a:endParaRPr lang="en-US" altLang="zh-TW" dirty="0"/>
          </a:p>
          <a:p>
            <a:endParaRPr lang="en-US" altLang="zh-TW" dirty="0"/>
          </a:p>
          <a:p>
            <a:r>
              <a:rPr lang="en-US" altLang="zh-TW" dirty="0"/>
              <a:t>What really happens… </a:t>
            </a:r>
          </a:p>
          <a:p>
            <a:pPr lvl="1"/>
            <a:r>
              <a:rPr lang="en-US" altLang="zh-TW" dirty="0"/>
              <a:t>1. Lock </a:t>
            </a:r>
            <a:r>
              <a:rPr lang="en-US" altLang="zh-TW" dirty="0" err="1"/>
              <a:t>mutex</a:t>
            </a:r>
            <a:r>
              <a:rPr lang="en-US" altLang="zh-TW" dirty="0"/>
              <a:t> </a:t>
            </a:r>
          </a:p>
          <a:p>
            <a:pPr lvl="1"/>
            <a:r>
              <a:rPr lang="en-US" altLang="zh-TW" dirty="0"/>
              <a:t>2. Wait() </a:t>
            </a:r>
          </a:p>
          <a:p>
            <a:pPr lvl="2"/>
            <a:r>
              <a:rPr lang="en-US" altLang="zh-TW" dirty="0"/>
              <a:t>1. Put the thread into </a:t>
            </a:r>
            <a:r>
              <a:rPr lang="en-US" altLang="zh-TW" dirty="0">
                <a:solidFill>
                  <a:srgbClr val="FFFF00"/>
                </a:solidFill>
              </a:rPr>
              <a:t>sleep &amp;  releases the lock</a:t>
            </a:r>
          </a:p>
          <a:p>
            <a:pPr lvl="2"/>
            <a:r>
              <a:rPr lang="en-US" altLang="zh-TW" dirty="0">
                <a:solidFill>
                  <a:srgbClr val="FFFF00"/>
                </a:solidFill>
              </a:rPr>
              <a:t>2. Waked up, </a:t>
            </a:r>
            <a:r>
              <a:rPr lang="en-US" altLang="zh-TW" sz="2100" dirty="0"/>
              <a:t>but the </a:t>
            </a:r>
            <a:r>
              <a:rPr lang="en-US" altLang="zh-TW" dirty="0">
                <a:solidFill>
                  <a:srgbClr val="FFFF00"/>
                </a:solidFill>
              </a:rPr>
              <a:t>thread is locked </a:t>
            </a:r>
          </a:p>
          <a:p>
            <a:pPr lvl="2"/>
            <a:r>
              <a:rPr lang="en-US" altLang="zh-TW" dirty="0">
                <a:solidFill>
                  <a:srgbClr val="FFFF00"/>
                </a:solidFill>
              </a:rPr>
              <a:t>3. Re-acquire lock and resume execution </a:t>
            </a:r>
          </a:p>
          <a:p>
            <a:pPr lvl="1"/>
            <a:r>
              <a:rPr lang="en-US" altLang="zh-TW" dirty="0">
                <a:solidFill>
                  <a:srgbClr val="FFFF00"/>
                </a:solidFill>
              </a:rPr>
              <a:t>3. Release the lock </a:t>
            </a:r>
            <a:endParaRPr lang="zh-TW" altLang="en-US" dirty="0">
              <a:solidFill>
                <a:srgbClr val="FFFF00"/>
              </a:solidFill>
            </a:endParaRPr>
          </a:p>
        </p:txBody>
      </p:sp>
      <p:sp>
        <p:nvSpPr>
          <p:cNvPr id="6" name="內容版面配置區 2"/>
          <p:cNvSpPr txBox="1">
            <a:spLocks/>
          </p:cNvSpPr>
          <p:nvPr/>
        </p:nvSpPr>
        <p:spPr>
          <a:xfrm>
            <a:off x="6295113" y="1474788"/>
            <a:ext cx="5818059" cy="501745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20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20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20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20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US" altLang="zh-TW" dirty="0"/>
          </a:p>
          <a:p>
            <a:endParaRPr lang="en-US" altLang="zh-TW" dirty="0"/>
          </a:p>
          <a:p>
            <a:endParaRPr lang="en-US" altLang="zh-TW" dirty="0"/>
          </a:p>
          <a:p>
            <a:pPr marL="0" indent="0">
              <a:buNone/>
            </a:pPr>
            <a:endParaRPr lang="en-US" altLang="zh-TW" dirty="0"/>
          </a:p>
          <a:p>
            <a:endParaRPr lang="en-US" altLang="zh-TW" dirty="0"/>
          </a:p>
          <a:p>
            <a:pPr marL="457200" indent="-457200">
              <a:buFont typeface="+mj-lt"/>
              <a:buAutoNum type="arabicPeriod"/>
            </a:pPr>
            <a:r>
              <a:rPr lang="en-US" altLang="zh-TW" dirty="0"/>
              <a:t>Lock </a:t>
            </a:r>
            <a:r>
              <a:rPr lang="en-US" altLang="zh-TW" dirty="0" err="1"/>
              <a:t>mutex</a:t>
            </a:r>
            <a:endParaRPr lang="en-US" altLang="zh-TW" dirty="0"/>
          </a:p>
          <a:p>
            <a:pPr marL="457200" indent="-457200">
              <a:buFont typeface="+mj-lt"/>
              <a:buAutoNum type="arabicPeriod"/>
            </a:pPr>
            <a:r>
              <a:rPr lang="en-US" altLang="zh-TW" dirty="0"/>
              <a:t>Signal()  </a:t>
            </a:r>
          </a:p>
          <a:p>
            <a:pPr marL="457200" indent="-457200">
              <a:buFont typeface="+mj-lt"/>
              <a:buAutoNum type="arabicPeriod"/>
            </a:pPr>
            <a:r>
              <a:rPr lang="en-US" altLang="zh-TW" dirty="0"/>
              <a:t>Releases the lock </a:t>
            </a:r>
          </a:p>
        </p:txBody>
      </p:sp>
      <p:sp>
        <p:nvSpPr>
          <p:cNvPr id="7" name="矩形 6"/>
          <p:cNvSpPr/>
          <p:nvPr/>
        </p:nvSpPr>
        <p:spPr>
          <a:xfrm>
            <a:off x="4466897" y="4939862"/>
            <a:ext cx="1576551" cy="4099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p:cNvSpPr/>
          <p:nvPr/>
        </p:nvSpPr>
        <p:spPr>
          <a:xfrm>
            <a:off x="2086305" y="5680841"/>
            <a:ext cx="1455682" cy="4099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p:cNvSpPr txBox="1"/>
          <p:nvPr/>
        </p:nvSpPr>
        <p:spPr>
          <a:xfrm>
            <a:off x="6295113" y="5638614"/>
            <a:ext cx="4174541" cy="646331"/>
          </a:xfrm>
          <a:prstGeom prst="rect">
            <a:avLst/>
          </a:prstGeom>
          <a:noFill/>
        </p:spPr>
        <p:txBody>
          <a:bodyPr wrap="none" rtlCol="0">
            <a:spAutoFit/>
          </a:bodyPr>
          <a:lstStyle/>
          <a:p>
            <a:r>
              <a:rPr lang="en-US" altLang="zh-TW" dirty="0"/>
              <a:t>Another reason why condition variable</a:t>
            </a:r>
            <a:br>
              <a:rPr lang="en-US" altLang="zh-TW" dirty="0"/>
            </a:br>
            <a:r>
              <a:rPr lang="en-US" altLang="zh-TW" dirty="0"/>
              <a:t> op. MUST within </a:t>
            </a:r>
            <a:r>
              <a:rPr lang="en-US" altLang="zh-TW" dirty="0" err="1"/>
              <a:t>mutex</a:t>
            </a:r>
            <a:r>
              <a:rPr lang="en-US" altLang="zh-TW" dirty="0"/>
              <a:t> lock </a:t>
            </a:r>
            <a:endParaRPr lang="zh-TW" altLang="en-US" dirty="0"/>
          </a:p>
        </p:txBody>
      </p:sp>
      <p:cxnSp>
        <p:nvCxnSpPr>
          <p:cNvPr id="11" name="肘形接點 10"/>
          <p:cNvCxnSpPr>
            <a:stCxn id="7" idx="3"/>
            <a:endCxn id="9" idx="1"/>
          </p:cNvCxnSpPr>
          <p:nvPr/>
        </p:nvCxnSpPr>
        <p:spPr>
          <a:xfrm>
            <a:off x="6043448" y="5144814"/>
            <a:ext cx="251665" cy="816966"/>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肘形接點 11"/>
          <p:cNvCxnSpPr>
            <a:stCxn id="8" idx="2"/>
          </p:cNvCxnSpPr>
          <p:nvPr/>
        </p:nvCxnSpPr>
        <p:spPr>
          <a:xfrm rot="16200000" flipH="1">
            <a:off x="4524597" y="4380293"/>
            <a:ext cx="60064" cy="3480967"/>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267871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4E6CE33-A910-4350-AE0D-0B2D55966F25}"/>
              </a:ext>
            </a:extLst>
          </p:cNvPr>
          <p:cNvSpPr>
            <a:spLocks noGrp="1"/>
          </p:cNvSpPr>
          <p:nvPr>
            <p:ph type="title"/>
          </p:nvPr>
        </p:nvSpPr>
        <p:spPr/>
        <p:txBody>
          <a:bodyPr/>
          <a:lstStyle/>
          <a:p>
            <a:r>
              <a:rPr lang="en-US" altLang="zh-TW" dirty="0"/>
              <a:t>Example 1</a:t>
            </a:r>
            <a:endParaRPr lang="zh-TW" altLang="en-US" dirty="0"/>
          </a:p>
        </p:txBody>
      </p:sp>
      <p:sp>
        <p:nvSpPr>
          <p:cNvPr id="4" name="矩形 3">
            <a:extLst>
              <a:ext uri="{FF2B5EF4-FFF2-40B4-BE49-F238E27FC236}">
                <a16:creationId xmlns:a16="http://schemas.microsoft.com/office/drawing/2014/main" id="{379B38F2-8512-4272-BDDB-BF74B2BFC4D5}"/>
              </a:ext>
            </a:extLst>
          </p:cNvPr>
          <p:cNvSpPr/>
          <p:nvPr/>
        </p:nvSpPr>
        <p:spPr>
          <a:xfrm>
            <a:off x="581636" y="1447086"/>
            <a:ext cx="6096000" cy="4801314"/>
          </a:xfrm>
          <a:prstGeom prst="rect">
            <a:avLst/>
          </a:prstGeom>
        </p:spPr>
        <p:txBody>
          <a:bodyPr>
            <a:spAutoFit/>
          </a:bodyPr>
          <a:lstStyle/>
          <a:p>
            <a:r>
              <a:rPr lang="zh-TW" altLang="en-US" dirty="0">
                <a:latin typeface="Times New Roman" panose="02020603050405020304" pitchFamily="18" charset="0"/>
                <a:cs typeface="Times New Roman" panose="02020603050405020304" pitchFamily="18" charset="0"/>
              </a:rPr>
              <a:t>#include &lt;stdio.h&gt;</a:t>
            </a:r>
          </a:p>
          <a:p>
            <a:r>
              <a:rPr lang="zh-TW" altLang="en-US" dirty="0">
                <a:latin typeface="Times New Roman" panose="02020603050405020304" pitchFamily="18" charset="0"/>
                <a:cs typeface="Times New Roman" panose="02020603050405020304" pitchFamily="18" charset="0"/>
              </a:rPr>
              <a:t>#include &lt;pthread.h&gt;</a:t>
            </a:r>
          </a:p>
          <a:p>
            <a:endParaRPr lang="zh-TW" altLang="en-US" dirty="0">
              <a:latin typeface="Times New Roman" panose="02020603050405020304" pitchFamily="18" charset="0"/>
              <a:cs typeface="Times New Roman" panose="02020603050405020304" pitchFamily="18" charset="0"/>
            </a:endParaRPr>
          </a:p>
          <a:p>
            <a:r>
              <a:rPr lang="zh-TW" altLang="en-US" dirty="0">
                <a:latin typeface="Times New Roman" panose="02020603050405020304" pitchFamily="18" charset="0"/>
                <a:cs typeface="Times New Roman" panose="02020603050405020304" pitchFamily="18" charset="0"/>
              </a:rPr>
              <a:t>pthread_mutex_t mutex;</a:t>
            </a:r>
          </a:p>
          <a:p>
            <a:r>
              <a:rPr lang="zh-TW" altLang="en-US" dirty="0">
                <a:latin typeface="Times New Roman" panose="02020603050405020304" pitchFamily="18" charset="0"/>
                <a:cs typeface="Times New Roman" panose="02020603050405020304" pitchFamily="18" charset="0"/>
              </a:rPr>
              <a:t>pthread_cond_t cond;</a:t>
            </a:r>
          </a:p>
          <a:p>
            <a:r>
              <a:rPr lang="zh-TW" altLang="en-US" dirty="0">
                <a:latin typeface="Times New Roman" panose="02020603050405020304" pitchFamily="18" charset="0"/>
                <a:cs typeface="Times New Roman" panose="02020603050405020304" pitchFamily="18" charset="0"/>
              </a:rPr>
              <a:t>int x = 5;</a:t>
            </a:r>
          </a:p>
          <a:p>
            <a:endParaRPr lang="zh-TW" altLang="en-US" dirty="0">
              <a:latin typeface="Times New Roman" panose="02020603050405020304" pitchFamily="18" charset="0"/>
              <a:cs typeface="Times New Roman" panose="02020603050405020304" pitchFamily="18" charset="0"/>
            </a:endParaRPr>
          </a:p>
          <a:p>
            <a:r>
              <a:rPr lang="zh-TW" altLang="en-US" dirty="0">
                <a:latin typeface="Times New Roman" panose="02020603050405020304" pitchFamily="18" charset="0"/>
                <a:cs typeface="Times New Roman" panose="02020603050405020304" pitchFamily="18" charset="0"/>
              </a:rPr>
              <a:t>void action(void) {</a:t>
            </a:r>
          </a:p>
          <a:p>
            <a:r>
              <a:rPr lang="zh-TW" altLang="en-US" dirty="0">
                <a:latin typeface="Times New Roman" panose="02020603050405020304" pitchFamily="18" charset="0"/>
                <a:cs typeface="Times New Roman" panose="02020603050405020304" pitchFamily="18" charset="0"/>
              </a:rPr>
              <a:t>        pthread_mutex_lock(&amp;mutex);</a:t>
            </a:r>
          </a:p>
          <a:p>
            <a:r>
              <a:rPr lang="zh-TW" altLang="en-US" dirty="0">
                <a:latin typeface="Times New Roman" panose="02020603050405020304" pitchFamily="18" charset="0"/>
                <a:cs typeface="Times New Roman" panose="02020603050405020304" pitchFamily="18" charset="0"/>
              </a:rPr>
              <a:t>        if(x!=0){</a:t>
            </a:r>
          </a:p>
          <a:p>
            <a:r>
              <a:rPr lang="zh-TW" altLang="en-US" dirty="0">
                <a:latin typeface="Times New Roman" panose="02020603050405020304" pitchFamily="18" charset="0"/>
                <a:cs typeface="Times New Roman" panose="02020603050405020304" pitchFamily="18" charset="0"/>
              </a:rPr>
              <a:t>                pthread_cond_wait(&amp;cond, &amp;mutex);</a:t>
            </a:r>
          </a:p>
          <a:p>
            <a:r>
              <a:rPr lang="zh-TW" altLang="en-US" dirty="0">
                <a:latin typeface="Times New Roman" panose="02020603050405020304" pitchFamily="18" charset="0"/>
                <a:cs typeface="Times New Roman" panose="02020603050405020304" pitchFamily="18" charset="0"/>
              </a:rPr>
              <a:t>        }</a:t>
            </a:r>
          </a:p>
          <a:p>
            <a:r>
              <a:rPr lang="zh-TW" altLang="en-US" dirty="0">
                <a:latin typeface="Times New Roman" panose="02020603050405020304" pitchFamily="18" charset="0"/>
                <a:cs typeface="Times New Roman" panose="02020603050405020304" pitchFamily="18" charset="0"/>
              </a:rPr>
              <a:t>        pthread_mutex_unlock(&amp;mutex);</a:t>
            </a:r>
          </a:p>
          <a:p>
            <a:r>
              <a:rPr lang="zh-TW" altLang="en-US" dirty="0">
                <a:latin typeface="Times New Roman" panose="02020603050405020304" pitchFamily="18" charset="0"/>
                <a:cs typeface="Times New Roman" panose="02020603050405020304" pitchFamily="18" charset="0"/>
              </a:rPr>
              <a:t>        printf("Take action!\n");</a:t>
            </a:r>
          </a:p>
          <a:p>
            <a:endParaRPr lang="zh-TW" altLang="en-US" dirty="0">
              <a:latin typeface="Times New Roman" panose="02020603050405020304" pitchFamily="18" charset="0"/>
              <a:cs typeface="Times New Roman" panose="02020603050405020304" pitchFamily="18" charset="0"/>
            </a:endParaRPr>
          </a:p>
          <a:p>
            <a:r>
              <a:rPr lang="zh-TW" altLang="en-US" dirty="0">
                <a:latin typeface="Times New Roman" panose="02020603050405020304" pitchFamily="18" charset="0"/>
                <a:cs typeface="Times New Roman" panose="02020603050405020304" pitchFamily="18" charset="0"/>
              </a:rPr>
              <a:t>}</a:t>
            </a:r>
          </a:p>
          <a:p>
            <a:endParaRPr lang="zh-TW" altLang="en-US" dirty="0">
              <a:latin typeface="Times New Roman" panose="02020603050405020304" pitchFamily="18" charset="0"/>
              <a:cs typeface="Times New Roman" panose="02020603050405020304" pitchFamily="18" charset="0"/>
            </a:endParaRPr>
          </a:p>
        </p:txBody>
      </p:sp>
      <p:sp>
        <p:nvSpPr>
          <p:cNvPr id="5" name="矩形 4">
            <a:extLst>
              <a:ext uri="{FF2B5EF4-FFF2-40B4-BE49-F238E27FC236}">
                <a16:creationId xmlns:a16="http://schemas.microsoft.com/office/drawing/2014/main" id="{A9507A01-C097-466E-B296-027BC2FECC76}"/>
              </a:ext>
            </a:extLst>
          </p:cNvPr>
          <p:cNvSpPr/>
          <p:nvPr/>
        </p:nvSpPr>
        <p:spPr>
          <a:xfrm>
            <a:off x="5094913" y="222240"/>
            <a:ext cx="6096000" cy="3416320"/>
          </a:xfrm>
          <a:prstGeom prst="rect">
            <a:avLst/>
          </a:prstGeom>
        </p:spPr>
        <p:txBody>
          <a:bodyPr>
            <a:spAutoFit/>
          </a:bodyPr>
          <a:lstStyle/>
          <a:p>
            <a:r>
              <a:rPr lang="zh-TW" altLang="en-US" dirty="0">
                <a:latin typeface="Times New Roman" panose="02020603050405020304" pitchFamily="18" charset="0"/>
                <a:cs typeface="Times New Roman" panose="02020603050405020304" pitchFamily="18" charset="0"/>
              </a:rPr>
              <a:t>void counter(void) {</a:t>
            </a:r>
          </a:p>
          <a:p>
            <a:r>
              <a:rPr lang="zh-TW" altLang="en-US" dirty="0">
                <a:latin typeface="Times New Roman" panose="02020603050405020304" pitchFamily="18" charset="0"/>
                <a:cs typeface="Times New Roman" panose="02020603050405020304" pitchFamily="18" charset="0"/>
              </a:rPr>
              <a:t>        pthread_mutex_lock(&amp;mutex);</a:t>
            </a:r>
          </a:p>
          <a:p>
            <a:r>
              <a:rPr lang="zh-TW" altLang="en-US" dirty="0">
                <a:latin typeface="Times New Roman" panose="02020603050405020304" pitchFamily="18" charset="0"/>
                <a:cs typeface="Times New Roman" panose="02020603050405020304" pitchFamily="18" charset="0"/>
              </a:rPr>
              <a:t>        while(x!=0){</a:t>
            </a:r>
          </a:p>
          <a:p>
            <a:r>
              <a:rPr lang="zh-TW" altLang="en-US" dirty="0">
                <a:latin typeface="Times New Roman" panose="02020603050405020304" pitchFamily="18" charset="0"/>
                <a:cs typeface="Times New Roman" panose="02020603050405020304" pitchFamily="18" charset="0"/>
              </a:rPr>
              <a:t>                x--;</a:t>
            </a:r>
          </a:p>
          <a:p>
            <a:r>
              <a:rPr lang="zh-TW" altLang="en-US" dirty="0">
                <a:latin typeface="Times New Roman" panose="02020603050405020304" pitchFamily="18" charset="0"/>
                <a:cs typeface="Times New Roman" panose="02020603050405020304" pitchFamily="18" charset="0"/>
              </a:rPr>
              <a:t>                printf("x:%d\n",x);</a:t>
            </a:r>
          </a:p>
          <a:p>
            <a:r>
              <a:rPr lang="zh-TW" altLang="en-US" dirty="0">
                <a:latin typeface="Times New Roman" panose="02020603050405020304" pitchFamily="18" charset="0"/>
                <a:cs typeface="Times New Roman" panose="02020603050405020304" pitchFamily="18" charset="0"/>
              </a:rPr>
              <a:t>        }</a:t>
            </a:r>
          </a:p>
          <a:p>
            <a:r>
              <a:rPr lang="zh-TW" altLang="en-US" dirty="0">
                <a:latin typeface="Times New Roman" panose="02020603050405020304" pitchFamily="18" charset="0"/>
                <a:cs typeface="Times New Roman" panose="02020603050405020304" pitchFamily="18" charset="0"/>
              </a:rPr>
              <a:t>        if(x==0){</a:t>
            </a:r>
          </a:p>
          <a:p>
            <a:r>
              <a:rPr lang="zh-TW" altLang="en-US" dirty="0">
                <a:latin typeface="Times New Roman" panose="02020603050405020304" pitchFamily="18" charset="0"/>
                <a:cs typeface="Times New Roman" panose="02020603050405020304" pitchFamily="18" charset="0"/>
              </a:rPr>
              <a:t>                pthread_cond_signal(&amp;cond);</a:t>
            </a:r>
          </a:p>
          <a:p>
            <a:r>
              <a:rPr lang="zh-TW" altLang="en-US" dirty="0">
                <a:latin typeface="Times New Roman" panose="02020603050405020304" pitchFamily="18" charset="0"/>
                <a:cs typeface="Times New Roman" panose="02020603050405020304" pitchFamily="18" charset="0"/>
              </a:rPr>
              <a:t>        }</a:t>
            </a:r>
          </a:p>
          <a:p>
            <a:r>
              <a:rPr lang="zh-TW" altLang="en-US" dirty="0">
                <a:latin typeface="Times New Roman" panose="02020603050405020304" pitchFamily="18" charset="0"/>
                <a:cs typeface="Times New Roman" panose="02020603050405020304" pitchFamily="18" charset="0"/>
              </a:rPr>
              <a:t>        pthread_mutex_unlock(&amp;mutex);</a:t>
            </a:r>
          </a:p>
          <a:p>
            <a:r>
              <a:rPr lang="zh-TW" altLang="en-US" dirty="0">
                <a:latin typeface="Times New Roman" panose="02020603050405020304" pitchFamily="18" charset="0"/>
                <a:cs typeface="Times New Roman" panose="02020603050405020304" pitchFamily="18" charset="0"/>
              </a:rPr>
              <a:t>        printf("counter release!\n");</a:t>
            </a:r>
          </a:p>
          <a:p>
            <a:r>
              <a:rPr lang="zh-TW" altLang="en-US" dirty="0">
                <a:latin typeface="Times New Roman" panose="02020603050405020304" pitchFamily="18" charset="0"/>
                <a:cs typeface="Times New Roman" panose="02020603050405020304" pitchFamily="18" charset="0"/>
              </a:rPr>
              <a:t>}</a:t>
            </a:r>
          </a:p>
        </p:txBody>
      </p:sp>
      <p:sp>
        <p:nvSpPr>
          <p:cNvPr id="6" name="矩形 5">
            <a:extLst>
              <a:ext uri="{FF2B5EF4-FFF2-40B4-BE49-F238E27FC236}">
                <a16:creationId xmlns:a16="http://schemas.microsoft.com/office/drawing/2014/main" id="{FA131DA4-3F38-42C8-B435-DD09AEDBB71B}"/>
              </a:ext>
            </a:extLst>
          </p:cNvPr>
          <p:cNvSpPr/>
          <p:nvPr/>
        </p:nvSpPr>
        <p:spPr>
          <a:xfrm>
            <a:off x="5094913" y="3909495"/>
            <a:ext cx="6096000" cy="2585323"/>
          </a:xfrm>
          <a:prstGeom prst="rect">
            <a:avLst/>
          </a:prstGeom>
        </p:spPr>
        <p:txBody>
          <a:bodyPr>
            <a:spAutoFit/>
          </a:bodyPr>
          <a:lstStyle/>
          <a:p>
            <a:r>
              <a:rPr lang="zh-TW" altLang="en-US" dirty="0">
                <a:latin typeface="Times New Roman" panose="02020603050405020304" pitchFamily="18" charset="0"/>
                <a:cs typeface="Times New Roman" panose="02020603050405020304" pitchFamily="18" charset="0"/>
              </a:rPr>
              <a:t>int main() {</a:t>
            </a:r>
          </a:p>
          <a:p>
            <a:r>
              <a:rPr lang="zh-TW" altLang="en-US" dirty="0">
                <a:latin typeface="Times New Roman" panose="02020603050405020304" pitchFamily="18" charset="0"/>
                <a:cs typeface="Times New Roman" panose="02020603050405020304" pitchFamily="18" charset="0"/>
              </a:rPr>
              <a:t>        pthread_mutex_init(&amp;mutex, NULL);</a:t>
            </a:r>
          </a:p>
          <a:p>
            <a:r>
              <a:rPr lang="zh-TW" altLang="en-US" dirty="0">
                <a:latin typeface="Times New Roman" panose="02020603050405020304" pitchFamily="18" charset="0"/>
                <a:cs typeface="Times New Roman" panose="02020603050405020304" pitchFamily="18" charset="0"/>
              </a:rPr>
              <a:t>        pthread_cond_init(&amp;cond, NULL);</a:t>
            </a:r>
          </a:p>
          <a:p>
            <a:r>
              <a:rPr lang="zh-TW" altLang="en-US" dirty="0">
                <a:latin typeface="Times New Roman" panose="02020603050405020304" pitchFamily="18" charset="0"/>
                <a:cs typeface="Times New Roman" panose="02020603050405020304" pitchFamily="18" charset="0"/>
              </a:rPr>
              <a:t>        pthread_t p;</a:t>
            </a:r>
          </a:p>
          <a:p>
            <a:endParaRPr lang="zh-TW" altLang="en-US" dirty="0">
              <a:latin typeface="Times New Roman" panose="02020603050405020304" pitchFamily="18" charset="0"/>
              <a:cs typeface="Times New Roman" panose="02020603050405020304" pitchFamily="18" charset="0"/>
            </a:endParaRPr>
          </a:p>
          <a:p>
            <a:r>
              <a:rPr lang="zh-TW" altLang="en-US" dirty="0">
                <a:latin typeface="Times New Roman" panose="02020603050405020304" pitchFamily="18" charset="0"/>
                <a:cs typeface="Times New Roman" panose="02020603050405020304" pitchFamily="18" charset="0"/>
              </a:rPr>
              <a:t>        pthread_create(&amp;p, NULL, (void*)counter, NULL);</a:t>
            </a:r>
          </a:p>
          <a:p>
            <a:r>
              <a:rPr lang="zh-TW" altLang="en-US" dirty="0">
                <a:latin typeface="Times New Roman" panose="02020603050405020304" pitchFamily="18" charset="0"/>
                <a:cs typeface="Times New Roman" panose="02020603050405020304" pitchFamily="18" charset="0"/>
              </a:rPr>
              <a:t>        action();</a:t>
            </a:r>
          </a:p>
          <a:p>
            <a:r>
              <a:rPr lang="zh-TW" altLang="en-US" dirty="0">
                <a:latin typeface="Times New Roman" panose="02020603050405020304" pitchFamily="18" charset="0"/>
                <a:cs typeface="Times New Roman" panose="02020603050405020304" pitchFamily="18" charset="0"/>
              </a:rPr>
              <a:t>        return 0;</a:t>
            </a:r>
          </a:p>
          <a:p>
            <a:r>
              <a:rPr lang="zh-TW" altLang="en-US" dirty="0">
                <a:latin typeface="Times New Roman" panose="02020603050405020304" pitchFamily="18" charset="0"/>
                <a:cs typeface="Times New Roman" panose="02020603050405020304" pitchFamily="18" charset="0"/>
              </a:rPr>
              <a:t>}</a:t>
            </a:r>
          </a:p>
        </p:txBody>
      </p:sp>
      <p:sp>
        <p:nvSpPr>
          <p:cNvPr id="7" name="矩形 6">
            <a:extLst>
              <a:ext uri="{FF2B5EF4-FFF2-40B4-BE49-F238E27FC236}">
                <a16:creationId xmlns:a16="http://schemas.microsoft.com/office/drawing/2014/main" id="{ADE61E2B-9C6C-44D9-9945-6B87FDCFEF08}"/>
              </a:ext>
            </a:extLst>
          </p:cNvPr>
          <p:cNvSpPr/>
          <p:nvPr/>
        </p:nvSpPr>
        <p:spPr>
          <a:xfrm>
            <a:off x="9742415" y="609600"/>
            <a:ext cx="1968617" cy="2308324"/>
          </a:xfrm>
          <a:prstGeom prst="rect">
            <a:avLst/>
          </a:prstGeom>
        </p:spPr>
        <p:txBody>
          <a:bodyPr wrap="square">
            <a:spAutoFit/>
          </a:bodyPr>
          <a:lstStyle/>
          <a:p>
            <a:r>
              <a:rPr lang="zh-TW" altLang="en-US" dirty="0">
                <a:solidFill>
                  <a:srgbClr val="FF0000"/>
                </a:solidFill>
              </a:rPr>
              <a:t>$ ./cv</a:t>
            </a:r>
          </a:p>
          <a:p>
            <a:r>
              <a:rPr lang="zh-TW" altLang="en-US" dirty="0">
                <a:solidFill>
                  <a:srgbClr val="FF0000"/>
                </a:solidFill>
              </a:rPr>
              <a:t>x:4</a:t>
            </a:r>
          </a:p>
          <a:p>
            <a:r>
              <a:rPr lang="zh-TW" altLang="en-US" dirty="0">
                <a:solidFill>
                  <a:srgbClr val="FF0000"/>
                </a:solidFill>
              </a:rPr>
              <a:t>x:3</a:t>
            </a:r>
          </a:p>
          <a:p>
            <a:r>
              <a:rPr lang="zh-TW" altLang="en-US" dirty="0">
                <a:solidFill>
                  <a:srgbClr val="FF0000"/>
                </a:solidFill>
              </a:rPr>
              <a:t>x:2</a:t>
            </a:r>
          </a:p>
          <a:p>
            <a:r>
              <a:rPr lang="zh-TW" altLang="en-US" dirty="0">
                <a:solidFill>
                  <a:srgbClr val="FF0000"/>
                </a:solidFill>
              </a:rPr>
              <a:t>x:1</a:t>
            </a:r>
          </a:p>
          <a:p>
            <a:r>
              <a:rPr lang="zh-TW" altLang="en-US" dirty="0">
                <a:solidFill>
                  <a:srgbClr val="FF0000"/>
                </a:solidFill>
              </a:rPr>
              <a:t>x:0</a:t>
            </a:r>
          </a:p>
          <a:p>
            <a:r>
              <a:rPr lang="zh-TW" altLang="en-US" dirty="0">
                <a:solidFill>
                  <a:srgbClr val="FF0000"/>
                </a:solidFill>
              </a:rPr>
              <a:t>counter release!</a:t>
            </a:r>
          </a:p>
          <a:p>
            <a:r>
              <a:rPr lang="zh-TW" altLang="en-US" dirty="0">
                <a:solidFill>
                  <a:srgbClr val="FF0000"/>
                </a:solidFill>
              </a:rPr>
              <a:t>Take action!</a:t>
            </a:r>
          </a:p>
        </p:txBody>
      </p:sp>
    </p:spTree>
    <p:extLst>
      <p:ext uri="{BB962C8B-B14F-4D97-AF65-F5344CB8AC3E}">
        <p14:creationId xmlns:p14="http://schemas.microsoft.com/office/powerpoint/2010/main" val="349322531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74403A5-A659-4636-86E3-F0AD62D4CCAD}"/>
              </a:ext>
            </a:extLst>
          </p:cNvPr>
          <p:cNvSpPr/>
          <p:nvPr/>
        </p:nvSpPr>
        <p:spPr>
          <a:xfrm>
            <a:off x="128631" y="700344"/>
            <a:ext cx="6096000" cy="6186309"/>
          </a:xfrm>
          <a:prstGeom prst="rect">
            <a:avLst/>
          </a:prstGeom>
        </p:spPr>
        <p:txBody>
          <a:bodyPr>
            <a:spAutoFit/>
          </a:bodyPr>
          <a:lstStyle/>
          <a:p>
            <a:r>
              <a:rPr lang="zh-TW" altLang="en-US" dirty="0">
                <a:latin typeface="Times New Roman" panose="02020603050405020304" pitchFamily="18" charset="0"/>
                <a:cs typeface="Times New Roman" panose="02020603050405020304" pitchFamily="18" charset="0"/>
              </a:rPr>
              <a:t>#include &lt;stdio.h&gt;</a:t>
            </a:r>
          </a:p>
          <a:p>
            <a:r>
              <a:rPr lang="zh-TW" altLang="en-US" dirty="0">
                <a:latin typeface="Times New Roman" panose="02020603050405020304" pitchFamily="18" charset="0"/>
                <a:cs typeface="Times New Roman" panose="02020603050405020304" pitchFamily="18" charset="0"/>
              </a:rPr>
              <a:t>#include &lt;pthread.h&gt;</a:t>
            </a:r>
          </a:p>
          <a:p>
            <a:endParaRPr lang="zh-TW" altLang="en-US" dirty="0">
              <a:latin typeface="Times New Roman" panose="02020603050405020304" pitchFamily="18" charset="0"/>
              <a:cs typeface="Times New Roman" panose="02020603050405020304" pitchFamily="18" charset="0"/>
            </a:endParaRPr>
          </a:p>
          <a:p>
            <a:r>
              <a:rPr lang="zh-TW" altLang="en-US" dirty="0">
                <a:latin typeface="Times New Roman" panose="02020603050405020304" pitchFamily="18" charset="0"/>
                <a:cs typeface="Times New Roman" panose="02020603050405020304" pitchFamily="18" charset="0"/>
              </a:rPr>
              <a:t>#define MAX_SIZE  5</a:t>
            </a:r>
          </a:p>
          <a:p>
            <a:r>
              <a:rPr lang="zh-TW" altLang="en-US" dirty="0">
                <a:latin typeface="Times New Roman" panose="02020603050405020304" pitchFamily="18" charset="0"/>
                <a:cs typeface="Times New Roman" panose="02020603050405020304" pitchFamily="18" charset="0"/>
              </a:rPr>
              <a:t>pthread_mutex_t lock;</a:t>
            </a:r>
          </a:p>
          <a:p>
            <a:r>
              <a:rPr lang="zh-TW" altLang="en-US" dirty="0">
                <a:latin typeface="Times New Roman" panose="02020603050405020304" pitchFamily="18" charset="0"/>
                <a:cs typeface="Times New Roman" panose="02020603050405020304" pitchFamily="18" charset="0"/>
              </a:rPr>
              <a:t>pthread_cond_t notFull, notEmpty;</a:t>
            </a:r>
          </a:p>
          <a:p>
            <a:r>
              <a:rPr lang="zh-TW" altLang="en-US" dirty="0">
                <a:latin typeface="Times New Roman" panose="02020603050405020304" pitchFamily="18" charset="0"/>
                <a:cs typeface="Times New Roman" panose="02020603050405020304" pitchFamily="18" charset="0"/>
              </a:rPr>
              <a:t>int count;</a:t>
            </a:r>
          </a:p>
          <a:p>
            <a:endParaRPr lang="zh-TW" altLang="en-US" dirty="0">
              <a:latin typeface="Times New Roman" panose="02020603050405020304" pitchFamily="18" charset="0"/>
              <a:cs typeface="Times New Roman" panose="02020603050405020304" pitchFamily="18" charset="0"/>
            </a:endParaRPr>
          </a:p>
          <a:p>
            <a:r>
              <a:rPr lang="zh-TW" altLang="en-US" dirty="0">
                <a:latin typeface="Times New Roman" panose="02020603050405020304" pitchFamily="18" charset="0"/>
                <a:cs typeface="Times New Roman" panose="02020603050405020304" pitchFamily="18" charset="0"/>
              </a:rPr>
              <a:t>void producer(char* buf) {</a:t>
            </a:r>
          </a:p>
          <a:p>
            <a:r>
              <a:rPr lang="zh-TW" altLang="en-US" dirty="0">
                <a:latin typeface="Times New Roman" panose="02020603050405020304" pitchFamily="18" charset="0"/>
                <a:cs typeface="Times New Roman" panose="02020603050405020304" pitchFamily="18" charset="0"/>
              </a:rPr>
              <a:t>        for(;;) {</a:t>
            </a:r>
            <a:endParaRPr lang="en-US" altLang="zh-TW" dirty="0">
              <a:latin typeface="Times New Roman" panose="02020603050405020304" pitchFamily="18" charset="0"/>
              <a:cs typeface="Times New Roman" panose="02020603050405020304" pitchFamily="18" charset="0"/>
            </a:endParaRPr>
          </a:p>
          <a:p>
            <a:r>
              <a:rPr lang="en-US" altLang="zh-TW" dirty="0">
                <a:latin typeface="Times New Roman" panose="02020603050405020304" pitchFamily="18" charset="0"/>
                <a:cs typeface="Times New Roman" panose="02020603050405020304" pitchFamily="18" charset="0"/>
              </a:rPr>
              <a:t>		sleep(1);//let consumert to get mutex</a:t>
            </a:r>
            <a:endParaRPr lang="zh-TW" altLang="en-US" dirty="0">
              <a:latin typeface="Times New Roman" panose="02020603050405020304" pitchFamily="18" charset="0"/>
              <a:cs typeface="Times New Roman" panose="02020603050405020304" pitchFamily="18" charset="0"/>
            </a:endParaRPr>
          </a:p>
          <a:p>
            <a:r>
              <a:rPr lang="zh-TW" altLang="en-US" dirty="0">
                <a:latin typeface="Times New Roman" panose="02020603050405020304" pitchFamily="18" charset="0"/>
                <a:cs typeface="Times New Roman" panose="02020603050405020304" pitchFamily="18" charset="0"/>
              </a:rPr>
              <a:t>                pthread_mutex_lock(&amp;lock);</a:t>
            </a:r>
          </a:p>
          <a:p>
            <a:r>
              <a:rPr lang="zh-TW" altLang="en-US" dirty="0">
                <a:latin typeface="Times New Roman" panose="02020603050405020304" pitchFamily="18" charset="0"/>
                <a:cs typeface="Times New Roman" panose="02020603050405020304" pitchFamily="18" charset="0"/>
              </a:rPr>
              <a:t>                while(count == MAX_SIZE)</a:t>
            </a:r>
          </a:p>
          <a:p>
            <a:r>
              <a:rPr lang="zh-TW" altLang="en-US" dirty="0">
                <a:latin typeface="Times New Roman" panose="02020603050405020304" pitchFamily="18" charset="0"/>
                <a:cs typeface="Times New Roman" panose="02020603050405020304" pitchFamily="18" charset="0"/>
              </a:rPr>
              <a:t>                        pthread_cond_wait(&amp;notFull, &amp;lock);</a:t>
            </a:r>
          </a:p>
          <a:p>
            <a:r>
              <a:rPr lang="zh-TW" altLang="en-US" dirty="0">
                <a:latin typeface="Times New Roman" panose="02020603050405020304" pitchFamily="18" charset="0"/>
                <a:cs typeface="Times New Roman" panose="02020603050405020304" pitchFamily="18" charset="0"/>
              </a:rPr>
              <a:t>                printf("enter a char:");</a:t>
            </a:r>
          </a:p>
          <a:p>
            <a:r>
              <a:rPr lang="zh-TW" altLang="en-US" dirty="0">
                <a:latin typeface="Times New Roman" panose="02020603050405020304" pitchFamily="18" charset="0"/>
                <a:cs typeface="Times New Roman" panose="02020603050405020304" pitchFamily="18" charset="0"/>
              </a:rPr>
              <a:t>                buf[count] = getchar();</a:t>
            </a:r>
          </a:p>
          <a:p>
            <a:r>
              <a:rPr lang="zh-TW" altLang="en-US" dirty="0">
                <a:latin typeface="Times New Roman" panose="02020603050405020304" pitchFamily="18" charset="0"/>
                <a:cs typeface="Times New Roman" panose="02020603050405020304" pitchFamily="18" charset="0"/>
              </a:rPr>
              <a:t>                getchar();</a:t>
            </a:r>
          </a:p>
          <a:p>
            <a:r>
              <a:rPr lang="zh-TW" altLang="en-US" dirty="0">
                <a:latin typeface="Times New Roman" panose="02020603050405020304" pitchFamily="18" charset="0"/>
                <a:cs typeface="Times New Roman" panose="02020603050405020304" pitchFamily="18" charset="0"/>
              </a:rPr>
              <a:t>                count++;</a:t>
            </a:r>
          </a:p>
          <a:p>
            <a:r>
              <a:rPr lang="zh-TW" altLang="en-US" dirty="0">
                <a:latin typeface="Times New Roman" panose="02020603050405020304" pitchFamily="18" charset="0"/>
                <a:cs typeface="Times New Roman" panose="02020603050405020304" pitchFamily="18" charset="0"/>
              </a:rPr>
              <a:t>                pthread_cond_signal(&amp;notEmpty);</a:t>
            </a:r>
          </a:p>
          <a:p>
            <a:r>
              <a:rPr lang="zh-TW" altLang="en-US" dirty="0">
                <a:latin typeface="Times New Roman" panose="02020603050405020304" pitchFamily="18" charset="0"/>
                <a:cs typeface="Times New Roman" panose="02020603050405020304" pitchFamily="18" charset="0"/>
              </a:rPr>
              <a:t>                pthread_mutex_unlock(&amp;lock);</a:t>
            </a:r>
          </a:p>
          <a:p>
            <a:r>
              <a:rPr lang="zh-TW" altLang="en-US" dirty="0">
                <a:latin typeface="Times New Roman" panose="02020603050405020304" pitchFamily="18" charset="0"/>
                <a:cs typeface="Times New Roman" panose="02020603050405020304" pitchFamily="18" charset="0"/>
              </a:rPr>
              <a:t>        }</a:t>
            </a:r>
          </a:p>
          <a:p>
            <a:r>
              <a:rPr lang="zh-TW" altLang="en-US" dirty="0">
                <a:latin typeface="Times New Roman" panose="02020603050405020304" pitchFamily="18" charset="0"/>
                <a:cs typeface="Times New Roman" panose="02020603050405020304" pitchFamily="18" charset="0"/>
              </a:rPr>
              <a:t>}</a:t>
            </a:r>
          </a:p>
        </p:txBody>
      </p:sp>
      <p:sp>
        <p:nvSpPr>
          <p:cNvPr id="5" name="矩形 4">
            <a:extLst>
              <a:ext uri="{FF2B5EF4-FFF2-40B4-BE49-F238E27FC236}">
                <a16:creationId xmlns:a16="http://schemas.microsoft.com/office/drawing/2014/main" id="{85D5B2BE-6715-492A-AF2D-914EFB9308AB}"/>
              </a:ext>
            </a:extLst>
          </p:cNvPr>
          <p:cNvSpPr/>
          <p:nvPr/>
        </p:nvSpPr>
        <p:spPr>
          <a:xfrm>
            <a:off x="5262693" y="40879"/>
            <a:ext cx="6096000" cy="3416320"/>
          </a:xfrm>
          <a:prstGeom prst="rect">
            <a:avLst/>
          </a:prstGeom>
        </p:spPr>
        <p:txBody>
          <a:bodyPr>
            <a:spAutoFit/>
          </a:bodyPr>
          <a:lstStyle/>
          <a:p>
            <a:r>
              <a:rPr lang="zh-TW" altLang="en-US" dirty="0">
                <a:latin typeface="Times New Roman" panose="02020603050405020304" pitchFamily="18" charset="0"/>
                <a:cs typeface="Times New Roman" panose="02020603050405020304" pitchFamily="18" charset="0"/>
              </a:rPr>
              <a:t>void consumer(char* buf) {</a:t>
            </a:r>
          </a:p>
          <a:p>
            <a:r>
              <a:rPr lang="zh-TW" altLang="en-US" dirty="0">
                <a:latin typeface="Times New Roman" panose="02020603050405020304" pitchFamily="18" charset="0"/>
                <a:cs typeface="Times New Roman" panose="02020603050405020304" pitchFamily="18" charset="0"/>
              </a:rPr>
              <a:t>        for(;;) {</a:t>
            </a:r>
          </a:p>
          <a:p>
            <a:r>
              <a:rPr lang="zh-TW" altLang="en-US" dirty="0">
                <a:latin typeface="Times New Roman" panose="02020603050405020304" pitchFamily="18" charset="0"/>
                <a:cs typeface="Times New Roman" panose="02020603050405020304" pitchFamily="18" charset="0"/>
              </a:rPr>
              <a:t>                pthread_mutex_lock(&amp;lock);</a:t>
            </a:r>
          </a:p>
          <a:p>
            <a:r>
              <a:rPr lang="zh-TW" altLang="en-US" dirty="0">
                <a:latin typeface="Times New Roman" panose="02020603050405020304" pitchFamily="18" charset="0"/>
                <a:cs typeface="Times New Roman" panose="02020603050405020304" pitchFamily="18" charset="0"/>
              </a:rPr>
              <a:t>                while(count == 0)</a:t>
            </a:r>
          </a:p>
          <a:p>
            <a:r>
              <a:rPr lang="zh-TW" altLang="en-US" dirty="0">
                <a:latin typeface="Times New Roman" panose="02020603050405020304" pitchFamily="18" charset="0"/>
                <a:cs typeface="Times New Roman" panose="02020603050405020304" pitchFamily="18" charset="0"/>
              </a:rPr>
              <a:t>                        pthread_cond_wait(&amp;notEmpty, &amp;lock);</a:t>
            </a:r>
          </a:p>
          <a:p>
            <a:r>
              <a:rPr lang="zh-TW" altLang="en-US" dirty="0">
                <a:latin typeface="Times New Roman" panose="02020603050405020304" pitchFamily="18" charset="0"/>
                <a:cs typeface="Times New Roman" panose="02020603050405020304" pitchFamily="18" charset="0"/>
              </a:rPr>
              <a:t>                printf("output buffer:");</a:t>
            </a:r>
          </a:p>
          <a:p>
            <a:r>
              <a:rPr lang="zh-TW" altLang="en-US" dirty="0">
                <a:latin typeface="Times New Roman" panose="02020603050405020304" pitchFamily="18" charset="0"/>
                <a:cs typeface="Times New Roman" panose="02020603050405020304" pitchFamily="18" charset="0"/>
              </a:rPr>
              <a:t>                printf("%c\n", buf[count-1]);</a:t>
            </a:r>
          </a:p>
          <a:p>
            <a:r>
              <a:rPr lang="zh-TW" altLang="en-US" dirty="0">
                <a:latin typeface="Times New Roman" panose="02020603050405020304" pitchFamily="18" charset="0"/>
                <a:cs typeface="Times New Roman" panose="02020603050405020304" pitchFamily="18" charset="0"/>
              </a:rPr>
              <a:t>                count--;</a:t>
            </a:r>
          </a:p>
          <a:p>
            <a:r>
              <a:rPr lang="zh-TW" altLang="en-US" dirty="0">
                <a:latin typeface="Times New Roman" panose="02020603050405020304" pitchFamily="18" charset="0"/>
                <a:cs typeface="Times New Roman" panose="02020603050405020304" pitchFamily="18" charset="0"/>
              </a:rPr>
              <a:t>                pthread_cond_signal(&amp;notFull);</a:t>
            </a:r>
          </a:p>
          <a:p>
            <a:r>
              <a:rPr lang="zh-TW" altLang="en-US" dirty="0">
                <a:latin typeface="Times New Roman" panose="02020603050405020304" pitchFamily="18" charset="0"/>
                <a:cs typeface="Times New Roman" panose="02020603050405020304" pitchFamily="18" charset="0"/>
              </a:rPr>
              <a:t>                pthread_mutex_unlock(&amp;lock);</a:t>
            </a:r>
          </a:p>
          <a:p>
            <a:r>
              <a:rPr lang="zh-TW" altLang="en-US" dirty="0">
                <a:latin typeface="Times New Roman" panose="02020603050405020304" pitchFamily="18" charset="0"/>
                <a:cs typeface="Times New Roman" panose="02020603050405020304" pitchFamily="18" charset="0"/>
              </a:rPr>
              <a:t>        }</a:t>
            </a:r>
          </a:p>
          <a:p>
            <a:r>
              <a:rPr lang="zh-TW" altLang="en-US" dirty="0">
                <a:latin typeface="Times New Roman" panose="02020603050405020304" pitchFamily="18" charset="0"/>
                <a:cs typeface="Times New Roman" panose="02020603050405020304" pitchFamily="18" charset="0"/>
              </a:rPr>
              <a:t>}</a:t>
            </a:r>
          </a:p>
        </p:txBody>
      </p:sp>
      <p:sp>
        <p:nvSpPr>
          <p:cNvPr id="6" name="矩形 5">
            <a:extLst>
              <a:ext uri="{FF2B5EF4-FFF2-40B4-BE49-F238E27FC236}">
                <a16:creationId xmlns:a16="http://schemas.microsoft.com/office/drawing/2014/main" id="{BF3BFB4C-6887-4998-850B-1AD9C963186E}"/>
              </a:ext>
            </a:extLst>
          </p:cNvPr>
          <p:cNvSpPr/>
          <p:nvPr/>
        </p:nvSpPr>
        <p:spPr>
          <a:xfrm>
            <a:off x="5262693" y="3401736"/>
            <a:ext cx="6096000" cy="3416320"/>
          </a:xfrm>
          <a:prstGeom prst="rect">
            <a:avLst/>
          </a:prstGeom>
        </p:spPr>
        <p:txBody>
          <a:bodyPr>
            <a:spAutoFit/>
          </a:bodyPr>
          <a:lstStyle/>
          <a:p>
            <a:r>
              <a:rPr lang="zh-TW" altLang="en-US" dirty="0">
                <a:latin typeface="Times New Roman" panose="02020603050405020304" pitchFamily="18" charset="0"/>
                <a:cs typeface="Times New Roman" panose="02020603050405020304" pitchFamily="18" charset="0"/>
              </a:rPr>
              <a:t>int main() {</a:t>
            </a:r>
          </a:p>
          <a:p>
            <a:r>
              <a:rPr lang="zh-TW" altLang="en-US" dirty="0">
                <a:latin typeface="Times New Roman" panose="02020603050405020304" pitchFamily="18" charset="0"/>
                <a:cs typeface="Times New Roman" panose="02020603050405020304" pitchFamily="18" charset="0"/>
              </a:rPr>
              <a:t>        char buffer[MAX_SIZE];</a:t>
            </a:r>
          </a:p>
          <a:p>
            <a:r>
              <a:rPr lang="zh-TW" altLang="en-US" dirty="0">
                <a:latin typeface="Times New Roman" panose="02020603050405020304" pitchFamily="18" charset="0"/>
                <a:cs typeface="Times New Roman" panose="02020603050405020304" pitchFamily="18" charset="0"/>
              </a:rPr>
              <a:t>        pthread_t p;</a:t>
            </a:r>
          </a:p>
          <a:p>
            <a:r>
              <a:rPr lang="zh-TW" altLang="en-US" dirty="0">
                <a:latin typeface="Times New Roman" panose="02020603050405020304" pitchFamily="18" charset="0"/>
                <a:cs typeface="Times New Roman" panose="02020603050405020304" pitchFamily="18" charset="0"/>
              </a:rPr>
              <a:t>        count = 0;</a:t>
            </a:r>
          </a:p>
          <a:p>
            <a:r>
              <a:rPr lang="zh-TW" altLang="en-US" dirty="0">
                <a:latin typeface="Times New Roman" panose="02020603050405020304" pitchFamily="18" charset="0"/>
                <a:cs typeface="Times New Roman" panose="02020603050405020304" pitchFamily="18" charset="0"/>
              </a:rPr>
              <a:t>        pthread_mutex_init(&amp;lock, NULL);</a:t>
            </a:r>
          </a:p>
          <a:p>
            <a:r>
              <a:rPr lang="zh-TW" altLang="en-US" dirty="0">
                <a:latin typeface="Times New Roman" panose="02020603050405020304" pitchFamily="18" charset="0"/>
                <a:cs typeface="Times New Roman" panose="02020603050405020304" pitchFamily="18" charset="0"/>
              </a:rPr>
              <a:t>        pthread_cond_init(&amp;notFull, NULL);</a:t>
            </a:r>
          </a:p>
          <a:p>
            <a:r>
              <a:rPr lang="zh-TW" altLang="en-US" dirty="0">
                <a:latin typeface="Times New Roman" panose="02020603050405020304" pitchFamily="18" charset="0"/>
                <a:cs typeface="Times New Roman" panose="02020603050405020304" pitchFamily="18" charset="0"/>
              </a:rPr>
              <a:t>        pthread_cond_init(&amp;notEmpty, NULL);</a:t>
            </a:r>
          </a:p>
          <a:p>
            <a:endParaRPr lang="zh-TW" altLang="en-US" dirty="0">
              <a:latin typeface="Times New Roman" panose="02020603050405020304" pitchFamily="18" charset="0"/>
              <a:cs typeface="Times New Roman" panose="02020603050405020304" pitchFamily="18" charset="0"/>
            </a:endParaRPr>
          </a:p>
          <a:p>
            <a:r>
              <a:rPr lang="zh-TW" altLang="en-US" dirty="0">
                <a:latin typeface="Times New Roman" panose="02020603050405020304" pitchFamily="18" charset="0"/>
                <a:cs typeface="Times New Roman" panose="02020603050405020304" pitchFamily="18" charset="0"/>
              </a:rPr>
              <a:t>        pthread_create(&amp;p, NULL, (void*)producer, buffer);</a:t>
            </a:r>
          </a:p>
          <a:p>
            <a:r>
              <a:rPr lang="zh-TW" altLang="en-US" dirty="0">
                <a:latin typeface="Times New Roman" panose="02020603050405020304" pitchFamily="18" charset="0"/>
                <a:cs typeface="Times New Roman" panose="02020603050405020304" pitchFamily="18" charset="0"/>
              </a:rPr>
              <a:t>        consumer(buffer);</a:t>
            </a:r>
          </a:p>
          <a:p>
            <a:r>
              <a:rPr lang="zh-TW" altLang="en-US" dirty="0">
                <a:latin typeface="Times New Roman" panose="02020603050405020304" pitchFamily="18" charset="0"/>
                <a:cs typeface="Times New Roman" panose="02020603050405020304" pitchFamily="18" charset="0"/>
              </a:rPr>
              <a:t>        return 0;</a:t>
            </a:r>
          </a:p>
          <a:p>
            <a:r>
              <a:rPr lang="zh-TW" altLang="en-US" dirty="0">
                <a:latin typeface="Times New Roman" panose="02020603050405020304" pitchFamily="18" charset="0"/>
                <a:cs typeface="Times New Roman" panose="02020603050405020304" pitchFamily="18" charset="0"/>
              </a:rPr>
              <a:t>}</a:t>
            </a:r>
          </a:p>
        </p:txBody>
      </p:sp>
      <p:sp>
        <p:nvSpPr>
          <p:cNvPr id="7" name="標題 6">
            <a:extLst>
              <a:ext uri="{FF2B5EF4-FFF2-40B4-BE49-F238E27FC236}">
                <a16:creationId xmlns:a16="http://schemas.microsoft.com/office/drawing/2014/main" id="{B1A5B129-F358-4891-BB2C-807AF567A7CF}"/>
              </a:ext>
            </a:extLst>
          </p:cNvPr>
          <p:cNvSpPr>
            <a:spLocks noGrp="1"/>
          </p:cNvSpPr>
          <p:nvPr>
            <p:ph type="title"/>
          </p:nvPr>
        </p:nvSpPr>
        <p:spPr>
          <a:xfrm>
            <a:off x="128631" y="39944"/>
            <a:ext cx="9838266" cy="1320800"/>
          </a:xfrm>
        </p:spPr>
        <p:txBody>
          <a:bodyPr/>
          <a:lstStyle/>
          <a:p>
            <a:r>
              <a:rPr lang="en-US" altLang="zh-TW" dirty="0"/>
              <a:t>Example 2</a:t>
            </a:r>
            <a:endParaRPr lang="zh-TW" altLang="en-US" dirty="0"/>
          </a:p>
        </p:txBody>
      </p:sp>
    </p:spTree>
    <p:extLst>
      <p:ext uri="{BB962C8B-B14F-4D97-AF65-F5344CB8AC3E}">
        <p14:creationId xmlns:p14="http://schemas.microsoft.com/office/powerpoint/2010/main" val="223661658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348F8D53-39CB-483E-A0F6-7AD07F49F13F}"/>
              </a:ext>
            </a:extLst>
          </p:cNvPr>
          <p:cNvSpPr>
            <a:spLocks noGrp="1" noChangeArrowheads="1"/>
          </p:cNvSpPr>
          <p:nvPr>
            <p:ph type="title"/>
          </p:nvPr>
        </p:nvSpPr>
        <p:spPr/>
        <p:txBody>
          <a:bodyPr/>
          <a:lstStyle/>
          <a:p>
            <a:pPr eaLnBrk="1" hangingPunct="1"/>
            <a:r>
              <a:rPr lang="zh-TW" altLang="en-US" dirty="0">
                <a:latin typeface="Times New Roman" panose="02020603050405020304" pitchFamily="18" charset="0"/>
                <a:ea typeface="標楷體" panose="03000509000000000000" pitchFamily="65" charset="-120"/>
                <a:cs typeface="Times New Roman" panose="02020603050405020304" pitchFamily="18" charset="0"/>
              </a:rPr>
              <a:t>隱性線程</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(Implicit Threading)</a:t>
            </a:r>
          </a:p>
        </p:txBody>
      </p:sp>
      <p:sp>
        <p:nvSpPr>
          <p:cNvPr id="55299" name="Rectangle 3">
            <a:extLst>
              <a:ext uri="{FF2B5EF4-FFF2-40B4-BE49-F238E27FC236}">
                <a16:creationId xmlns:a16="http://schemas.microsoft.com/office/drawing/2014/main" id="{2AA7F54F-47C3-40FE-AD5A-4F7C86136658}"/>
              </a:ext>
            </a:extLst>
          </p:cNvPr>
          <p:cNvSpPr>
            <a:spLocks noGrp="1" noChangeArrowheads="1"/>
          </p:cNvSpPr>
          <p:nvPr>
            <p:ph idx="1"/>
          </p:nvPr>
        </p:nvSpPr>
        <p:spPr/>
        <p:txBody>
          <a:bodyPr>
            <a:normAutofit/>
          </a:bodyPr>
          <a:lstStyle/>
          <a:p>
            <a:pPr>
              <a:buFont typeface="Monotype Sorts" pitchFamily="-84" charset="2"/>
              <a:buChar char="n"/>
              <a:defRPr/>
            </a:pPr>
            <a:r>
              <a:rPr lang="zh-TW" altLang="en-US" dirty="0">
                <a:ea typeface="標楷體" panose="03000509000000000000" pitchFamily="65" charset="-120"/>
              </a:rPr>
              <a:t>隨著線程數量的增加，</a:t>
            </a:r>
            <a:r>
              <a:rPr lang="zh-TW" altLang="en-US" dirty="0">
                <a:solidFill>
                  <a:srgbClr val="FFC000"/>
                </a:solidFill>
                <a:ea typeface="標楷體" panose="03000509000000000000" pitchFamily="65" charset="-120"/>
              </a:rPr>
              <a:t>顯式線程</a:t>
            </a:r>
            <a:r>
              <a:rPr lang="en-US" altLang="zh-TW" dirty="0">
                <a:solidFill>
                  <a:srgbClr val="FFC000"/>
                </a:solidFill>
                <a:ea typeface="標楷體" panose="03000509000000000000" pitchFamily="65" charset="-120"/>
              </a:rPr>
              <a:t>(explicit threads)</a:t>
            </a:r>
            <a:r>
              <a:rPr lang="zh-TW" altLang="en-US" dirty="0">
                <a:ea typeface="標楷體" panose="03000509000000000000" pitchFamily="65" charset="-120"/>
              </a:rPr>
              <a:t>的編程正確性更加困難</a:t>
            </a:r>
            <a:endParaRPr lang="en-US" altLang="zh-TW" dirty="0">
              <a:solidFill>
                <a:srgbClr val="FF0000"/>
              </a:solidFill>
              <a:ea typeface="標楷體" panose="03000509000000000000" pitchFamily="65" charset="-120"/>
            </a:endParaRPr>
          </a:p>
          <a:p>
            <a:pPr>
              <a:buFont typeface="Monotype Sorts" pitchFamily="-84" charset="2"/>
              <a:buChar char="n"/>
              <a:defRPr/>
            </a:pPr>
            <a:r>
              <a:rPr lang="zh-TW" altLang="en-US" dirty="0">
                <a:solidFill>
                  <a:srgbClr val="FFC000"/>
                </a:solidFill>
                <a:ea typeface="標楷體" panose="03000509000000000000" pitchFamily="65" charset="-120"/>
              </a:rPr>
              <a:t>隱性線程</a:t>
            </a:r>
            <a:r>
              <a:rPr lang="en-US" altLang="zh-TW" dirty="0">
                <a:solidFill>
                  <a:srgbClr val="FFC000"/>
                </a:solidFill>
                <a:ea typeface="標楷體" panose="03000509000000000000" pitchFamily="65" charset="-120"/>
              </a:rPr>
              <a:t>(Implicit Threading)</a:t>
            </a:r>
            <a:r>
              <a:rPr lang="zh-TW" altLang="en-US" dirty="0">
                <a:ea typeface="標楷體" panose="03000509000000000000" pitchFamily="65" charset="-120"/>
              </a:rPr>
              <a:t>由編譯器和運行時庫</a:t>
            </a:r>
            <a:r>
              <a:rPr lang="en-US" altLang="zh-TW" dirty="0">
                <a:ea typeface="標楷體" panose="03000509000000000000" pitchFamily="65" charset="-120"/>
              </a:rPr>
              <a:t>(run-time libraries )</a:t>
            </a:r>
            <a:r>
              <a:rPr lang="zh-TW" altLang="en-US" dirty="0">
                <a:ea typeface="標楷體" panose="03000509000000000000" pitchFamily="65" charset="-120"/>
              </a:rPr>
              <a:t> 創建和管理線程，而不是由程序員</a:t>
            </a:r>
            <a:endParaRPr lang="en-US" altLang="zh-TW" dirty="0">
              <a:ea typeface="標楷體" panose="03000509000000000000" pitchFamily="65" charset="-120"/>
            </a:endParaRPr>
          </a:p>
          <a:p>
            <a:pPr>
              <a:buFont typeface="Monotype Sorts" pitchFamily="-84" charset="2"/>
              <a:buChar char="n"/>
              <a:defRPr/>
            </a:pPr>
            <a:r>
              <a:rPr lang="en-US" altLang="zh-TW" dirty="0">
                <a:ea typeface="標楷體" panose="03000509000000000000" pitchFamily="65" charset="-120"/>
              </a:rPr>
              <a:t>Three methods explored</a:t>
            </a:r>
          </a:p>
          <a:p>
            <a:pPr lvl="1">
              <a:buFont typeface="Monotype Sorts" pitchFamily="-84" charset="2"/>
              <a:buChar char="l"/>
              <a:defRPr/>
            </a:pPr>
            <a:r>
              <a:rPr lang="en-US" altLang="zh-TW" sz="2400" dirty="0">
                <a:ea typeface="標楷體" panose="03000509000000000000" pitchFamily="65" charset="-120"/>
              </a:rPr>
              <a:t>Thread Pools</a:t>
            </a:r>
          </a:p>
          <a:p>
            <a:pPr lvl="1">
              <a:buFont typeface="Monotype Sorts" pitchFamily="-84" charset="2"/>
              <a:buChar char="l"/>
              <a:defRPr/>
            </a:pPr>
            <a:r>
              <a:rPr lang="en-US" altLang="zh-TW" sz="2400" dirty="0" err="1">
                <a:ea typeface="標楷體" panose="03000509000000000000" pitchFamily="65" charset="-120"/>
              </a:rPr>
              <a:t>OpenMP</a:t>
            </a:r>
            <a:endParaRPr lang="en-US" altLang="zh-TW" sz="2400" dirty="0">
              <a:ea typeface="標楷體" panose="03000509000000000000" pitchFamily="65" charset="-120"/>
            </a:endParaRPr>
          </a:p>
          <a:p>
            <a:pPr lvl="1">
              <a:buFont typeface="Monotype Sorts" pitchFamily="-84" charset="2"/>
              <a:buChar char="l"/>
              <a:defRPr/>
            </a:pPr>
            <a:r>
              <a:rPr lang="en-US" altLang="zh-TW" sz="2400" dirty="0">
                <a:ea typeface="標楷體" panose="03000509000000000000" pitchFamily="65" charset="-120"/>
              </a:rPr>
              <a:t>Grand Central Dispatch</a:t>
            </a:r>
          </a:p>
          <a:p>
            <a:pPr marL="434996" lvl="1" indent="0">
              <a:buNone/>
              <a:defRPr/>
            </a:pPr>
            <a:endParaRPr lang="en-US" altLang="zh-TW" sz="2400" dirty="0">
              <a:ea typeface="標楷體" panose="03000509000000000000" pitchFamily="65" charset="-120"/>
            </a:endParaRPr>
          </a:p>
          <a:p>
            <a:pPr>
              <a:buFont typeface="Monotype Sorts" pitchFamily="-84" charset="2"/>
              <a:buChar char="n"/>
              <a:defRPr/>
            </a:pPr>
            <a:r>
              <a:rPr lang="en-US" altLang="zh-TW" dirty="0">
                <a:ea typeface="標楷體" panose="03000509000000000000" pitchFamily="65" charset="-120"/>
              </a:rPr>
              <a:t>Other methods include Microsoft Threading Building Blocks (TBB),</a:t>
            </a:r>
            <a:r>
              <a:rPr lang="en-US" altLang="zh-TW" b="1" dirty="0">
                <a:ea typeface="標楷體" panose="03000509000000000000" pitchFamily="65" charset="-120"/>
              </a:rPr>
              <a:t> </a:t>
            </a:r>
            <a:r>
              <a:rPr lang="en-US" altLang="zh-TW" b="1" dirty="0" err="1">
                <a:ea typeface="標楷體" panose="03000509000000000000" pitchFamily="65" charset="-120"/>
              </a:rPr>
              <a:t>java.util.concurrent</a:t>
            </a:r>
            <a:r>
              <a:rPr lang="en-US" altLang="zh-TW" b="1" dirty="0">
                <a:ea typeface="標楷體" panose="03000509000000000000" pitchFamily="65" charset="-120"/>
              </a:rPr>
              <a:t> </a:t>
            </a:r>
            <a:r>
              <a:rPr lang="en-US" altLang="zh-TW" dirty="0">
                <a:ea typeface="標楷體" panose="03000509000000000000" pitchFamily="65" charset="-120"/>
              </a:rPr>
              <a:t>package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E8D9E44-619C-4C10-B069-6794358CDF3A}"/>
              </a:ext>
            </a:extLst>
          </p:cNvPr>
          <p:cNvSpPr>
            <a:spLocks noGrp="1"/>
          </p:cNvSpPr>
          <p:nvPr>
            <p:ph type="title"/>
          </p:nvPr>
        </p:nvSpPr>
        <p:spPr/>
        <p:txBody>
          <a:bodyPr/>
          <a:lstStyle/>
          <a:p>
            <a:r>
              <a:rPr lang="zh-TW" altLang="en-US" dirty="0">
                <a:solidFill>
                  <a:schemeClr val="tx2"/>
                </a:solidFill>
                <a:ea typeface="標楷體" panose="03000509000000000000" pitchFamily="65" charset="-120"/>
              </a:rPr>
              <a:t>一對一模式</a:t>
            </a:r>
            <a:r>
              <a:rPr lang="en-US" altLang="zh-TW" dirty="0">
                <a:solidFill>
                  <a:schemeClr val="tx2"/>
                </a:solidFill>
                <a:ea typeface="標楷體" panose="03000509000000000000" pitchFamily="65" charset="-120"/>
              </a:rPr>
              <a:t>(One-to-One)</a:t>
            </a:r>
            <a:br>
              <a:rPr lang="en-US" altLang="zh-TW" dirty="0">
                <a:solidFill>
                  <a:schemeClr val="tx2"/>
                </a:solidFill>
                <a:ea typeface="標楷體" panose="03000509000000000000" pitchFamily="65" charset="-120"/>
              </a:rPr>
            </a:br>
            <a:endParaRPr lang="zh-TW" altLang="en-US" dirty="0"/>
          </a:p>
        </p:txBody>
      </p:sp>
      <p:sp>
        <p:nvSpPr>
          <p:cNvPr id="16386" name="Rectangle 3">
            <a:extLst>
              <a:ext uri="{FF2B5EF4-FFF2-40B4-BE49-F238E27FC236}">
                <a16:creationId xmlns:a16="http://schemas.microsoft.com/office/drawing/2014/main" id="{0EAD26A3-676D-48AE-84F2-350CE08CC305}"/>
              </a:ext>
            </a:extLst>
          </p:cNvPr>
          <p:cNvSpPr>
            <a:spLocks noGrp="1" noChangeArrowheads="1"/>
          </p:cNvSpPr>
          <p:nvPr>
            <p:ph idx="1"/>
          </p:nvPr>
        </p:nvSpPr>
        <p:spPr/>
        <p:txBody>
          <a:bodyPr>
            <a:normAutofit/>
          </a:bodyPr>
          <a:lstStyle/>
          <a:p>
            <a:pPr>
              <a:defRPr/>
            </a:pPr>
            <a:r>
              <a:rPr lang="en-US" altLang="zh-TW" dirty="0"/>
              <a:t>Map each user thread to a kernel thread</a:t>
            </a:r>
          </a:p>
          <a:p>
            <a:pPr>
              <a:defRPr/>
            </a:pPr>
            <a:r>
              <a:rPr lang="en-US" altLang="zh-TW" dirty="0"/>
              <a:t>Creating a user-level thread requires creating a kernel thread</a:t>
            </a:r>
          </a:p>
          <a:p>
            <a:pPr>
              <a:defRPr/>
            </a:pPr>
            <a:r>
              <a:rPr lang="en-US" altLang="zh-TW" dirty="0"/>
              <a:t>Supporting multiprocessors</a:t>
            </a:r>
          </a:p>
          <a:p>
            <a:pPr>
              <a:defRPr/>
            </a:pPr>
            <a:r>
              <a:rPr lang="en-US" altLang="zh-TW" dirty="0"/>
              <a:t>The number of threads is restricted due to the overhead of creating kernel threads.</a:t>
            </a:r>
          </a:p>
          <a:p>
            <a:pPr>
              <a:defRPr/>
            </a:pPr>
            <a:endParaRPr lang="en-US" altLang="zh-TW" dirty="0"/>
          </a:p>
          <a:p>
            <a:pPr>
              <a:defRPr/>
            </a:pPr>
            <a:r>
              <a:rPr lang="en-US" altLang="zh-TW" dirty="0"/>
              <a:t>Examples</a:t>
            </a:r>
          </a:p>
          <a:p>
            <a:pPr lvl="1">
              <a:defRPr/>
            </a:pPr>
            <a:r>
              <a:rPr lang="en-US" altLang="zh-TW" sz="2400" dirty="0"/>
              <a:t>Windows NT/XP/2000</a:t>
            </a:r>
          </a:p>
          <a:p>
            <a:pPr lvl="1">
              <a:defRPr/>
            </a:pPr>
            <a:r>
              <a:rPr lang="en-US" altLang="zh-TW" sz="2400" dirty="0"/>
              <a:t>Linux</a:t>
            </a:r>
          </a:p>
          <a:p>
            <a:pPr lvl="1">
              <a:defRPr/>
            </a:pPr>
            <a:r>
              <a:rPr lang="en-US" altLang="zh-TW" sz="2400" dirty="0"/>
              <a:t>Solaris 9 and later</a:t>
            </a:r>
          </a:p>
          <a:p>
            <a:pPr eaLnBrk="1" hangingPunct="1">
              <a:defRPr/>
            </a:pPr>
            <a:endParaRPr lang="en-US" altLang="zh-TW" sz="2000" dirty="0">
              <a:solidFill>
                <a:srgbClr val="000000"/>
              </a:solidFill>
              <a:latin typeface="標楷體" panose="03000509000000000000" pitchFamily="65" charset="-120"/>
              <a:ea typeface="標楷體" panose="03000509000000000000" pitchFamily="65" charset="-120"/>
            </a:endParaRPr>
          </a:p>
        </p:txBody>
      </p:sp>
      <p:pic>
        <p:nvPicPr>
          <p:cNvPr id="20483" name="Picture 5">
            <a:extLst>
              <a:ext uri="{FF2B5EF4-FFF2-40B4-BE49-F238E27FC236}">
                <a16:creationId xmlns:a16="http://schemas.microsoft.com/office/drawing/2014/main" id="{C1B21202-D286-4B22-A5A2-83A0095BB0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9283" y="3977640"/>
            <a:ext cx="44196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多面向">
  <a:themeElements>
    <a:clrScheme name="多面向">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多面向">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多面向">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7405</TotalTime>
  <Words>10064</Words>
  <Application>Microsoft Office PowerPoint</Application>
  <PresentationFormat>寬螢幕</PresentationFormat>
  <Paragraphs>1334</Paragraphs>
  <Slides>89</Slides>
  <Notes>10</Notes>
  <HiddenSlides>0</HiddenSlides>
  <MMClips>0</MMClips>
  <ScaleCrop>false</ScaleCrop>
  <HeadingPairs>
    <vt:vector size="6" baseType="variant">
      <vt:variant>
        <vt:lpstr>使用字型</vt:lpstr>
      </vt:variant>
      <vt:variant>
        <vt:i4>14</vt:i4>
      </vt:variant>
      <vt:variant>
        <vt:lpstr>佈景主題</vt:lpstr>
      </vt:variant>
      <vt:variant>
        <vt:i4>1</vt:i4>
      </vt:variant>
      <vt:variant>
        <vt:lpstr>投影片標題</vt:lpstr>
      </vt:variant>
      <vt:variant>
        <vt:i4>89</vt:i4>
      </vt:variant>
    </vt:vector>
  </HeadingPairs>
  <TitlesOfParts>
    <vt:vector size="104" baseType="lpstr">
      <vt:lpstr>Arial Unicode MS</vt:lpstr>
      <vt:lpstr>Monotype Sorts</vt:lpstr>
      <vt:lpstr>MS PGothic</vt:lpstr>
      <vt:lpstr>微軟正黑體</vt:lpstr>
      <vt:lpstr>新細明體</vt:lpstr>
      <vt:lpstr>標楷體</vt:lpstr>
      <vt:lpstr>Arial</vt:lpstr>
      <vt:lpstr>Calibri</vt:lpstr>
      <vt:lpstr>Courier New</vt:lpstr>
      <vt:lpstr>Helvetica</vt:lpstr>
      <vt:lpstr>Times New Roman</vt:lpstr>
      <vt:lpstr>Trebuchet MS</vt:lpstr>
      <vt:lpstr>Wingdings</vt:lpstr>
      <vt:lpstr>Wingdings 3</vt:lpstr>
      <vt:lpstr>多面向</vt:lpstr>
      <vt:lpstr>Parallel Computing (III)  多執行緒 (Multithreaded Programming) </vt:lpstr>
      <vt:lpstr>Multicore Programming</vt:lpstr>
      <vt:lpstr>執行緒(Thread)</vt:lpstr>
      <vt:lpstr>Difference between creating a process and a thread</vt:lpstr>
      <vt:lpstr>多核心程式的挑戰</vt:lpstr>
      <vt:lpstr>Difference of functions </vt:lpstr>
      <vt:lpstr>User Threads and Kernel Threads</vt:lpstr>
      <vt:lpstr>多執行緒模式</vt:lpstr>
      <vt:lpstr>一對一模式(One-to-One) </vt:lpstr>
      <vt:lpstr>多對多模式(Many-to-Many) </vt:lpstr>
      <vt:lpstr>Two-level Model </vt:lpstr>
      <vt:lpstr>執行緒的函式庫</vt:lpstr>
      <vt:lpstr>執行緒程式庫(Thread Libraries)</vt:lpstr>
      <vt:lpstr>Pthreads</vt:lpstr>
      <vt:lpstr>Preliminaries</vt:lpstr>
      <vt:lpstr>pthread_attr_init</vt:lpstr>
      <vt:lpstr>執行緒屬性</vt:lpstr>
      <vt:lpstr>執行緒的相關API</vt:lpstr>
      <vt:lpstr>Creating a thread: pthread_create </vt:lpstr>
      <vt:lpstr>Waiting for the threads to finish: pthread_join </vt:lpstr>
      <vt:lpstr>Exiting a Thread</vt:lpstr>
      <vt:lpstr>Pthreads  Example</vt:lpstr>
      <vt:lpstr>PowerPoint 簡報</vt:lpstr>
      <vt:lpstr>Pthreads Code for Joining 10 Threads</vt:lpstr>
      <vt:lpstr>Quiz 1</vt:lpstr>
      <vt:lpstr>Quiz 1 Answer</vt:lpstr>
      <vt:lpstr>Problem: vector addition using pthread</vt:lpstr>
      <vt:lpstr>PowerPoint 簡報</vt:lpstr>
      <vt:lpstr>Homework</vt:lpstr>
      <vt:lpstr>PowerPoint 簡報</vt:lpstr>
      <vt:lpstr>Matrix multiplication</vt:lpstr>
      <vt:lpstr>PowerPoint 簡報</vt:lpstr>
      <vt:lpstr>PowerPoint 簡報</vt:lpstr>
      <vt:lpstr>PowerPoint 簡報</vt:lpstr>
      <vt:lpstr>Problem</vt:lpstr>
      <vt:lpstr>Synchronization Problem </vt:lpstr>
      <vt:lpstr>Instruction Interleaving </vt:lpstr>
      <vt:lpstr>Thread-Safe Routines</vt:lpstr>
      <vt:lpstr>Critical Section &amp; Mutual Exclusion</vt:lpstr>
      <vt:lpstr>Critical section problem</vt:lpstr>
      <vt:lpstr>Producer </vt:lpstr>
      <vt:lpstr>Consumer</vt:lpstr>
      <vt:lpstr>PowerPoint 簡報</vt:lpstr>
      <vt:lpstr>PowerPoint 簡報</vt:lpstr>
      <vt:lpstr>Locks</vt:lpstr>
      <vt:lpstr>Mutex Locks</vt:lpstr>
      <vt:lpstr>Mutex Locks</vt:lpstr>
      <vt:lpstr>Pthread Lock/Mutex Routines</vt:lpstr>
      <vt:lpstr>Mutex Locks</vt:lpstr>
      <vt:lpstr>Linux的同步</vt:lpstr>
      <vt:lpstr>Locking a Mutex</vt:lpstr>
      <vt:lpstr>Unlocking a Mutex</vt:lpstr>
      <vt:lpstr>Pthreads Synchronization</vt:lpstr>
      <vt:lpstr>Example</vt:lpstr>
      <vt:lpstr>PowerPoint 簡報</vt:lpstr>
      <vt:lpstr>如果拿掉mutex lock會如何?</vt:lpstr>
      <vt:lpstr>Example of  Race condition</vt:lpstr>
      <vt:lpstr>Solution using Mutex lock</vt:lpstr>
      <vt:lpstr>Example</vt:lpstr>
      <vt:lpstr>死結(Deadlock)</vt:lpstr>
      <vt:lpstr>Deadlock example </vt:lpstr>
      <vt:lpstr>PowerPoint 簡報</vt:lpstr>
      <vt:lpstr>Semaphore</vt:lpstr>
      <vt:lpstr>Semaphore Example</vt:lpstr>
      <vt:lpstr>POSIX Semaphore</vt:lpstr>
      <vt:lpstr>POSIX Semaphore</vt:lpstr>
      <vt:lpstr>Creating Semaphores</vt:lpstr>
      <vt:lpstr>Decrementing a Semaphore</vt:lpstr>
      <vt:lpstr>Incrementing a Semaphore</vt:lpstr>
      <vt:lpstr>Example I</vt:lpstr>
      <vt:lpstr>Example II</vt:lpstr>
      <vt:lpstr>Parting Notes</vt:lpstr>
      <vt:lpstr>Semaphore Drawback</vt:lpstr>
      <vt:lpstr>Condition Variables (CV)</vt:lpstr>
      <vt:lpstr>Condition Variables (CV)</vt:lpstr>
      <vt:lpstr>Condition Variables (CV)</vt:lpstr>
      <vt:lpstr>Blocking on CV</vt:lpstr>
      <vt:lpstr>Signaling a Condition</vt:lpstr>
      <vt:lpstr>Using Condition Variable</vt:lpstr>
      <vt:lpstr>Using Condition Variable</vt:lpstr>
      <vt:lpstr>Using Condition Variable</vt:lpstr>
      <vt:lpstr>Using Condition Variable</vt:lpstr>
      <vt:lpstr>Using Condition Variable</vt:lpstr>
      <vt:lpstr>Using Condition Variable</vt:lpstr>
      <vt:lpstr>Using Condition Variable</vt:lpstr>
      <vt:lpstr>Using Condition Variable </vt:lpstr>
      <vt:lpstr>Example 1</vt:lpstr>
      <vt:lpstr>Example 2</vt:lpstr>
      <vt:lpstr>隱性線程(Implicit Threading)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Parallel Computing  Part I – Parallel Computers</dc:title>
  <dc:creator>brucelin</dc:creator>
  <cp:lastModifiedBy>Brucelin</cp:lastModifiedBy>
  <cp:revision>179</cp:revision>
  <dcterms:created xsi:type="dcterms:W3CDTF">2019-02-18T00:54:15Z</dcterms:created>
  <dcterms:modified xsi:type="dcterms:W3CDTF">2022-03-22T03:50:49Z</dcterms:modified>
</cp:coreProperties>
</file>