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tiff" ContentType="image/tiff"/>
  <Default Extension="jpeg" ContentType="image/jpeg"/>
  <Default Extension="JPG" ContentType="image/.jpg"/>
  <Default Extension="rels" ContentType="application/vnd.openxmlformats-package.relationship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488" r:id="rId3"/>
    <p:sldId id="2495" r:id="rId5"/>
    <p:sldId id="2496" r:id="rId6"/>
    <p:sldId id="2497" r:id="rId7"/>
    <p:sldId id="2498" r:id="rId8"/>
    <p:sldId id="2499" r:id="rId9"/>
    <p:sldId id="2487" r:id="rId10"/>
  </p:sldIdLst>
  <p:sldSz cx="24384000" cy="13716000"/>
  <p:notesSz cx="6858000" cy="9144000"/>
  <p:custDataLst>
    <p:tags r:id="rId18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marL="0" marR="0" indent="2286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marL="0" marR="0" indent="4572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marL="0" marR="0" indent="6858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marL="0" marR="0" indent="9144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marL="0" marR="0" indent="11430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marL="0" marR="0" indent="13716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marL="0" marR="0" indent="16002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marL="0" marR="0" indent="18288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ve.zhu@fit2cloud.com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FC6"/>
    <a:srgbClr val="A6C9EA"/>
    <a:srgbClr val="2C89CE"/>
    <a:srgbClr val="D3D7DB"/>
    <a:srgbClr val="0A7BE0"/>
    <a:srgbClr val="535353"/>
    <a:srgbClr val="60B0F8"/>
    <a:srgbClr val="80B7CB"/>
    <a:srgbClr val="5FAAC3"/>
    <a:srgbClr val="0C7B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5"/>
    <p:restoredTop sz="82041"/>
  </p:normalViewPr>
  <p:slideViewPr>
    <p:cSldViewPr snapToGrid="0" snapToObjects="1">
      <p:cViewPr varScale="1">
        <p:scale>
          <a:sx n="52" d="100"/>
          <a:sy n="52" d="100"/>
        </p:scale>
        <p:origin x="17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9.xml"/><Relationship Id="rId17" Type="http://schemas.openxmlformats.org/officeDocument/2006/relationships/customXml" Target="../customXml/item2.xml"/><Relationship Id="rId16" Type="http://schemas.openxmlformats.org/officeDocument/2006/relationships/customXml" Target="../customXml/item1.xml"/><Relationship Id="rId15" Type="http://schemas.openxmlformats.org/officeDocument/2006/relationships/customXmlProps" Target="../customXml/itemProps17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47" name="Shape 1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indent="228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indent="457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indent="685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indent="9144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indent="11430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indent="1371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indent="1600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indent="1828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jpeg"/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作者和日期</a:t>
            </a:r>
          </a:p>
        </p:txBody>
      </p:sp>
      <p:sp>
        <p:nvSpPr>
          <p:cNvPr id="1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演示文稿标题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演示文稿副标题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5pPr>
          </a:lstStyle>
          <a:p>
            <a:r>
              <a:t>说明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9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显著事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107" name="事实信息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事实信息</a:t>
            </a:r>
          </a:p>
        </p:txBody>
      </p:sp>
      <p:sp>
        <p:nvSpPr>
          <p:cNvPr id="10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属性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属性</a:t>
            </a:r>
          </a:p>
        </p:txBody>
      </p:sp>
      <p:sp>
        <p:nvSpPr>
          <p:cNvPr id="116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810" indent="-469900">
              <a:spcBef>
                <a:spcPts val="0"/>
              </a:spcBef>
              <a:buSzTx/>
              <a:buNone/>
              <a:defRPr sz="8500" spc="-170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1pPr>
            <a:lvl2pPr marL="638810" indent="-12700">
              <a:spcBef>
                <a:spcPts val="0"/>
              </a:spcBef>
              <a:buSzTx/>
              <a:buNone/>
              <a:defRPr sz="8500" spc="-170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2pPr>
            <a:lvl3pPr marL="638810" indent="444500">
              <a:spcBef>
                <a:spcPts val="0"/>
              </a:spcBef>
              <a:buSzTx/>
              <a:buNone/>
              <a:defRPr sz="8500" spc="-170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3pPr>
            <a:lvl4pPr marL="638810" indent="901700">
              <a:spcBef>
                <a:spcPts val="0"/>
              </a:spcBef>
              <a:buSzTx/>
              <a:buNone/>
              <a:defRPr sz="8500" spc="-170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4pPr>
            <a:lvl5pPr marL="638810" indent="1358900">
              <a:spcBef>
                <a:spcPts val="0"/>
              </a:spcBef>
              <a:buSzTx/>
              <a:buNone/>
              <a:defRPr sz="8500" spc="-170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5pPr>
          </a:lstStyle>
          <a:p>
            <a:r>
              <a:t>“著名引文”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11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图像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25" name="图像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26" name="图像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2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图像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3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2@2x.png" descr="2@2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042" y="723577"/>
            <a:ext cx="5033353" cy="52546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50" name="【PPT封面】DataEase 2023（无文字）-1920X1080.jpg" descr="【PPT封面】DataEase 2023（无文字）-1920X108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51" name="FIT2CLOUD飞致云 Logo-左右-反白.png" descr="FIT2CLOUD飞致云 Logo-左右-反白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990600"/>
            <a:ext cx="5461000" cy="57306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4630400" y="12712700"/>
            <a:ext cx="5689600" cy="736600"/>
          </a:xfrm>
          <a:prstGeom prst="rect">
            <a:avLst/>
          </a:prstGeom>
        </p:spPr>
        <p:txBody>
          <a:bodyPr lIns="71436" tIns="71436" rIns="71436" bIns="71436" anchor="t"/>
          <a:lstStyle>
            <a:lvl1pPr defTabSz="821055">
              <a:defRPr sz="2200"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FIT2CLOUD飞致云 logo 蓝色 无空白.png" descr="FIT2CLOUD飞致云 logo 蓝色 无空白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7447" y="762000"/>
            <a:ext cx="5461002" cy="56674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6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4" y="13073062"/>
            <a:ext cx="466267" cy="477670"/>
          </a:xfrm>
          <a:prstGeom prst="rect">
            <a:avLst/>
          </a:prstGeom>
        </p:spPr>
        <p:txBody>
          <a:bodyPr lIns="71436" tIns="71436" rIns="71436" bIns="71436" anchor="t"/>
          <a:lstStyle>
            <a:lvl1pPr defTabSz="821055">
              <a:defRPr sz="2200"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image4.png" descr="image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7447" y="762000"/>
            <a:ext cx="5461001" cy="5667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6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690">
              <a:defRPr sz="2200"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图片 2" descr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0"/>
            <a:ext cx="24392890" cy="1371346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76" name="FIT2CLOUD飞致云 logo 蓝色 无空白.png" descr="FIT2CLOUD飞致云 logo 蓝色 无空白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751" y="671830"/>
            <a:ext cx="5461003" cy="56674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77" name="【PPT封底】DataEase 2023（无文字）-1920X1080.jpg" descr="【PPT封底】DataEase 2023（无文字）-1920X108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"/>
            <a:ext cx="24384000" cy="13716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78" name="image4.png" descr="image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791" y="990600"/>
            <a:ext cx="5461001" cy="5667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4630400" y="12712700"/>
            <a:ext cx="5689600" cy="736600"/>
          </a:xfrm>
          <a:prstGeom prst="rect">
            <a:avLst/>
          </a:prstGeom>
        </p:spPr>
        <p:txBody>
          <a:bodyPr lIns="71436" tIns="71436" rIns="71436" bIns="71436" anchor="t"/>
          <a:lstStyle>
            <a:lvl1pPr defTabSz="821055">
              <a:defRPr sz="2200"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2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演示文稿标题</a:t>
            </a:r>
          </a:p>
        </p:txBody>
      </p:sp>
      <p:sp>
        <p:nvSpPr>
          <p:cNvPr id="23" name="作者和日期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作者和日期</a:t>
            </a:r>
          </a:p>
        </p:txBody>
      </p:sp>
      <p:sp>
        <p:nvSpPr>
          <p:cNvPr id="2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演示文稿副标题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2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image4.png" descr="image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791" y="990600"/>
            <a:ext cx="5461001" cy="5667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87" name="图片 2" descr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40"/>
            <a:ext cx="24392890" cy="1371346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88" name="image4.png" descr="image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791" y="990600"/>
            <a:ext cx="5461001" cy="5667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89" name="【PPT封底】DataEase 2023（无文字）-1920X1080.jpg" descr="【PPT封底】DataEase 2023（无文字）-1920X108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"/>
            <a:ext cx="24384000" cy="13716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90" name="image4.png" descr="image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791" y="990600"/>
            <a:ext cx="5461001" cy="5667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9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690">
              <a:defRPr sz="2200"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33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幻灯片标题</a:t>
            </a:r>
          </a:p>
        </p:txBody>
      </p:sp>
      <p:sp>
        <p:nvSpPr>
          <p:cNvPr id="3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幻灯片副标题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3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43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44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幻灯片项目符号文本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61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63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6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章节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1pPr>
          </a:lstStyle>
          <a:p>
            <a:r>
              <a:t>章节标题</a:t>
            </a:r>
          </a:p>
        </p:txBody>
      </p:sp>
      <p:sp>
        <p:nvSpPr>
          <p:cNvPr id="7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80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8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议程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议程标题</a:t>
            </a:r>
          </a:p>
        </p:txBody>
      </p:sp>
      <p:sp>
        <p:nvSpPr>
          <p:cNvPr id="89" name="议程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议程副标题</a:t>
            </a:r>
          </a:p>
        </p:txBody>
      </p:sp>
      <p:sp>
        <p:nvSpPr>
          <p:cNvPr id="90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议程主题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9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幻灯片标题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幻灯片项目符号文本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indent="0" algn="ctr" defTabSz="584200">
              <a:defRPr sz="18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 spd="med"/>
  <p:txStyles>
    <p:titleStyle>
      <a:lvl1pPr marL="0" marR="0" indent="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1pPr>
      <a:lvl2pPr marL="0" marR="0" indent="45720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2pPr>
      <a:lvl3pPr marL="0" marR="0" indent="91440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3pPr>
      <a:lvl4pPr marL="0" marR="0" indent="137160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4pPr>
      <a:lvl5pPr marL="0" marR="0" indent="182880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5pPr>
      <a:lvl6pPr marL="0" marR="0" indent="228600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6pPr>
      <a:lvl7pPr marL="0" marR="0" indent="274320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7pPr>
      <a:lvl8pPr marL="0" marR="0" indent="320040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8pPr>
      <a:lvl9pPr marL="0" marR="0" indent="365760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9pPr>
    </p:titleStyle>
    <p:bodyStyle>
      <a:lvl1pPr marL="609600" marR="0" indent="-609600" algn="l" defTabSz="2438400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1pPr>
      <a:lvl2pPr marL="1219200" marR="0" indent="-609600" algn="l" defTabSz="2438400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2pPr>
      <a:lvl3pPr marL="1828800" marR="0" indent="-609600" algn="l" defTabSz="2438400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3pPr>
      <a:lvl4pPr marL="2438400" marR="0" indent="-609600" algn="l" defTabSz="2438400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4pPr>
      <a:lvl5pPr marL="3048000" marR="0" indent="-609600" algn="l" defTabSz="2438400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5pPr>
      <a:lvl6pPr marL="3657600" marR="0" indent="-609600" algn="l" defTabSz="2438400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6pPr>
      <a:lvl7pPr marL="4267200" marR="0" indent="-609600" algn="l" defTabSz="2438400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7pPr>
      <a:lvl8pPr marL="4876800" marR="0" indent="-609600" algn="l" defTabSz="2438400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8pPr>
      <a:lvl9pPr marL="5486400" marR="0" indent="-609600" algn="l" defTabSz="2438400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6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7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7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10.png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7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7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tiff"/><Relationship Id="rId2" Type="http://schemas.openxmlformats.org/officeDocument/2006/relationships/image" Target="../media/image6.jpeg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背景图案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01"/>
            <a:ext cx="24384000" cy="13716000"/>
          </a:xfrm>
          <a:prstGeom prst="rect">
            <a:avLst/>
          </a:prstGeom>
        </p:spPr>
      </p:pic>
      <p:pic>
        <p:nvPicPr>
          <p:cNvPr id="10" name="图片 9" descr="手机屏幕的截图&#10;&#10;低可信度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587" y="3445297"/>
            <a:ext cx="6596063" cy="1694669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3445153" y="6044340"/>
            <a:ext cx="17488930" cy="1627318"/>
          </a:xfrm>
          <a:prstGeom prst="roundRect">
            <a:avLst/>
          </a:prstGeom>
          <a:gradFill>
            <a:gsLst>
              <a:gs pos="0">
                <a:srgbClr val="2E86F7"/>
              </a:gs>
              <a:gs pos="40000">
                <a:srgbClr val="1D57D8"/>
              </a:gs>
              <a:gs pos="69000">
                <a:srgbClr val="113AE2"/>
              </a:gs>
              <a:gs pos="100000">
                <a:srgbClr val="071CD8"/>
              </a:gs>
            </a:gsLst>
            <a:lin ang="0" scaled="0"/>
          </a:gradFill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8800" b="0" dirty="0">
                <a:solidFill>
                  <a:srgbClr val="FFFFFF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+mn-ea"/>
              </a:rPr>
              <a:t>实战案例学习——用户行为分析</a:t>
            </a:r>
            <a:endParaRPr lang="zh-CN" altLang="en-US" sz="8800" b="0" dirty="0">
              <a:solidFill>
                <a:srgbClr val="FFFFFF"/>
              </a:solidFill>
              <a:latin typeface="Helvetica Neue Medium" panose="02000503000000020004"/>
              <a:ea typeface="Helvetica Neue Medium" panose="02000503000000020004"/>
              <a:cs typeface="Helvetica Neue Medium" panose="02000503000000020004"/>
              <a:sym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6867" y="631372"/>
            <a:ext cx="4461597" cy="4680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8254927" y="9422253"/>
            <a:ext cx="7869381" cy="19481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127000" algn="ctr" defTabSz="82169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4000" dirty="0">
                <a:solidFill>
                  <a:schemeClr val="bg1"/>
                </a:solidFill>
              </a:rPr>
              <a:t>DataEase</a:t>
            </a:r>
            <a:r>
              <a:rPr lang="zh-CN" altLang="en-US" sz="4000" dirty="0">
                <a:solidFill>
                  <a:schemeClr val="bg1"/>
                </a:solidFill>
              </a:rPr>
              <a:t> 开源社区</a:t>
            </a:r>
            <a:endParaRPr lang="en-US" altLang="zh-CN" sz="4000" dirty="0">
              <a:solidFill>
                <a:schemeClr val="bg1"/>
              </a:solidFill>
            </a:endParaRPr>
          </a:p>
          <a:p>
            <a:pPr marL="0" marR="0" indent="127000" algn="ctr" defTabSz="82169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rPr>
              <a:t>202</a:t>
            </a:r>
            <a:r>
              <a:rPr lang="en-US" altLang="zh-CN" sz="4000" dirty="0">
                <a:solidFill>
                  <a:schemeClr val="bg1"/>
                </a:solidFill>
              </a:rPr>
              <a:t>4</a:t>
            </a:r>
            <a:r>
              <a:rPr lang="zh-CN" altLang="en-US" sz="4000" dirty="0">
                <a:solidFill>
                  <a:schemeClr val="bg1"/>
                </a:solidFill>
              </a:rPr>
              <a:t> 年 </a:t>
            </a:r>
            <a:r>
              <a:rPr lang="en-US" altLang="zh-CN" sz="4000" dirty="0">
                <a:solidFill>
                  <a:schemeClr val="bg1"/>
                </a:solidFill>
              </a:rPr>
              <a:t>1</a:t>
            </a:r>
            <a:r>
              <a:rPr lang="zh-CN" altLang="en-US" sz="4000" dirty="0">
                <a:solidFill>
                  <a:schemeClr val="bg1"/>
                </a:solidFill>
              </a:rPr>
              <a:t> 月</a:t>
            </a:r>
            <a:endParaRPr kumimoji="0" lang="zh-CN" altLang="en-US" sz="4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Neue" panose="02000503000000020004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3288030" y="1041400"/>
            <a:ext cx="19019520" cy="104235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algn="l">
              <a:lnSpc>
                <a:spcPct val="150000"/>
              </a:lnSpc>
            </a:pPr>
            <a:endParaRPr kumimoji="0" lang="zh-CN" altLang="en-US" sz="54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PingFang SC" panose="020B0400000000000000" pitchFamily="34" charset="-122"/>
              <a:ea typeface="PingFang SC" panose="020B0400000000000000" pitchFamily="34" charset="-122"/>
              <a:sym typeface="Helvetica Neue" panose="02000503000000020004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3525520" y="1812925"/>
            <a:ext cx="18782030" cy="89471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914400" indent="-914400" algn="l">
              <a:lnSpc>
                <a:spcPct val="180000"/>
              </a:lnSpc>
              <a:buFont typeface="+mj-lt"/>
              <a:buAutoNum type="arabicPeriod"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charset="0"/>
                <a:ea typeface="黑体-简" panose="02000000000000000000" charset="-122"/>
              </a:rPr>
              <a:t>实验目的</a:t>
            </a:r>
            <a:endParaRPr lang="zh-CN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Helvetica Neue" panose="02000503000000020004" charset="0"/>
              <a:ea typeface="黑体-简" panose="02000000000000000000" charset="-122"/>
            </a:endParaRPr>
          </a:p>
          <a:p>
            <a:pPr marL="1371600" lvl="1" indent="-914400" algn="l">
              <a:lnSpc>
                <a:spcPct val="130000"/>
              </a:lnSpc>
              <a:buFont typeface="+mj-ea"/>
              <a:buAutoNum type="circleNumDbPlain"/>
            </a:pPr>
            <a:r>
              <a:rPr lang="zh-CN" altLang="en-US" sz="4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charset="0"/>
                <a:ea typeface="黑体-简" panose="02000000000000000000" charset="-122"/>
                <a:sym typeface="Helvetica Neue" panose="02000503000000020004"/>
              </a:rPr>
              <a:t>掌握数据可视化分析过程</a:t>
            </a:r>
            <a:r>
              <a:rPr lang="zh-CN" sz="4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charset="0"/>
                <a:ea typeface="黑体-简" panose="02000000000000000000" charset="-122"/>
                <a:sym typeface="+mn-ea"/>
              </a:rPr>
              <a:t>。</a:t>
            </a:r>
            <a:endParaRPr lang="zh-CN" sz="4400" b="0" dirty="0">
              <a:solidFill>
                <a:schemeClr val="tx1">
                  <a:lumMod val="65000"/>
                  <a:lumOff val="35000"/>
                </a:schemeClr>
              </a:solidFill>
              <a:latin typeface="Helvetica Neue" panose="02000503000000020004" charset="0"/>
              <a:ea typeface="黑体-简" panose="02000000000000000000" charset="-122"/>
            </a:endParaRPr>
          </a:p>
          <a:p>
            <a:pPr marL="1371600" lvl="1" indent="-914400" algn="l">
              <a:lnSpc>
                <a:spcPct val="130000"/>
              </a:lnSpc>
              <a:buFont typeface="+mj-ea"/>
              <a:buAutoNum type="circleNumDbPlain"/>
            </a:pPr>
            <a:r>
              <a:rPr lang="zh-CN" altLang="en-US" sz="4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charset="0"/>
                <a:ea typeface="黑体-简" panose="02000000000000000000" charset="-122"/>
                <a:sym typeface="Helvetica Neue" panose="02000503000000020004"/>
              </a:rPr>
              <a:t>掌握数据可视化分析方法</a:t>
            </a:r>
            <a:r>
              <a:rPr lang="zh-CN" altLang="en-US" sz="4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charset="0"/>
                <a:ea typeface="黑体-简" panose="02000000000000000000" charset="-122"/>
                <a:sym typeface="+mn-ea"/>
              </a:rPr>
              <a:t>。</a:t>
            </a:r>
            <a:endParaRPr lang="zh-CN" altLang="en-US" sz="4400" b="0" dirty="0">
              <a:solidFill>
                <a:schemeClr val="tx1">
                  <a:lumMod val="65000"/>
                  <a:lumOff val="35000"/>
                </a:schemeClr>
              </a:solidFill>
              <a:latin typeface="Helvetica Neue" panose="02000503000000020004" charset="0"/>
              <a:ea typeface="黑体-简" panose="02000000000000000000" charset="-122"/>
            </a:endParaRPr>
          </a:p>
          <a:p>
            <a:pPr marL="914400" indent="-914400" algn="l">
              <a:lnSpc>
                <a:spcPct val="180000"/>
              </a:lnSpc>
              <a:buFont typeface="+mj-lt"/>
              <a:buAutoNum type="arabicPeriod"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charset="0"/>
                <a:ea typeface="黑体-简" panose="02000000000000000000" charset="-122"/>
                <a:sym typeface="+mn-ea"/>
              </a:rPr>
              <a:t>实验前提</a:t>
            </a:r>
            <a:endParaRPr lang="zh-CN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Helvetica Neue" panose="02000503000000020004" charset="0"/>
              <a:ea typeface="黑体-简" panose="02000000000000000000" charset="-122"/>
              <a:sym typeface="+mn-ea"/>
            </a:endParaRPr>
          </a:p>
          <a:p>
            <a:pPr marL="1371600" lvl="1" indent="-914400" algn="l">
              <a:lnSpc>
                <a:spcPct val="130000"/>
              </a:lnSpc>
              <a:buFont typeface="+mj-ea"/>
              <a:buAutoNum type="circleNumDbPlain"/>
            </a:pPr>
            <a:r>
              <a:rPr lang="zh-CN" altLang="en-US" sz="4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charset="0"/>
                <a:ea typeface="黑体-简" panose="02000000000000000000" charset="-122"/>
                <a:sym typeface="+mn-ea"/>
              </a:rPr>
              <a:t>掌握各种数据分析法。</a:t>
            </a:r>
            <a:endParaRPr lang="zh-CN" altLang="en-US" sz="4400" b="0" dirty="0">
              <a:solidFill>
                <a:schemeClr val="tx1">
                  <a:lumMod val="65000"/>
                  <a:lumOff val="35000"/>
                </a:schemeClr>
              </a:solidFill>
              <a:latin typeface="Helvetica Neue" panose="02000503000000020004" charset="0"/>
              <a:ea typeface="黑体-简" panose="02000000000000000000" charset="-122"/>
            </a:endParaRPr>
          </a:p>
          <a:p>
            <a:pPr marL="1371600" lvl="1" indent="-914400" algn="l">
              <a:lnSpc>
                <a:spcPct val="130000"/>
              </a:lnSpc>
              <a:buFont typeface="+mj-ea"/>
              <a:buAutoNum type="circleNumDbPlain"/>
            </a:pPr>
            <a:r>
              <a:rPr lang="zh-CN" altLang="en-US" sz="4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charset="0"/>
                <a:ea typeface="黑体-简" panose="02000000000000000000" charset="-122"/>
                <a:sym typeface="+mn-ea"/>
              </a:rPr>
              <a:t>熟练使用</a:t>
            </a:r>
            <a:r>
              <a:rPr lang="en-US" altLang="zh-CN" sz="4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charset="0"/>
                <a:ea typeface="黑体-简" panose="02000000000000000000" charset="-122"/>
                <a:sym typeface="+mn-ea"/>
              </a:rPr>
              <a:t>DataEase</a:t>
            </a:r>
            <a:r>
              <a:rPr lang="zh-CN" altLang="en-US" sz="4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charset="0"/>
                <a:ea typeface="黑体-简" panose="02000000000000000000" charset="-122"/>
                <a:sym typeface="+mn-ea"/>
              </a:rPr>
              <a:t>数据可视化工具</a:t>
            </a:r>
            <a:r>
              <a:rPr lang="zh-CN" altLang="en-US" sz="4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charset="0"/>
                <a:ea typeface="黑体-简" panose="02000000000000000000" charset="-122"/>
                <a:sym typeface="+mn-ea"/>
              </a:rPr>
              <a:t>。</a:t>
            </a:r>
            <a:endParaRPr lang="zh-CN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Helvetica Neue" panose="02000503000000020004" charset="0"/>
              <a:ea typeface="黑体-简" panose="02000000000000000000" charset="-122"/>
            </a:endParaRPr>
          </a:p>
          <a:p>
            <a:pPr marL="914400" indent="-914400" algn="l">
              <a:lnSpc>
                <a:spcPct val="180000"/>
              </a:lnSpc>
              <a:buFont typeface="+mj-lt"/>
              <a:buAutoNum type="arabicPeriod"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charset="0"/>
                <a:ea typeface="黑体-简" panose="02000000000000000000" charset="-122"/>
              </a:rPr>
              <a:t>实验内容</a:t>
            </a:r>
            <a:endParaRPr lang="zh-CN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Helvetica Neue" panose="02000503000000020004" charset="0"/>
              <a:ea typeface="黑体-简" panose="02000000000000000000" charset="-122"/>
            </a:endParaRPr>
          </a:p>
          <a:p>
            <a:pPr marL="457200" lvl="1" indent="0" algn="l">
              <a:lnSpc>
                <a:spcPct val="180000"/>
              </a:lnSpc>
              <a:buFont typeface="+mj-lt"/>
            </a:pPr>
            <a:r>
              <a:rPr lang="zh-CN" altLang="en-US" sz="4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charset="0"/>
                <a:ea typeface="黑体-简" panose="02000000000000000000" charset="-122"/>
                <a:sym typeface="+mn-ea"/>
              </a:rPr>
              <a:t>基于</a:t>
            </a:r>
            <a:r>
              <a:rPr lang="en-US" altLang="zh-CN" sz="4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charset="0"/>
                <a:ea typeface="黑体-简" panose="02000000000000000000" charset="-122"/>
                <a:sym typeface="+mn-ea"/>
              </a:rPr>
              <a:t>DataEase</a:t>
            </a:r>
            <a:r>
              <a:rPr lang="zh-CN" altLang="en-US" sz="4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charset="0"/>
                <a:ea typeface="黑体-简" panose="02000000000000000000" charset="-122"/>
                <a:sym typeface="+mn-ea"/>
              </a:rPr>
              <a:t>完成用户行为分析</a:t>
            </a:r>
            <a:r>
              <a:rPr lang="zh-CN" altLang="en-US" sz="4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charset="0"/>
                <a:ea typeface="黑体-简" panose="02000000000000000000" charset="-122"/>
              </a:rPr>
              <a:t>。</a:t>
            </a:r>
            <a:endParaRPr lang="zh-CN" altLang="en-US" sz="4400" b="0" dirty="0">
              <a:solidFill>
                <a:schemeClr val="tx1">
                  <a:lumMod val="65000"/>
                  <a:lumOff val="35000"/>
                </a:schemeClr>
              </a:solidFill>
              <a:latin typeface="Helvetica Neue" panose="02000503000000020004" charset="0"/>
              <a:ea typeface="黑体-简" panose="02000000000000000000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20955" y="-8255"/>
            <a:ext cx="14885035" cy="1745615"/>
            <a:chOff x="-33" y="-13"/>
            <a:chExt cx="7679" cy="2749"/>
          </a:xfrm>
        </p:grpSpPr>
        <p:sp>
          <p:nvSpPr>
            <p:cNvPr id="7" name="矩形"/>
            <p:cNvSpPr/>
            <p:nvPr>
              <p:custDataLst>
                <p:tags r:id="rId3"/>
              </p:custDataLst>
            </p:nvPr>
          </p:nvSpPr>
          <p:spPr>
            <a:xfrm>
              <a:off x="-33" y="-13"/>
              <a:ext cx="7048" cy="381"/>
            </a:xfrm>
            <a:prstGeom prst="rect">
              <a:avLst/>
            </a:prstGeom>
            <a:solidFill>
              <a:srgbClr val="0C7BE0"/>
            </a:solidFill>
            <a:ln w="12700">
              <a:miter lim="400000"/>
            </a:ln>
          </p:spPr>
          <p:txBody>
            <a:bodyPr lIns="45720" rIns="45720" anchor="ctr"/>
            <a:lstStyle/>
            <a:p>
              <a:pPr defTabSz="914400">
                <a:defRPr sz="2400" b="1">
                  <a:solidFill>
                    <a:schemeClr val="accen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2400"/>
            </a:p>
          </p:txBody>
        </p:sp>
        <p:sp>
          <p:nvSpPr>
            <p:cNvPr id="8" name="数据可视化对企业的价值"/>
            <p:cNvSpPr txBox="1"/>
            <p:nvPr>
              <p:custDataLst>
                <p:tags r:id="rId4"/>
              </p:custDataLst>
            </p:nvPr>
          </p:nvSpPr>
          <p:spPr>
            <a:xfrm>
              <a:off x="27" y="403"/>
              <a:ext cx="7619" cy="2333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/>
            <a:lstStyle>
              <a:lvl1pPr indent="0" defTabSz="914400">
                <a:defRPr sz="5000" b="1">
                  <a:solidFill>
                    <a:schemeClr val="accent1"/>
                  </a:solidFill>
                </a:defRPr>
              </a:lvl1pPr>
            </a:lstStyle>
            <a:p>
              <a:pPr algn="l"/>
              <a:r>
                <a:rPr lang="zh-CN" altLang="en-US" sz="5000" dirty="0">
                  <a:solidFill>
                    <a:srgbClr val="0C7BE0"/>
                  </a:solidFill>
                  <a:latin typeface="Helvetica Neue" panose="02000503000000020004" charset="0"/>
                  <a:ea typeface="黑体-简" panose="02000000000000000000" charset="-122"/>
                </a:rPr>
                <a:t>用户行为分析（</a:t>
              </a:r>
              <a:r>
                <a:rPr lang="en-US" altLang="zh-CN" sz="5000" dirty="0">
                  <a:solidFill>
                    <a:srgbClr val="0C7BE0"/>
                  </a:solidFill>
                  <a:latin typeface="Helvetica Neue" panose="02000503000000020004" charset="0"/>
                  <a:ea typeface="黑体-简" panose="02000000000000000000" charset="-122"/>
                </a:rPr>
                <a:t>DataEase </a:t>
              </a:r>
              <a:r>
                <a:rPr lang="zh-CN" altLang="en-US" sz="5000" dirty="0">
                  <a:solidFill>
                    <a:srgbClr val="0C7BE0"/>
                  </a:solidFill>
                  <a:latin typeface="Helvetica Neue" panose="02000503000000020004" charset="0"/>
                  <a:ea typeface="黑体-简" panose="02000000000000000000" charset="-122"/>
                </a:rPr>
                <a:t>教学环境的用户日志）</a:t>
              </a:r>
              <a:endParaRPr lang="zh-CN" altLang="en-US" sz="5000" dirty="0">
                <a:solidFill>
                  <a:srgbClr val="0C7BE0"/>
                </a:solidFill>
                <a:latin typeface="Helvetica Neue" panose="02000503000000020004" charset="0"/>
                <a:ea typeface="黑体-简" panose="02000000000000000000" charset="-122"/>
              </a:endParaRPr>
            </a:p>
          </p:txBody>
        </p: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3525520" y="1910398"/>
            <a:ext cx="18782030" cy="97688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914400" indent="-914400" algn="l">
              <a:lnSpc>
                <a:spcPct val="170000"/>
              </a:lnSpc>
              <a:buFont typeface="+mj-lt"/>
              <a:buAutoNum type="arabicPeriod" startAt="4"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charset="0"/>
                <a:ea typeface="黑体-简" panose="02000000000000000000" charset="-122"/>
              </a:rPr>
              <a:t>实验环境</a:t>
            </a:r>
            <a:endParaRPr lang="zh-CN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Helvetica Neue" panose="02000503000000020004" charset="0"/>
              <a:ea typeface="黑体-简" panose="02000000000000000000" charset="-122"/>
            </a:endParaRPr>
          </a:p>
          <a:p>
            <a:pPr marL="1371600" lvl="1" indent="-914400" algn="l">
              <a:lnSpc>
                <a:spcPct val="170000"/>
              </a:lnSpc>
              <a:buFont typeface="+mj-ea"/>
              <a:buAutoNum type="circleNumDbPlain"/>
            </a:pPr>
            <a:r>
              <a:rPr lang="zh-CN" sz="4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charset="0"/>
                <a:ea typeface="黑体-简" panose="02000000000000000000" charset="-122"/>
              </a:rPr>
              <a:t>每2个学生组成一个数据可视化小组。</a:t>
            </a:r>
            <a:endParaRPr lang="zh-CN" sz="4400" b="0" dirty="0">
              <a:solidFill>
                <a:schemeClr val="tx1">
                  <a:lumMod val="65000"/>
                  <a:lumOff val="35000"/>
                </a:schemeClr>
              </a:solidFill>
              <a:latin typeface="Helvetica Neue" panose="02000503000000020004" charset="0"/>
              <a:ea typeface="黑体-简" panose="02000000000000000000" charset="-122"/>
            </a:endParaRPr>
          </a:p>
          <a:p>
            <a:pPr marL="1371600" lvl="1" indent="-914400" algn="l">
              <a:lnSpc>
                <a:spcPct val="120000"/>
              </a:lnSpc>
              <a:buFont typeface="+mj-ea"/>
              <a:buAutoNum type="circleNumDbPlain"/>
            </a:pPr>
            <a:r>
              <a:rPr lang="zh-CN" sz="4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charset="0"/>
                <a:ea typeface="黑体-简" panose="02000000000000000000" charset="-122"/>
              </a:rPr>
              <a:t>每人或每两人有一台可访问互联网的电脑。</a:t>
            </a:r>
            <a:endParaRPr lang="zh-CN" sz="4400" b="0" dirty="0">
              <a:solidFill>
                <a:schemeClr val="tx1">
                  <a:lumMod val="65000"/>
                  <a:lumOff val="35000"/>
                </a:schemeClr>
              </a:solidFill>
              <a:latin typeface="Helvetica Neue" panose="02000503000000020004" charset="0"/>
              <a:ea typeface="黑体-简" panose="02000000000000000000" charset="-122"/>
            </a:endParaRPr>
          </a:p>
          <a:p>
            <a:pPr marL="914400" indent="-914400" algn="l">
              <a:lnSpc>
                <a:spcPct val="180000"/>
              </a:lnSpc>
              <a:buFont typeface="+mj-lt"/>
              <a:buAutoNum type="arabicPeriod" startAt="4"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charset="0"/>
                <a:ea typeface="黑体-简" panose="02000000000000000000" charset="-122"/>
              </a:rPr>
              <a:t>实验过程</a:t>
            </a:r>
            <a:endParaRPr lang="zh-CN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Helvetica Neue" panose="02000503000000020004" charset="0"/>
              <a:ea typeface="黑体-简" panose="02000000000000000000" charset="-122"/>
            </a:endParaRPr>
          </a:p>
          <a:p>
            <a:pPr marL="1371600" lvl="1" indent="-914400" algn="l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4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charset="0"/>
                <a:ea typeface="黑体-简" panose="02000000000000000000" charset="-122"/>
                <a:sym typeface="Helvetica Neue" panose="02000503000000020004"/>
              </a:rPr>
              <a:t>掌握用户行为分析的数据结构。</a:t>
            </a:r>
            <a:endParaRPr kumimoji="0" lang="zh-CN" altLang="en-US" sz="44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Helvetica Neue" panose="02000503000000020004" charset="0"/>
              <a:ea typeface="黑体-简" panose="02000000000000000000" charset="-122"/>
              <a:sym typeface="Helvetica Neue" panose="02000503000000020004"/>
            </a:endParaRPr>
          </a:p>
          <a:p>
            <a:pPr marL="1371600" lvl="1" indent="-914400" algn="l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4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charset="0"/>
                <a:ea typeface="黑体-简" panose="02000000000000000000" charset="-122"/>
                <a:sym typeface="Helvetica Neue" panose="02000503000000020004"/>
              </a:rPr>
              <a:t>掌握用户行为分析的</a:t>
            </a:r>
            <a:r>
              <a:rPr lang="en-US" altLang="zh-CN" sz="4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charset="0"/>
                <a:ea typeface="黑体-简" panose="02000000000000000000" charset="-122"/>
                <a:sym typeface="Helvetica Neue" panose="02000503000000020004"/>
              </a:rPr>
              <a:t>MySQL</a:t>
            </a:r>
            <a:r>
              <a:rPr lang="zh-CN" altLang="en-US" sz="4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charset="0"/>
                <a:ea typeface="黑体-简" panose="02000000000000000000" charset="-122"/>
                <a:sym typeface="Helvetica Neue" panose="02000503000000020004"/>
              </a:rPr>
              <a:t>数据源接入。</a:t>
            </a:r>
            <a:endParaRPr kumimoji="0" lang="zh-CN" altLang="en-US" sz="44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Helvetica Neue" panose="02000503000000020004" charset="0"/>
              <a:ea typeface="黑体-简" panose="02000000000000000000" charset="-122"/>
              <a:sym typeface="Helvetica Neue" panose="02000503000000020004"/>
            </a:endParaRPr>
          </a:p>
          <a:p>
            <a:pPr marL="1371600" lvl="1" indent="-914400" algn="l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4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charset="0"/>
                <a:ea typeface="黑体-简" panose="02000000000000000000" charset="-122"/>
                <a:sym typeface="Helvetica Neue" panose="02000503000000020004"/>
              </a:rPr>
              <a:t>掌握用户行为分析数据集制作。</a:t>
            </a:r>
            <a:endParaRPr kumimoji="0" lang="zh-CN" altLang="en-US" sz="44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Helvetica Neue" panose="02000503000000020004" charset="0"/>
              <a:ea typeface="黑体-简" panose="02000000000000000000" charset="-122"/>
              <a:sym typeface="Helvetica Neue" panose="02000503000000020004"/>
            </a:endParaRPr>
          </a:p>
          <a:p>
            <a:pPr marL="1371600" lvl="1" indent="-914400" algn="l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4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charset="0"/>
                <a:ea typeface="黑体-简" panose="02000000000000000000" charset="-122"/>
                <a:sym typeface="Helvetica Neue" panose="02000503000000020004"/>
              </a:rPr>
              <a:t>制作用户行为分析视图和仪表板。</a:t>
            </a:r>
            <a:endParaRPr kumimoji="0" lang="zh-CN" altLang="en-US" sz="44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Helvetica Neue" panose="02000503000000020004" charset="0"/>
              <a:ea typeface="黑体-简" panose="02000000000000000000" charset="-122"/>
              <a:sym typeface="Helvetica Neue" panose="02000503000000020004"/>
            </a:endParaRPr>
          </a:p>
          <a:p>
            <a:pPr marL="1371600" lvl="1" indent="-914400" algn="l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4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charset="0"/>
                <a:ea typeface="黑体-简" panose="02000000000000000000" charset="-122"/>
                <a:sym typeface="Helvetica Neue" panose="02000503000000020004"/>
              </a:rPr>
              <a:t>根据制作的仪表板输出对应的实验报告。</a:t>
            </a:r>
            <a:endParaRPr lang="zh-CN" altLang="en-US" sz="4400" b="0" dirty="0">
              <a:solidFill>
                <a:schemeClr val="tx1">
                  <a:lumMod val="65000"/>
                  <a:lumOff val="35000"/>
                </a:schemeClr>
              </a:solidFill>
              <a:latin typeface="Helvetica Neue" panose="02000503000000020004" charset="0"/>
              <a:ea typeface="黑体-简" panose="02000000000000000000" charset="-122"/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20955" y="-8255"/>
            <a:ext cx="14885035" cy="1745615"/>
            <a:chOff x="-33" y="-13"/>
            <a:chExt cx="7679" cy="2749"/>
          </a:xfrm>
        </p:grpSpPr>
        <p:sp>
          <p:nvSpPr>
            <p:cNvPr id="9" name="矩形"/>
            <p:cNvSpPr/>
            <p:nvPr>
              <p:custDataLst>
                <p:tags r:id="rId2"/>
              </p:custDataLst>
            </p:nvPr>
          </p:nvSpPr>
          <p:spPr>
            <a:xfrm>
              <a:off x="-33" y="-13"/>
              <a:ext cx="7048" cy="381"/>
            </a:xfrm>
            <a:prstGeom prst="rect">
              <a:avLst/>
            </a:prstGeom>
            <a:solidFill>
              <a:srgbClr val="0C7BE0"/>
            </a:solidFill>
            <a:ln w="12700">
              <a:miter lim="400000"/>
            </a:ln>
          </p:spPr>
          <p:txBody>
            <a:bodyPr lIns="45720" rIns="45720" anchor="ctr"/>
            <a:lstStyle/>
            <a:p>
              <a:pPr defTabSz="914400">
                <a:defRPr sz="2400" b="1">
                  <a:solidFill>
                    <a:schemeClr val="accen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2400"/>
            </a:p>
          </p:txBody>
        </p:sp>
        <p:sp>
          <p:nvSpPr>
            <p:cNvPr id="10" name="数据可视化对企业的价值"/>
            <p:cNvSpPr txBox="1"/>
            <p:nvPr>
              <p:custDataLst>
                <p:tags r:id="rId3"/>
              </p:custDataLst>
            </p:nvPr>
          </p:nvSpPr>
          <p:spPr>
            <a:xfrm>
              <a:off x="27" y="403"/>
              <a:ext cx="7619" cy="2333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/>
            <a:lstStyle>
              <a:lvl1pPr indent="0" defTabSz="914400">
                <a:defRPr sz="5000" b="1">
                  <a:solidFill>
                    <a:schemeClr val="accent1"/>
                  </a:solidFill>
                </a:defRPr>
              </a:lvl1pPr>
            </a:lstStyle>
            <a:p>
              <a:pPr algn="l"/>
              <a:r>
                <a:rPr lang="zh-CN" altLang="en-US" sz="5000" dirty="0">
                  <a:solidFill>
                    <a:srgbClr val="0C7BE0"/>
                  </a:solidFill>
                  <a:latin typeface="Helvetica Neue" panose="02000503000000020004" charset="0"/>
                  <a:ea typeface="黑体-简" panose="02000000000000000000" charset="-122"/>
                </a:rPr>
                <a:t>用户行为分析（</a:t>
              </a:r>
              <a:r>
                <a:rPr lang="en-US" altLang="zh-CN" sz="5000" dirty="0">
                  <a:solidFill>
                    <a:srgbClr val="0C7BE0"/>
                  </a:solidFill>
                  <a:latin typeface="Helvetica Neue" panose="02000503000000020004" charset="0"/>
                  <a:ea typeface="黑体-简" panose="02000000000000000000" charset="-122"/>
                </a:rPr>
                <a:t>DataEase </a:t>
              </a:r>
              <a:r>
                <a:rPr lang="zh-CN" altLang="en-US" sz="5000" dirty="0">
                  <a:solidFill>
                    <a:srgbClr val="0C7BE0"/>
                  </a:solidFill>
                  <a:latin typeface="Helvetica Neue" panose="02000503000000020004" charset="0"/>
                  <a:ea typeface="黑体-简" panose="02000000000000000000" charset="-122"/>
                </a:rPr>
                <a:t>教学环境的用户日志）</a:t>
              </a:r>
              <a:endParaRPr lang="zh-CN" altLang="en-US" sz="5000" dirty="0">
                <a:solidFill>
                  <a:srgbClr val="0C7BE0"/>
                </a:solidFill>
                <a:latin typeface="Helvetica Neue" panose="02000503000000020004" charset="0"/>
                <a:ea typeface="黑体-简" panose="02000000000000000000" charset="-122"/>
              </a:endParaRPr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20955" y="-8255"/>
            <a:ext cx="7382510" cy="1745615"/>
            <a:chOff x="-33" y="-13"/>
            <a:chExt cx="7679" cy="2749"/>
          </a:xfrm>
        </p:grpSpPr>
        <p:sp>
          <p:nvSpPr>
            <p:cNvPr id="2" name="矩形"/>
            <p:cNvSpPr/>
            <p:nvPr>
              <p:custDataLst>
                <p:tags r:id="rId1"/>
              </p:custDataLst>
            </p:nvPr>
          </p:nvSpPr>
          <p:spPr>
            <a:xfrm>
              <a:off x="-33" y="-13"/>
              <a:ext cx="7048" cy="381"/>
            </a:xfrm>
            <a:prstGeom prst="rect">
              <a:avLst/>
            </a:prstGeom>
            <a:solidFill>
              <a:srgbClr val="0C7BE0"/>
            </a:solidFill>
            <a:ln w="12700">
              <a:miter lim="400000"/>
            </a:ln>
          </p:spPr>
          <p:txBody>
            <a:bodyPr lIns="45720" rIns="45720" anchor="ctr"/>
            <a:lstStyle/>
            <a:p>
              <a:pPr defTabSz="914400">
                <a:defRPr sz="2400" b="1">
                  <a:solidFill>
                    <a:schemeClr val="accen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2400"/>
            </a:p>
          </p:txBody>
        </p:sp>
        <p:sp>
          <p:nvSpPr>
            <p:cNvPr id="3" name="数据可视化对企业的价值"/>
            <p:cNvSpPr txBox="1"/>
            <p:nvPr>
              <p:custDataLst>
                <p:tags r:id="rId2"/>
              </p:custDataLst>
            </p:nvPr>
          </p:nvSpPr>
          <p:spPr>
            <a:xfrm>
              <a:off x="27" y="403"/>
              <a:ext cx="7619" cy="2333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/>
            <a:lstStyle>
              <a:lvl1pPr indent="0" defTabSz="914400">
                <a:defRPr sz="5000" b="1">
                  <a:solidFill>
                    <a:schemeClr val="accent1"/>
                  </a:solidFill>
                </a:defRPr>
              </a:lvl1pPr>
            </a:lstStyle>
            <a:p>
              <a:pPr algn="l"/>
              <a:r>
                <a:rPr lang="zh-CN" altLang="en-US" sz="5000" dirty="0">
                  <a:solidFill>
                    <a:srgbClr val="0C7BE0"/>
                  </a:solidFill>
                  <a:latin typeface="Helvetica Neue" panose="02000503000000020004" charset="0"/>
                  <a:ea typeface="黑体-简" panose="02000000000000000000" charset="-122"/>
                </a:rPr>
                <a:t>用户行为分析</a:t>
              </a:r>
              <a:r>
                <a:rPr lang="en-US" altLang="zh-CN" dirty="0">
                  <a:solidFill>
                    <a:srgbClr val="0C7BE0"/>
                  </a:solidFill>
                  <a:latin typeface="Helvetica Neue" panose="02000503000000020004" charset="0"/>
                  <a:ea typeface="黑体-简" panose="02000000000000000000" charset="-122"/>
                  <a:sym typeface="+mn-ea"/>
                </a:rPr>
                <a:t>-</a:t>
              </a:r>
              <a:r>
                <a:rPr lang="zh-CN" altLang="en-US" dirty="0">
                  <a:solidFill>
                    <a:srgbClr val="0C7BE0"/>
                  </a:solidFill>
                  <a:latin typeface="Helvetica Neue" panose="02000503000000020004" charset="0"/>
                  <a:ea typeface="黑体-简" panose="02000000000000000000" charset="-122"/>
                  <a:sym typeface="+mn-ea"/>
                </a:rPr>
                <a:t>数据结构</a:t>
              </a:r>
              <a:endParaRPr lang="zh-CN" altLang="en-US" sz="5000" dirty="0">
                <a:solidFill>
                  <a:srgbClr val="0C7BE0"/>
                </a:solidFill>
                <a:latin typeface="Helvetica Neue" panose="02000503000000020004" charset="0"/>
                <a:ea typeface="黑体-简" panose="02000000000000000000" charset="-122"/>
              </a:endParaRPr>
            </a:p>
          </p:txBody>
        </p:sp>
      </p:grpSp>
      <p:pic>
        <p:nvPicPr>
          <p:cNvPr id="5" name="ECB019B1-382A-4266-B25C-5B523AA43C14-1" descr="/private/var/folders/c5/4wdhvrrn5ss2d7x5yny9c0pr0000gn/T/com.kingsoft.wpsoffice.mac/wpsoffice.AQUZwN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168" y="1140460"/>
            <a:ext cx="13350875" cy="1200213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3288030" y="1041400"/>
            <a:ext cx="19019520" cy="104235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914400" indent="-914400" algn="l">
              <a:lnSpc>
                <a:spcPct val="180000"/>
              </a:lnSpc>
              <a:buFont typeface="+mj-lt"/>
              <a:buAutoNum type="arabicPeriod" startAt="6"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charset="0"/>
                <a:ea typeface="黑体-简" panose="02000000000000000000" charset="-122"/>
              </a:rPr>
              <a:t>实验建议</a:t>
            </a:r>
            <a:endParaRPr kumimoji="0" lang="zh-CN" altLang="en-US" sz="480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Helvetica Neue" panose="02000503000000020004" charset="0"/>
              <a:ea typeface="黑体-简" panose="02000000000000000000" charset="-122"/>
              <a:sym typeface="Helvetica Neue" panose="02000503000000020004"/>
            </a:endParaRPr>
          </a:p>
          <a:p>
            <a:pPr marL="1371600" lvl="1" indent="-914400" algn="l">
              <a:lnSpc>
                <a:spcPct val="150000"/>
              </a:lnSpc>
              <a:buFont typeface="+mj-ea"/>
              <a:buAutoNum type="circleNumDbPlain"/>
            </a:pP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Helvetica Neue" panose="02000503000000020004" charset="0"/>
                <a:ea typeface="黑体-简" panose="02000000000000000000" charset="-122"/>
                <a:sym typeface="Helvetica Neue" panose="02000503000000020004"/>
              </a:rPr>
              <a:t>运用合适的数据分析方法进行数据分析，可使用对分析法、分组分析方法、结构分析法、因素分解法</a:t>
            </a:r>
            <a:r>
              <a:rPr lang="zh-CN" altLang="en-US" sz="4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charset="0"/>
                <a:ea typeface="黑体-简" panose="02000000000000000000" charset="-122"/>
                <a:sym typeface="Helvetica Neue" panose="02000503000000020004"/>
              </a:rPr>
              <a:t>等</a:t>
            </a: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Helvetica Neue" panose="02000503000000020004" charset="0"/>
                <a:ea typeface="黑体-简" panose="02000000000000000000" charset="-122"/>
                <a:sym typeface="Helvetica Neue" panose="02000503000000020004"/>
              </a:rPr>
              <a:t>进行数据分析。</a:t>
            </a:r>
            <a:endParaRPr kumimoji="0" lang="zh-CN" altLang="en-US" sz="44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Helvetica Neue" panose="02000503000000020004" charset="0"/>
              <a:ea typeface="黑体-简" panose="02000000000000000000" charset="-122"/>
              <a:sym typeface="Helvetica Neue" panose="02000503000000020004"/>
            </a:endParaRPr>
          </a:p>
          <a:p>
            <a:pPr marL="1371600" lvl="1" indent="-914400" algn="l">
              <a:lnSpc>
                <a:spcPct val="150000"/>
              </a:lnSpc>
              <a:buFont typeface="+mj-ea"/>
              <a:buAutoNum type="circleNumDbPlain"/>
            </a:pP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Helvetica Neue" panose="02000503000000020004" charset="0"/>
                <a:ea typeface="黑体-简" panose="02000000000000000000" charset="-122"/>
                <a:sym typeface="Helvetica Neue" panose="02000503000000020004"/>
              </a:rPr>
              <a:t>可从以下几个角度进行分析：用操作类型、资源类型、日志数量趋势、日志增减操作量等。</a:t>
            </a:r>
            <a:endParaRPr kumimoji="0" lang="zh-CN" altLang="en-US" sz="44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Helvetica Neue" panose="02000503000000020004" charset="0"/>
              <a:ea typeface="黑体-简" panose="02000000000000000000" charset="-122"/>
              <a:sym typeface="Helvetica Neue" panose="02000503000000020004"/>
            </a:endParaRPr>
          </a:p>
          <a:p>
            <a:pPr marL="914400" indent="-914400" algn="l">
              <a:lnSpc>
                <a:spcPct val="180000"/>
              </a:lnSpc>
              <a:buFont typeface="+mj-lt"/>
              <a:buAutoNum type="arabicPeriod" startAt="7"/>
            </a:pPr>
            <a:r>
              <a:rPr lang="zh-CN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charset="0"/>
                <a:ea typeface="黑体-简" panose="02000000000000000000" charset="-122"/>
                <a:sym typeface="Helvetica Neue" panose="02000503000000020004"/>
              </a:rPr>
              <a:t>实验结果</a:t>
            </a:r>
            <a:endParaRPr kumimoji="0" lang="zh-CN" altLang="en-US" sz="440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Helvetica Neue" panose="02000503000000020004" charset="0"/>
              <a:ea typeface="黑体-简" panose="02000000000000000000" charset="-122"/>
              <a:sym typeface="Helvetica Neue" panose="02000503000000020004"/>
            </a:endParaRPr>
          </a:p>
          <a:p>
            <a:pPr marL="1371600" lvl="1" indent="-914400" algn="l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4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charset="0"/>
                <a:ea typeface="黑体-简" panose="02000000000000000000" charset="-122"/>
                <a:sym typeface="Helvetica Neue" panose="02000503000000020004"/>
              </a:rPr>
              <a:t>DataEase </a:t>
            </a:r>
            <a:r>
              <a:rPr lang="zh-CN" altLang="en-US" sz="4400" b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charset="0"/>
                <a:ea typeface="黑体-简" panose="02000000000000000000" charset="-122"/>
                <a:sym typeface="Helvetica Neue" panose="02000503000000020004"/>
              </a:rPr>
              <a:t>的仪表板共享链接</a:t>
            </a:r>
            <a:endParaRPr kumimoji="0" lang="zh-CN" altLang="en-US" sz="44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Helvetica Neue" panose="02000503000000020004" charset="0"/>
              <a:ea typeface="黑体-简" panose="02000000000000000000" charset="-122"/>
              <a:sym typeface="Helvetica Neue" panose="02000503000000020004"/>
            </a:endParaRPr>
          </a:p>
          <a:p>
            <a:pPr marL="1371600" lvl="1" indent="-914400" algn="l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4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charset="0"/>
                <a:ea typeface="黑体-简" panose="02000000000000000000" charset="-122"/>
                <a:sym typeface="Helvetica Neue" panose="02000503000000020004"/>
              </a:rPr>
              <a:t>根据仪表板输出数据分析报告，需包含相应的实现过程。</a:t>
            </a:r>
            <a:endParaRPr kumimoji="0" lang="zh-CN" altLang="en-US" sz="44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Helvetica Neue" panose="02000503000000020004" charset="0"/>
              <a:ea typeface="黑体-简" panose="02000000000000000000" charset="-122"/>
              <a:sym typeface="Helvetica Neue" panose="02000503000000020004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20955" y="-8255"/>
            <a:ext cx="14885035" cy="1745615"/>
            <a:chOff x="-33" y="-13"/>
            <a:chExt cx="7679" cy="2749"/>
          </a:xfrm>
        </p:grpSpPr>
        <p:sp>
          <p:nvSpPr>
            <p:cNvPr id="7" name="矩形"/>
            <p:cNvSpPr/>
            <p:nvPr>
              <p:custDataLst>
                <p:tags r:id="rId2"/>
              </p:custDataLst>
            </p:nvPr>
          </p:nvSpPr>
          <p:spPr>
            <a:xfrm>
              <a:off x="-33" y="-13"/>
              <a:ext cx="7048" cy="381"/>
            </a:xfrm>
            <a:prstGeom prst="rect">
              <a:avLst/>
            </a:prstGeom>
            <a:solidFill>
              <a:srgbClr val="0C7BE0"/>
            </a:solidFill>
            <a:ln w="12700">
              <a:miter lim="400000"/>
            </a:ln>
          </p:spPr>
          <p:txBody>
            <a:bodyPr lIns="45720" rIns="45720" anchor="ctr"/>
            <a:lstStyle/>
            <a:p>
              <a:pPr defTabSz="914400">
                <a:defRPr sz="2400" b="1">
                  <a:solidFill>
                    <a:schemeClr val="accen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2400"/>
            </a:p>
          </p:txBody>
        </p:sp>
        <p:sp>
          <p:nvSpPr>
            <p:cNvPr id="8" name="数据可视化对企业的价值"/>
            <p:cNvSpPr txBox="1"/>
            <p:nvPr>
              <p:custDataLst>
                <p:tags r:id="rId3"/>
              </p:custDataLst>
            </p:nvPr>
          </p:nvSpPr>
          <p:spPr>
            <a:xfrm>
              <a:off x="27" y="403"/>
              <a:ext cx="7619" cy="2333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/>
            <a:lstStyle>
              <a:lvl1pPr indent="0" defTabSz="914400">
                <a:defRPr sz="5000" b="1">
                  <a:solidFill>
                    <a:schemeClr val="accent1"/>
                  </a:solidFill>
                </a:defRPr>
              </a:lvl1pPr>
            </a:lstStyle>
            <a:p>
              <a:pPr algn="l"/>
              <a:r>
                <a:rPr lang="zh-CN" altLang="en-US" sz="5000" dirty="0">
                  <a:solidFill>
                    <a:srgbClr val="0C7BE0"/>
                  </a:solidFill>
                  <a:latin typeface="Helvetica Neue" panose="02000503000000020004" charset="0"/>
                  <a:ea typeface="黑体-简" panose="02000000000000000000" charset="-122"/>
                </a:rPr>
                <a:t>用户行为分析（</a:t>
              </a:r>
              <a:r>
                <a:rPr lang="en-US" altLang="zh-CN" sz="5000" dirty="0">
                  <a:solidFill>
                    <a:srgbClr val="0C7BE0"/>
                  </a:solidFill>
                  <a:latin typeface="Helvetica Neue" panose="02000503000000020004" charset="0"/>
                  <a:ea typeface="黑体-简" panose="02000000000000000000" charset="-122"/>
                </a:rPr>
                <a:t>DataEase </a:t>
              </a:r>
              <a:r>
                <a:rPr lang="zh-CN" altLang="en-US" sz="5000" dirty="0">
                  <a:solidFill>
                    <a:srgbClr val="0C7BE0"/>
                  </a:solidFill>
                  <a:latin typeface="Helvetica Neue" panose="02000503000000020004" charset="0"/>
                  <a:ea typeface="黑体-简" panose="02000000000000000000" charset="-122"/>
                </a:rPr>
                <a:t>教学环境的用户日志）</a:t>
              </a:r>
              <a:endParaRPr lang="zh-CN" altLang="en-US" sz="5000" dirty="0">
                <a:solidFill>
                  <a:srgbClr val="0C7BE0"/>
                </a:solidFill>
                <a:latin typeface="Helvetica Neue" panose="02000503000000020004" charset="0"/>
                <a:ea typeface="黑体-简" panose="02000000000000000000" charset="-122"/>
              </a:endParaRPr>
            </a:p>
          </p:txBody>
        </p:sp>
      </p:grp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20955" y="-8255"/>
            <a:ext cx="9417685" cy="1745615"/>
            <a:chOff x="-33" y="-13"/>
            <a:chExt cx="7679" cy="2749"/>
          </a:xfrm>
        </p:grpSpPr>
        <p:sp>
          <p:nvSpPr>
            <p:cNvPr id="2" name="矩形"/>
            <p:cNvSpPr/>
            <p:nvPr>
              <p:custDataLst>
                <p:tags r:id="rId1"/>
              </p:custDataLst>
            </p:nvPr>
          </p:nvSpPr>
          <p:spPr>
            <a:xfrm>
              <a:off x="-33" y="-13"/>
              <a:ext cx="7048" cy="381"/>
            </a:xfrm>
            <a:prstGeom prst="rect">
              <a:avLst/>
            </a:prstGeom>
            <a:solidFill>
              <a:srgbClr val="0C7BE0"/>
            </a:solidFill>
            <a:ln w="12700">
              <a:miter lim="400000"/>
            </a:ln>
          </p:spPr>
          <p:txBody>
            <a:bodyPr lIns="45720" rIns="45720" anchor="ctr"/>
            <a:lstStyle/>
            <a:p>
              <a:pPr defTabSz="914400">
                <a:defRPr sz="2400" b="1">
                  <a:solidFill>
                    <a:schemeClr val="accen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2400"/>
            </a:p>
          </p:txBody>
        </p:sp>
        <p:sp>
          <p:nvSpPr>
            <p:cNvPr id="3" name="数据可视化对企业的价值"/>
            <p:cNvSpPr txBox="1"/>
            <p:nvPr>
              <p:custDataLst>
                <p:tags r:id="rId2"/>
              </p:custDataLst>
            </p:nvPr>
          </p:nvSpPr>
          <p:spPr>
            <a:xfrm>
              <a:off x="27" y="403"/>
              <a:ext cx="7619" cy="2333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/>
            <a:lstStyle>
              <a:lvl1pPr indent="0" defTabSz="914400">
                <a:defRPr sz="5000" b="1">
                  <a:solidFill>
                    <a:schemeClr val="accent1"/>
                  </a:solidFill>
                </a:defRPr>
              </a:lvl1pPr>
            </a:lstStyle>
            <a:p>
              <a:pPr algn="l"/>
              <a:r>
                <a:rPr lang="zh-CN" altLang="en-US" sz="5000" dirty="0">
                  <a:solidFill>
                    <a:srgbClr val="0C7BE0"/>
                  </a:solidFill>
                  <a:latin typeface="Helvetica Neue" panose="02000503000000020004" charset="0"/>
                  <a:ea typeface="黑体-简" panose="02000000000000000000" charset="-122"/>
                </a:rPr>
                <a:t>电商案例分析</a:t>
              </a:r>
              <a:r>
                <a:rPr lang="en-US" altLang="zh-CN" sz="5000" dirty="0">
                  <a:solidFill>
                    <a:srgbClr val="0C7BE0"/>
                  </a:solidFill>
                  <a:latin typeface="Helvetica Neue" panose="02000503000000020004" charset="0"/>
                  <a:ea typeface="黑体-简" panose="02000000000000000000" charset="-122"/>
                </a:rPr>
                <a:t>-</a:t>
              </a:r>
              <a:r>
                <a:rPr lang="zh-CN" altLang="en-US" sz="5000" dirty="0">
                  <a:solidFill>
                    <a:srgbClr val="0C7BE0"/>
                  </a:solidFill>
                  <a:latin typeface="Helvetica Neue" panose="02000503000000020004" charset="0"/>
                  <a:ea typeface="黑体-简" panose="02000000000000000000" charset="-122"/>
                </a:rPr>
                <a:t>实验作业提交形式</a:t>
              </a:r>
              <a:endParaRPr lang="zh-CN" altLang="en-US" sz="5000" dirty="0">
                <a:solidFill>
                  <a:srgbClr val="0C7BE0"/>
                </a:solidFill>
                <a:latin typeface="Helvetica Neue" panose="02000503000000020004" charset="0"/>
                <a:ea typeface="黑体-简" panose="02000000000000000000" charset="-122"/>
              </a:endParaRPr>
            </a:p>
          </p:txBody>
        </p:sp>
      </p:grp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3288030" y="1041400"/>
            <a:ext cx="19019520" cy="115900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914400" indent="-914400" algn="l">
              <a:lnSpc>
                <a:spcPct val="180000"/>
              </a:lnSpc>
              <a:buFont typeface="+mj-lt"/>
              <a:buAutoNum type="arabicPeriod" startAt="8"/>
            </a:pPr>
            <a:r>
              <a:rPr kumimoji="0" lang="zh-CN" altLang="en-US" sz="480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Helvetica Neue" panose="02000503000000020004" charset="0"/>
                <a:ea typeface="黑体-简" panose="02000000000000000000" charset="-122"/>
                <a:sym typeface="Helvetica Neue" panose="02000503000000020004"/>
              </a:rPr>
              <a:t>实验评分标准</a:t>
            </a:r>
            <a:endParaRPr kumimoji="0" lang="zh-CN" altLang="en-US" sz="480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Helvetica Neue" panose="02000503000000020004" charset="0"/>
              <a:ea typeface="黑体-简" panose="02000000000000000000" charset="-122"/>
              <a:sym typeface="Helvetica Neue" panose="02000503000000020004"/>
            </a:endParaRPr>
          </a:p>
          <a:p>
            <a:pPr marL="1371600" lvl="1" indent="-914400" algn="l">
              <a:lnSpc>
                <a:spcPct val="150000"/>
              </a:lnSpc>
              <a:buFont typeface="+mj-ea"/>
              <a:buAutoNum type="circleNumDbPlain"/>
            </a:pP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Helvetica Neue" panose="02000503000000020004" charset="0"/>
                <a:ea typeface="黑体-简" panose="02000000000000000000" charset="-122"/>
                <a:sym typeface="Helvetica Neue" panose="02000503000000020004"/>
              </a:rPr>
              <a:t>数据处理：20分</a:t>
            </a:r>
            <a:endParaRPr kumimoji="0" lang="zh-CN" altLang="en-US" sz="44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Helvetica Neue" panose="02000503000000020004" charset="0"/>
              <a:ea typeface="黑体-简" panose="02000000000000000000" charset="-122"/>
              <a:sym typeface="Helvetica Neue" panose="02000503000000020004"/>
            </a:endParaRPr>
          </a:p>
          <a:p>
            <a:pPr marL="1371600" lvl="1" indent="-914400" algn="l">
              <a:lnSpc>
                <a:spcPct val="150000"/>
              </a:lnSpc>
              <a:buFont typeface="+mj-ea"/>
              <a:buAutoNum type="circleNumDbPlain"/>
            </a:pP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Helvetica Neue" panose="02000503000000020004" charset="0"/>
                <a:ea typeface="黑体-简" panose="02000000000000000000" charset="-122"/>
                <a:sym typeface="Helvetica Neue" panose="02000503000000020004"/>
              </a:rPr>
              <a:t>数据分析算法的理论解释和实现：20分</a:t>
            </a:r>
            <a:endParaRPr kumimoji="0" lang="zh-CN" altLang="en-US" sz="44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Helvetica Neue" panose="02000503000000020004" charset="0"/>
              <a:ea typeface="黑体-简" panose="02000000000000000000" charset="-122"/>
              <a:sym typeface="Helvetica Neue" panose="02000503000000020004"/>
            </a:endParaRPr>
          </a:p>
          <a:p>
            <a:pPr marL="1371600" lvl="1" indent="-914400" algn="l">
              <a:lnSpc>
                <a:spcPct val="150000"/>
              </a:lnSpc>
              <a:buFont typeface="+mj-ea"/>
              <a:buAutoNum type="circleNumDbPlain"/>
            </a:pP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Helvetica Neue" panose="02000503000000020004" charset="0"/>
                <a:ea typeface="黑体-简" panose="02000000000000000000" charset="-122"/>
                <a:sym typeface="Helvetica Neue" panose="02000503000000020004"/>
              </a:rPr>
              <a:t>数据可视化呈现的效果：20分</a:t>
            </a:r>
            <a:endParaRPr kumimoji="0" lang="zh-CN" altLang="en-US" sz="44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Helvetica Neue" panose="02000503000000020004" charset="0"/>
              <a:ea typeface="黑体-简" panose="02000000000000000000" charset="-122"/>
              <a:sym typeface="Helvetica Neue" panose="02000503000000020004"/>
            </a:endParaRPr>
          </a:p>
          <a:p>
            <a:pPr marL="1371600" lvl="1" indent="-914400" algn="l">
              <a:lnSpc>
                <a:spcPct val="150000"/>
              </a:lnSpc>
              <a:buFont typeface="+mj-ea"/>
              <a:buAutoNum type="circleNumDbPlain"/>
            </a:pP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Helvetica Neue" panose="02000503000000020004" charset="0"/>
                <a:ea typeface="黑体-简" panose="02000000000000000000" charset="-122"/>
                <a:sym typeface="Helvetica Neue" panose="02000503000000020004"/>
              </a:rPr>
              <a:t>数据价值（对数据挖掘的深度和广度）20分</a:t>
            </a:r>
            <a:endParaRPr kumimoji="0" lang="zh-CN" altLang="en-US" sz="44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Helvetica Neue" panose="02000503000000020004" charset="0"/>
              <a:ea typeface="黑体-简" panose="02000000000000000000" charset="-122"/>
              <a:sym typeface="Helvetica Neue" panose="02000503000000020004"/>
            </a:endParaRPr>
          </a:p>
          <a:p>
            <a:pPr marL="1371600" lvl="1" indent="-914400" algn="l">
              <a:lnSpc>
                <a:spcPct val="150000"/>
              </a:lnSpc>
              <a:buFont typeface="+mj-ea"/>
              <a:buAutoNum type="circleNumDbPlain"/>
            </a:pP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Helvetica Neue" panose="02000503000000020004" charset="0"/>
                <a:ea typeface="黑体-简" panose="02000000000000000000" charset="-122"/>
                <a:sym typeface="Helvetica Neue" panose="02000503000000020004"/>
              </a:rPr>
              <a:t>文档要求（作品文档齐全规范包含方案设计、作品数据、作品呈现等）20分</a:t>
            </a:r>
            <a:endParaRPr kumimoji="0" lang="zh-CN" altLang="en-US" sz="44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Helvetica Neue" panose="02000503000000020004" charset="0"/>
              <a:ea typeface="黑体-简" panose="02000000000000000000" charset="-122"/>
              <a:sym typeface="Helvetica Neue" panose="02000503000000020004"/>
            </a:endParaRPr>
          </a:p>
          <a:p>
            <a:pPr marL="1371600" lvl="1" indent="-914400" algn="l">
              <a:lnSpc>
                <a:spcPct val="150000"/>
              </a:lnSpc>
              <a:buFont typeface="+mj-ea"/>
              <a:buAutoNum type="circleNumDbPlain"/>
            </a:pP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Helvetica Neue" panose="02000503000000020004" charset="0"/>
                <a:ea typeface="黑体-简" panose="02000000000000000000" charset="-122"/>
                <a:sym typeface="Helvetica Neue" panose="02000503000000020004"/>
              </a:rPr>
              <a:t>附加分：技术总结和分享（在公网--如知乎、CSDN、简书等--分享使用开发本项目过程中的技术总结和心得）：10分</a:t>
            </a:r>
            <a:endParaRPr kumimoji="0" lang="zh-CN" altLang="en-US" sz="44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Helvetica Neue" panose="02000503000000020004" charset="0"/>
              <a:ea typeface="黑体-简" panose="02000000000000000000" charset="-122"/>
              <a:sym typeface="Helvetica Neue" panose="02000503000000020004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【PPT封底】DataEase 2023（无文字）-1920X1080.jpg" descr="【PPT封底】DataEase 2023（无文字）-1920X1080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24384000" cy="13716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94" name="文本框 5"/>
          <p:cNvSpPr txBox="1"/>
          <p:nvPr/>
        </p:nvSpPr>
        <p:spPr>
          <a:xfrm>
            <a:off x="6910070" y="5500370"/>
            <a:ext cx="10564495" cy="2028190"/>
          </a:xfrm>
          <a:prstGeom prst="rect">
            <a:avLst/>
          </a:prstGeom>
          <a:ln w="12700">
            <a:miter lim="400000"/>
          </a:ln>
        </p:spPr>
        <p:txBody>
          <a:bodyPr wrap="square" tIns="91439" bIns="91439">
            <a:spAutoFit/>
          </a:bodyPr>
          <a:lstStyle/>
          <a:p>
            <a:pPr indent="0" algn="ctr" defTabSz="1828800">
              <a:defRPr sz="12000" b="1">
                <a:solidFill>
                  <a:srgbClr val="5E5E5E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rPr dirty="0">
                <a:latin typeface="Alibaba PuHuiTi 3.0 55 Regular" pitchFamily="18" charset="-122"/>
                <a:ea typeface="Alibaba PuHuiTi 3.0 55 Regular" pitchFamily="18" charset="-122"/>
                <a:cs typeface="Alibaba PuHuiTi 3.0 55 Regular" pitchFamily="18" charset="-122"/>
              </a:rPr>
              <a:t>THANK YOU</a:t>
            </a:r>
            <a:endParaRPr dirty="0">
              <a:latin typeface="Alibaba PuHuiTi 3.0 55 Regular" pitchFamily="18" charset="-122"/>
              <a:ea typeface="Alibaba PuHuiTi 3.0 55 Regular" pitchFamily="18" charset="-122"/>
              <a:cs typeface="Alibaba PuHuiTi 3.0 55 Regular" pitchFamily="18" charset="-122"/>
            </a:endParaRPr>
          </a:p>
        </p:txBody>
      </p:sp>
      <p:sp>
        <p:nvSpPr>
          <p:cNvPr id="596" name="文本框 13"/>
          <p:cNvSpPr txBox="1"/>
          <p:nvPr/>
        </p:nvSpPr>
        <p:spPr>
          <a:xfrm>
            <a:off x="9336562" y="9430074"/>
            <a:ext cx="4889501" cy="673735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>
            <a:lvl1pPr indent="0" defTabSz="1828800">
              <a:defRPr sz="3600">
                <a:solidFill>
                  <a:srgbClr val="5E5E5E"/>
                </a:solidFill>
              </a:defRPr>
            </a:lvl1pPr>
          </a:lstStyle>
          <a:p>
            <a:pPr algn="ctr"/>
            <a:r>
              <a:rPr sz="3200" dirty="0">
                <a:latin typeface="Alibaba PuHuiTi 3.0 55 Regular" pitchFamily="18" charset="-122"/>
                <a:ea typeface="Alibaba PuHuiTi 3.0 55 Regular" pitchFamily="18" charset="-122"/>
                <a:cs typeface="Alibaba PuHuiTi 3.0 55 Regular" pitchFamily="18" charset="-122"/>
              </a:rPr>
              <a:t>www.fit2cloud.com</a:t>
            </a:r>
            <a:endParaRPr dirty="0">
              <a:latin typeface="Alibaba PuHuiTi 3.0 55 Regular" pitchFamily="18" charset="-122"/>
              <a:ea typeface="Alibaba PuHuiTi 3.0 55 Regular" pitchFamily="18" charset="-122"/>
              <a:cs typeface="Alibaba PuHuiTi 3.0 55 Regular" pitchFamily="18" charset="-122"/>
            </a:endParaRPr>
          </a:p>
        </p:txBody>
      </p:sp>
      <p:sp>
        <p:nvSpPr>
          <p:cNvPr id="597" name="文本框 13"/>
          <p:cNvSpPr txBox="1"/>
          <p:nvPr/>
        </p:nvSpPr>
        <p:spPr>
          <a:xfrm>
            <a:off x="9972715" y="10110536"/>
            <a:ext cx="3617194" cy="673735"/>
          </a:xfrm>
          <a:prstGeom prst="rect">
            <a:avLst/>
          </a:prstGeom>
          <a:ln w="12700">
            <a:miter lim="400000"/>
          </a:ln>
        </p:spPr>
        <p:txBody>
          <a:bodyPr wrap="square" tIns="91439" bIns="91439">
            <a:spAutoFit/>
          </a:bodyPr>
          <a:lstStyle>
            <a:lvl1pPr indent="0" defTabSz="1828800">
              <a:defRPr sz="36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sz="3200" dirty="0">
                <a:latin typeface="Alibaba PuHuiTi 3.0 55 Regular" pitchFamily="18" charset="-122"/>
                <a:ea typeface="Alibaba PuHuiTi 3.0 55 Regular" pitchFamily="18" charset="-122"/>
                <a:cs typeface="Alibaba PuHuiTi 3.0 55 Regular" pitchFamily="18" charset="-122"/>
              </a:rPr>
              <a:t>400-052-0755</a:t>
            </a:r>
            <a:endParaRPr dirty="0">
              <a:latin typeface="Alibaba PuHuiTi 3.0 55 Regular" pitchFamily="18" charset="-122"/>
              <a:ea typeface="Alibaba PuHuiTi 3.0 55 Regular" pitchFamily="18" charset="-122"/>
              <a:cs typeface="Alibaba PuHuiTi 3.0 55 Regular" pitchFamily="18" charset="-122"/>
            </a:endParaRPr>
          </a:p>
        </p:txBody>
      </p:sp>
      <p:sp>
        <p:nvSpPr>
          <p:cNvPr id="598" name="电话"/>
          <p:cNvSpPr/>
          <p:nvPr/>
        </p:nvSpPr>
        <p:spPr>
          <a:xfrm>
            <a:off x="9580039" y="10193182"/>
            <a:ext cx="508109" cy="5081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9" h="21372" extrusionOk="0">
                <a:moveTo>
                  <a:pt x="4456" y="0"/>
                </a:moveTo>
                <a:cubicBezTo>
                  <a:pt x="4319" y="3"/>
                  <a:pt x="4182" y="47"/>
                  <a:pt x="4065" y="134"/>
                </a:cubicBezTo>
                <a:lnTo>
                  <a:pt x="2615" y="1212"/>
                </a:lnTo>
                <a:lnTo>
                  <a:pt x="6378" y="6378"/>
                </a:lnTo>
                <a:lnTo>
                  <a:pt x="7829" y="5299"/>
                </a:lnTo>
                <a:cubicBezTo>
                  <a:pt x="8140" y="5067"/>
                  <a:pt x="8206" y="4624"/>
                  <a:pt x="7975" y="4311"/>
                </a:cubicBezTo>
                <a:lnTo>
                  <a:pt x="5072" y="311"/>
                </a:lnTo>
                <a:cubicBezTo>
                  <a:pt x="4920" y="104"/>
                  <a:pt x="4686" y="-4"/>
                  <a:pt x="4456" y="0"/>
                </a:cubicBezTo>
                <a:close/>
                <a:moveTo>
                  <a:pt x="2209" y="1514"/>
                </a:moveTo>
                <a:cubicBezTo>
                  <a:pt x="2209" y="1514"/>
                  <a:pt x="-223" y="3454"/>
                  <a:pt x="16" y="7120"/>
                </a:cubicBezTo>
                <a:cubicBezTo>
                  <a:pt x="16" y="7120"/>
                  <a:pt x="1473" y="11065"/>
                  <a:pt x="5867" y="15478"/>
                </a:cubicBezTo>
                <a:cubicBezTo>
                  <a:pt x="10261" y="19891"/>
                  <a:pt x="14189" y="21356"/>
                  <a:pt x="14189" y="21356"/>
                </a:cubicBezTo>
                <a:cubicBezTo>
                  <a:pt x="17838" y="21596"/>
                  <a:pt x="19772" y="19154"/>
                  <a:pt x="19772" y="19154"/>
                </a:cubicBezTo>
                <a:lnTo>
                  <a:pt x="14628" y="15374"/>
                </a:lnTo>
                <a:cubicBezTo>
                  <a:pt x="13735" y="16397"/>
                  <a:pt x="12393" y="16575"/>
                  <a:pt x="11402" y="15580"/>
                </a:cubicBezTo>
                <a:lnTo>
                  <a:pt x="5767" y="9920"/>
                </a:lnTo>
                <a:cubicBezTo>
                  <a:pt x="4776" y="8925"/>
                  <a:pt x="4954" y="7577"/>
                  <a:pt x="5972" y="6680"/>
                </a:cubicBezTo>
                <a:lnTo>
                  <a:pt x="2209" y="1514"/>
                </a:lnTo>
                <a:close/>
                <a:moveTo>
                  <a:pt x="16463" y="13230"/>
                </a:moveTo>
                <a:cubicBezTo>
                  <a:pt x="16285" y="13257"/>
                  <a:pt x="16117" y="13351"/>
                  <a:pt x="16002" y="13508"/>
                </a:cubicBezTo>
                <a:lnTo>
                  <a:pt x="14929" y="14965"/>
                </a:lnTo>
                <a:lnTo>
                  <a:pt x="20071" y="18746"/>
                </a:lnTo>
                <a:lnTo>
                  <a:pt x="21146" y="17289"/>
                </a:lnTo>
                <a:cubicBezTo>
                  <a:pt x="21377" y="16976"/>
                  <a:pt x="21297" y="16523"/>
                  <a:pt x="20968" y="16278"/>
                </a:cubicBezTo>
                <a:lnTo>
                  <a:pt x="16985" y="13361"/>
                </a:lnTo>
                <a:cubicBezTo>
                  <a:pt x="16829" y="13245"/>
                  <a:pt x="16641" y="13204"/>
                  <a:pt x="16463" y="13230"/>
                </a:cubicBezTo>
                <a:close/>
              </a:path>
            </a:pathLst>
          </a:custGeom>
          <a:solidFill>
            <a:srgbClr val="92929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indent="0" algn="ctr">
              <a:defRPr sz="3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latin typeface="Alibaba PuHuiTi 3.0 55 Regular" pitchFamily="18" charset="-122"/>
              <a:ea typeface="Alibaba PuHuiTi 3.0 55 Regular" pitchFamily="18" charset="-122"/>
              <a:cs typeface="Alibaba PuHuiTi 3.0 55 Regular" pitchFamily="18" charset="-122"/>
            </a:endParaRPr>
          </a:p>
        </p:txBody>
      </p:sp>
      <p:pic>
        <p:nvPicPr>
          <p:cNvPr id="599" name="图像" descr="图像"/>
          <p:cNvPicPr/>
          <p:nvPr/>
        </p:nvPicPr>
        <p:blipFill>
          <a:blip r:embed="rId3"/>
          <a:stretch>
            <a:fillRect/>
          </a:stretch>
        </p:blipFill>
        <p:spPr>
          <a:xfrm>
            <a:off x="20755382" y="9313286"/>
            <a:ext cx="2643505" cy="25596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00" name="文本框 15"/>
          <p:cNvSpPr txBox="1"/>
          <p:nvPr/>
        </p:nvSpPr>
        <p:spPr>
          <a:xfrm>
            <a:off x="5287645" y="10839450"/>
            <a:ext cx="11684000" cy="1166495"/>
          </a:xfrm>
          <a:prstGeom prst="rect">
            <a:avLst/>
          </a:prstGeom>
          <a:ln w="12700">
            <a:miter lim="400000"/>
          </a:ln>
        </p:spPr>
        <p:txBody>
          <a:bodyPr wrap="square" tIns="91439" bIns="91439">
            <a:spAutoFit/>
          </a:bodyPr>
          <a:lstStyle/>
          <a:p>
            <a:pPr indent="0" algn="ctr" defTabSz="1828800">
              <a:defRPr sz="32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latin typeface="Alibaba PuHuiTi 3.0 55 Regular" pitchFamily="18" charset="-122"/>
                <a:ea typeface="Alibaba PuHuiTi 3.0 55 Regular" pitchFamily="18" charset="-122"/>
                <a:cs typeface="Alibaba PuHuiTi 3.0 55 Regular" pitchFamily="18" charset="-122"/>
              </a:rPr>
              <a:t>    北京 · 上海 · 深圳 · 广州 · 南京 · 杭州 · 苏州 · 武汉</a:t>
            </a:r>
            <a:endParaRPr dirty="0">
              <a:latin typeface="Alibaba PuHuiTi 3.0 55 Regular" pitchFamily="18" charset="-122"/>
              <a:ea typeface="Alibaba PuHuiTi 3.0 55 Regular" pitchFamily="18" charset="-122"/>
              <a:cs typeface="Alibaba PuHuiTi 3.0 55 Regular" pitchFamily="18" charset="-122"/>
            </a:endParaRPr>
          </a:p>
          <a:p>
            <a:pPr indent="0" algn="ctr" defTabSz="1828800">
              <a:defRPr sz="32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latin typeface="Alibaba PuHuiTi 3.0 55 Regular" pitchFamily="18" charset="-122"/>
                <a:ea typeface="Alibaba PuHuiTi 3.0 55 Regular" pitchFamily="18" charset="-122"/>
                <a:cs typeface="Alibaba PuHuiTi 3.0 55 Regular" pitchFamily="18" charset="-122"/>
              </a:rPr>
              <a:t>成都 · 西安 · 长沙 · 济南 · 青岛 · 郑州 · 厦门 · 合肥 · 重庆</a:t>
            </a:r>
            <a:endParaRPr dirty="0">
              <a:latin typeface="Alibaba PuHuiTi 3.0 55 Regular" pitchFamily="18" charset="-122"/>
              <a:ea typeface="Alibaba PuHuiTi 3.0 55 Regular" pitchFamily="18" charset="-122"/>
              <a:cs typeface="Alibaba PuHuiTi 3.0 55 Regular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10122" y="9313286"/>
            <a:ext cx="2531110" cy="25596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283043" y="11940395"/>
            <a:ext cx="236220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12700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Alibaba PuHuiTi 3.0 55 Regular" pitchFamily="18" charset="-122"/>
                <a:ea typeface="Alibaba PuHuiTi 3.0 55 Regular" pitchFamily="18" charset="-122"/>
                <a:cs typeface="Alibaba PuHuiTi 3.0 55 Regular" pitchFamily="18" charset="-122"/>
                <a:sym typeface="Helvetica Neue" panose="02000503000000020004"/>
              </a:rPr>
              <a:t>企业</a:t>
            </a:r>
            <a:r>
              <a:rPr kumimoji="0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Alibaba PuHuiTi 3.0 55 Regular" pitchFamily="18" charset="-122"/>
                <a:ea typeface="Alibaba PuHuiTi 3.0 55 Regular" pitchFamily="18" charset="-122"/>
                <a:cs typeface="Alibaba PuHuiTi 3.0 55 Regular" pitchFamily="18" charset="-122"/>
                <a:sym typeface="Helvetica Neue" panose="02000503000000020004"/>
              </a:rPr>
              <a:t>版试用</a:t>
            </a:r>
            <a:r>
              <a:rPr kumimoji="0" lang="zh-CN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Alibaba PuHuiTi 3.0 55 Regular" pitchFamily="18" charset="-122"/>
                <a:ea typeface="Alibaba PuHuiTi 3.0 55 Regular" pitchFamily="18" charset="-122"/>
                <a:cs typeface="Alibaba PuHuiTi 3.0 55 Regular" pitchFamily="18" charset="-122"/>
                <a:sym typeface="Helvetica Neue" panose="02000503000000020004"/>
              </a:rPr>
              <a:t>申请</a:t>
            </a:r>
            <a:endParaRPr kumimoji="0" lang="zh-CN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Alibaba PuHuiTi 3.0 55 Regular" pitchFamily="18" charset="-122"/>
              <a:ea typeface="Alibaba PuHuiTi 3.0 55 Regular" pitchFamily="18" charset="-122"/>
              <a:cs typeface="Alibaba PuHuiTi 3.0 55 Regular" pitchFamily="18" charset="-122"/>
              <a:sym typeface="Helvetica Neue" panose="020005030000000200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192277" y="11941030"/>
            <a:ext cx="175260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12700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Alibaba PuHuiTi 3.0 55 Regular" pitchFamily="18" charset="-122"/>
                <a:ea typeface="Alibaba PuHuiTi 3.0 55 Regular" pitchFamily="18" charset="-122"/>
                <a:cs typeface="Alibaba PuHuiTi 3.0 55 Regular" pitchFamily="18" charset="-122"/>
                <a:sym typeface="Helvetica Neue" panose="02000503000000020004"/>
              </a:rPr>
              <a:t>关注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Alibaba PuHuiTi 3.0 55 Regular" pitchFamily="18" charset="-122"/>
                <a:ea typeface="Alibaba PuHuiTi 3.0 55 Regular" pitchFamily="18" charset="-122"/>
                <a:cs typeface="Alibaba PuHuiTi 3.0 55 Regular" pitchFamily="18" charset="-122"/>
                <a:sym typeface="Helvetica Neue" panose="02000503000000020004"/>
              </a:rPr>
              <a:t>公众号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Alibaba PuHuiTi 3.0 55 Regular" pitchFamily="18" charset="-122"/>
              <a:ea typeface="Alibaba PuHuiTi 3.0 55 Regular" pitchFamily="18" charset="-122"/>
              <a:cs typeface="Alibaba PuHuiTi 3.0 55 Regular" pitchFamily="18" charset="-122"/>
              <a:sym typeface="Helvetica Neue" panose="02000503000000020004"/>
            </a:endParaRPr>
          </a:p>
        </p:txBody>
      </p:sp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commondata" val="eyJoZGlkIjoiZGNiMDZmYTA0ZDc5OWNlNzRkODkxZjQxYjM1NDJiZjQ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26_BasicWhit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 panose="02000503000000020004"/>
            <a:ea typeface="Helvetica Neue Medium" panose="02000503000000020004"/>
            <a:cs typeface="Helvetica Neue Medium" panose="02000503000000020004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127000" algn="l" defTabSz="8216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6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6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 panose="02000503000000020004"/>
            <a:ea typeface="Helvetica Neue" panose="02000503000000020004"/>
            <a:cs typeface="Helvetica Neue" panose="02000503000000020004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JIkZpbGVJZCIgOiAiMjczNjI5MjY5NzUzIiwKCSJHcm91cElkIiA6ICIxMzAxOTkyODA3IiwKCSJJbWFnZSIgOiAiaVZCT1J3MEtHZ29BQUFBTlNVaEVVZ0FBQTlzQUFBTDlDQVlBQUFBN0MzVkRBQUFBQVhOU1IwSUFyczRjNlFBQUlBQkpSRUZVZUp6czNYbDRWT1hCL3ZGN3NwQmdBb1N3QkJMQ0lvWUtDSWdVWlV1bEZKRk5jVUZrVVJSUWFWSDVxYWowRmVrbXZOcUtMSy9WMWdWUWlxS0FLS0pnS3dLS0FwYk5nQ3d4S2tHUlBZaVFtSVFzOC92RHpuUXl6SExPekpuTUpQUDlYQmNYbWJNOHo1TW9PWFBQczluc2RydGRBQUFBQUFEQU1qSGhiZ0FBQUFBQUFMVU5ZUnNBQUFBQUFJc1J0Z0VBQUFBQXNCaGhHd0FBQUFBQWl4RzJBUUFBQUFDd0dHRWJBQUFBQUFDTEViWUJBQUFBQUxBWVlSc0FBQUFBQUlzUnRnRUFBQUFBc0JoaEd3QUFBQUFBaXhHMkFRQUFBQUN3R0dFYkFBQUFBQUNMRWJZQkFBQUFBTEFZWVJzQUFBQUFBSXNSdGdFQUFBQUFzQmhoR3dBQUFBQUFpeEcyQVFBQUFBQ3dHR0ViQUFBQUFBQ0xFYllCQUFBQUFMQVlZUnNBQUFBQUFJc1J0Z0VBQUFBQXNCaGhHd0FBQUFBQWl4RzJBUUFBQUFDd0dHRWJBQUFBQUFDTEViWUJBQUFBQUxBWVlSc0FBQUFBQUlzUnRnRUFBQUFBc0JoaEd3QUFBQUFBaXhHMkFRQUFBQUN3R0dFYkFBQUFBQUNMRWJZQkFBQUFBTEFZWVJzQUFBQUFBSXNSdGdFQUFBQUFzQmhoR3dBQUFBQUFpeEcyQVFBQUFBQ3dHR0ViQUFBQUFBQ0xFYllCQUFBQUFMQVlZUnNBQUFBQUFJc1J0Z0VBQUFBQXNCaGhHd0FBQUFBQWl4RzJBUUFBQUFDd0dHRWJBQUFBQUFDTEViWUJBQUFBQUxBWVlSc0FBQUFBQUlzUnRnRUFBQUFBc0JoaEd3QUFBQUFBaXhHMkFRQUFBQUN3R0dFYkFBQUFBQUNMRWJZQkFBQUFBTEFZWVJzQUFBQUFBSXNSdGdFQUFBQUFzQmhoR3dBQUFBQUFpeEcyQVFBQUFBQ3dXRnk0R3dBQUFJRElVRkpTb3BNblR5bzNOMWU1dWJrcUxpNE9kNU1BMURMcDZlbHExNjZkV3JkdXJaU1VGTVhHeG9hN1NTRkQyQVlBQUlDKytlWWJMVnEwU0d2V3JGRkpTVW00bXdPZ2xtdmR1clZ1di8xMlhYWFZWVXBNVEF4M2MwTENacmZiN2VGdUJBQUFBTUtucEtSRXMyYk4wc3FWS3lWSmJkcTAwY1VYWDZ5RWhJUXd0d3hBYldLMzIxVlFVS0RQUHZ0TVo4NmNVZjM2OVRWbnpoeGRldW1sNFc1YVNOQ3pEUUFBRU9YT25qMnJqejc2U0RhYlRmZmZmNzlHalJvVjdpWUJxTVhPbmoycnFWT242dE5QUDlYcTFhdHJiZGhtZ1RRQUFJQW9kL0xrU1JVVUZLaHo1ODRFYlFBaFY2OWVQZDEzMzMyS2o0L1huajE3d3QyY2tDRnNBd0FBUkxtY25CeEpVc2VPSGNQY0VnRFJJalUxVmFtcHFmcnl5eTlWV2xvYTd1YUVCR0ViQUFBZ3loVVZGVWtTYzdRQlZCdWJ6YWI0K0hpVmw1Y1R0Z0VBQUFBQWdER0ViUUFBQUFBQUxFYllCZ0FBUUZUcjFxMmJ1blhyVnV2cUQwVzUzc28wVXBmN05ZR1c1ZW04MmU4MW1POERNSXF0dndBQUFCQVZIQ0ZxKy9idGxwUmhKcFM1MXVtdkhkN09HNmt2bU8vTlgvM0JjdnpNdW5YcnB1M2J0NS8zT3BUY3Z5ZXI2dmIxMzhUTWYzUFVUb1J0QUFBQVJBVi9BY3RiY0hLOTFyVU1UK2VOaENwZjdmQjF2K09ZcDhEdjZWd2d3aDBLemRUdnJXZmFsWmx3YmZaRER2Zi9MM3hkWDUwZkxDQnlFTFlCQUFBUU5keERxZXR4YjhIVktETkIwZHMxNFF4aWdRYnRZTDV2c3g5VStBdkVadG9leUlja3J0ZWFSZUNPUG9SdEFBQUFSQlZ2dlorZXJ2SFVZK3grek5QOFlVL2xHNW5UN0VtNGc1bXZIbVIvUGJwVzFHZlY5MitrcmVIdTJVZnRRdGdHQUFCQXJlY3Z3TGt2M09XcEI5WmZyNlMvNGNlQkRFLzJkYTE3bTROaFpQaTZwK3Q4aGU1QWgydjd1OC9iYS9kamdmUzBCL3B6TkhvZnZkdlJoYkFOQUFDQVdzOVg3N0tuQUJsSUdESzdHcmFqVHZldnZZVjlmL2VhYllOWnZzS3UwWitYdnhFRGdmenMvWDF3NHU5Nm84d3VoZ1lRdGdFQUFCQ1Z2UFdDdWkrQzVycklsdnQ5cm96Mmt2cnJSVGF5aUZ1NDUzeTd0czlvdUF4bThUaGZkVlJYQ0s2T0R6UlF1eEMyQVFBQUVEVThyU1l1V2RNRGFtWk90cmVWck4zYkdFaDREa1VZOURZaXdPeXE0ZDYyVFBOMGphOUY3TnlQKzJ1cmtiWUJWaU5zQXdBQUlDb1puUnZzNlp5bjRPZHBTTGlaK253RmNGL1h1UWR6VDhQTFE4bmZkbWlCckVCdXB0MkJCR1pmcTlJSGd0QU9Ud2piQUFBQWlHcG10cHp5eE1pUWJpTmh6TWcxUnNPZ2xTSGIxeHp4U0dEVkltZitNR2NiWmhHMkFRQUFBRC84emRmMU5pemRmYjYzdi92OGhWaXpjNWZOaEhNamk3UDV1OS9iOWFIYzlzeHN1RFU2UE4xYlc0SUowNUg0WVFWQ2g3QU5BQUFBbU9Sck5YSFhyMzNOYXc1a0ZmUkFGazJyRHY1V0pqZTdEWmdaZ2ZScyt3dlk3cXVrZTZvdkVuN3VpR3d4NFc0QUFBQUFVSjFjQTVTbmNPeDRiWVMvbGNWZHIvRjNYN2hYdXc2MGZrL0JOSktIVW9kck9EemhQUHJRc3cwQUFJQ280Mmt4TC9jZVp0ZGpuaGlacCt1cjE5WGYxbC91YmZJbmtIbmx2dW9QWk4vc1FNb0loTCs5dEQyMXpWZVB0TGNWMFAzVmIzWjdNb0oyZENGc0F3QUFJQ29ZblIvdGExaTNyM3VNemxuMkY3ak1objZyV2RXckg4ckFIZXlxNGI1R0lnUmFocS8vQndqWjBjbG10OXZ0NFc0RUFBQUF3bWYrL1BsNjl0bG5OV0hDQkUyYU5DbmN6UUVRQlFvS0NqUisvSGdkT25SSTY5ZXZWLzM2OWNQZEpNc3haeHNBQUFBQUFJc1J0Z0VBQUFBQXNCaGhHd0FBQUFBQWl4RzJBUUFBQUFDd0dHRWJBQUFBQUFDTHNmVVhBQUFBSkVuSGp4L1hybDI3d3QwTUFGSGd6Smt6T25mdVhMaWJFVktFYlFBQUFFaVMxcTlmcjIzYnRvVzdHUUNpUUdWbHBRb0tDbFNiZDZJbWJBTUFBRUNTVkZ4Y1hPdDdtZ0JFQnJ2ZHJvcUtpbkEzSTZRSTJ3QUFBSkFrOWUvZlgwT0hEZzEzTXdCRWdUTm56bWpPbkRrNmVmSmt1SnNTTW9SdEFBQUFTSkphdEdpaFhyMTZoYnNaQUtKQVFVR0JFaE1UdzkyTWtHSTFjZ0FBQUFBQUxFYllCZ0FBQUFEQVlvUnRBQUFBUkt4dTNicVpPbTcwUEFDRUduTzJBUUFBRUZHNmRldW03ZHUzR3o1dXRFeGYzTXQxcmN0b2NBKzBiUUJxSjhJMkFBQUFBcloxNjFZVkZSV3BiOSsrbHBXNWZmdjI4NEoxTUVIYnRWeFBQSVZwOXpiNEN1TUE0QWxoR3dBQUFLYmw1ZVZwNDhhTm1qOS92bWJNbUdGNStlNUIxbHRQdDc5clFvR2dEY0FJd2pZQUFBQk15OHJLVWxaV2xuSnljaXd0MTFNdnMrc3hmNzNlcnRjNnZqWXpITnhmYjdhM2RoSytBYmdqYkFNQUFDQmdzYkd4bHBibkdveGRnN1hSM21UMyt6MmQ4M2JlY1kydnVvejBzQU9BUk5nR0FBQkFoUEVXbENOaCtEYkJHb0JSaEcwQUFBQkVESCs5eW1aN3VuMnRLdTV0S0xqUjNuRnY1UUNBUk5nR0FBQkFCUEUzMU52TXF1RHU1NnhZM1p4Z0RjQW93allBQUFBczU3NDRtZG43UEwwMjJwTnQ1bnBmNVhpYjArMStuZ0FPd0JQQ05nQUFBQ0tHdHlIY25vWjgrK3I1OWhhQXZhMG9iaVE0bTFrMERRQUkyd0FBQUxCY0tIcVZyZUpyU3k4allkMks0ZWdBYXIrWWNEY0FBQUFBTlZkRlJZWEt5OHZQTzk2dFc3ZWdobGU3OTBCN202c2Q2aUhjN3NQRnZhMlNEZ0R1Nk5rR0FBQ0FhWGw1ZWRxNGNhTzJiZHVtNDhlUDY5U3BVeG82ZEtpU2twS0NMdHU5ZHpuWW5tTXJlcCtOcnBJT0FBNkViUUFBQUppV2xaV2xyS3dzalI4LzN1TjVLOEt0b3h4ZlE3ZmR6eHNKdlVaN290M3I4VlUrUVJ1QU84STJBQUFBSW9hbjNteC8rMnU3SGpjU3ZuM04yZloyamFlNkFNQVh3allBQUFBaWhyOFZ2NDJzQ083dGEyLzNtdzNPQkcwQVJyQkFHZ0FBQUFBQUZpTnNBd0FBQUFCZ01jSTJBQUFBSXBhdi9hNER1UytZK3RuaUM0QVp6TmtHQUFCQVJQRzJBRmt3QzVQNUM4cEd5bVZ4TkFCbUVMWUJBQUJnMnBFalI3UnExU29sSkNUbzRNR0R5c3JLMHFoUm95d3AyOTkyWDhHVTY0bS8zblAzODJaV0x3Y1F2UWpiQUFBQU1LV2lva0l6WnN6UTdObXpsWkNRSUx2ZHJ2SGp4NnQxNjlicTJiT25KWFVZV1VYY1BmUmFHWGc5YlVIbU9FNndCbUFFWVJzQUFBQ21mUFBOTi9ycXE2OFVIeDh2U2JMWmJPclJvNGMyYmRvVWROajIxR3ZzZXN4ZnI3ZW5PZGFlenZscmc2TWVmKzF4TFI4QVhCRzJBUUFBWUVwOGZMeEtTMHQxNnRRcE5XN2NXTkpQZ2RzS3JzSFlOVmdiN1ZGMnY5L1RPVy9uUFIyblp4dEFvQWpiQUFBQU1LVkZpeFphdjM1OWxXUC8vdmUvTlg3OGVFdks5eGFVcXlQb2VnclhudHJuNng0QWtBamJBQUFBQ05MT25UdVZrSkNnWHIxNkJWMldyMEFkU0UrM3R5SG1ubDU3S28rZWJRQ0JJbXdEQUFBZ1lHZlBudFdpUll2MCtPT1BXMUtldjZIZVpzS3ZyeUhoWnNLNmtXTUVjQUR1Q05zQUFBQUlTSGw1dWViTW1hUGYvdmEzcWwrL2ZwVnozbGJ6OXNkWDc3UFpjR3hGQUxaNit6RUEwWU93RFFBQWdJQTg4OHd6R2pWcWxOTFMwaXdyMDlzQ1o1NkdmUHZxK2ZhM2Q3YjcxMGFIbXZ0YTBad2dEc0FWWVJzQUFBQ212ZlBPTzdyMDBrdVZsWlhsUExaOCtYSU5IejVjVW5EQk05UTl5TDRXUWZPMVFyblorZUlBb2x0TXVCc0FBQUNBbXVYbzBhTTZlUENnZXZmdXJmTHljcFdYbDJ2Nzl1MDZkT2lROHhwdmUxUWI1ZDREN1cydWRqQjFHRzJIdDVYUkFjQVhlcllCQUFCZ3l2cjE2N1Znd1FJdFdMQ2d5dkVwVTZaWVVyNzdrTzVnZTVFRDZZbjJWN2RyNEthWEc0QW5oRzBBQUFDWU1tclVLSTBhTmNybk5WWUVaRWM1bnVadk8xNjduemNTckgzMVNwc0owRlovS0FDZ2RpRnNBd0FBSUdKNENxNys1a3U3SGpjU3ZzM08yZmFIa0EzQUU4STJBQUFBSW9hdllkdEd6dnY2MnR2OVJzTXlvUnFBR1N5UUJnQUFBQUNBeFFqYkFBQUFBQUJZakxBTkFBQUFBSURGQ05zQUFBQ0lXTzRyaDF1MWQ3ZFYxN1BmTmdCdkNOc0FBQUNvTVZ6M3Q1YkNHM1lkZFJPNEFYakNhdVFBQUFBd2JmLysvZHE0Y2FOc05wdSsvUEpMM1hycnJlcllzV1BJNmpPeWY3YnJ0V2JQR1NuYi9WNVdKd2ZnQzJFYkFBQUFwbFJXVnVvUGYvaURYbnZ0TlVuU3NXUEhORzdjT0MxZHVsVEp5Y21XMWVNdFlQc0x1ZDdPbXduc1pzc0dBSGVFYlFBQUFKaHk1c3daZmZubGx5b3FLbEpTVXBMUzB0S1VtcHFxZmZ2MnFYdjM3dUZ1WGxDOHpSRW5aQU13aTdBTkFBQUFVMUpTVXJScTFTb2xKU1U1anhVVkZhbGh3NGFXMWVGcHlMWjd6N1N2bm1wdnc4VTlIWGN0dzEvNXdReERCeEJkQ05zQUFBQXdyWG56NXM2di8vV3ZmeWtySzBzWFhYUlJHRnRVbGFmd2E4VzhiMitoSHdEY3NSbzVBQUFBQWxKUVVLRHAwNmRyeVpJbCt0M3ZmbWRadVZiTXJiWUtRUnBBb09qWkJnQUFRRUFhTldxa3h4NTdUSWNPSGRMa3laTTFkKzVjMWE5ZlA2Z3lmUVZ0MTE1bGI5ZjVDOGUremp2S2M2OGprc0kvZ0pxRHNBMEFBSUNndEdqUlFsMjZkTkdTSlVzMGNlSkVTWUV2TEJhSzFjS3REczBFY1FCR01Jd2NBQUFBcHUzYXRhdks2eFl0V21qUG5qMGhyOWRzd0hXOTFuR3YrM2x2MTd2V0NRQm1FYllCQUFCZ3l1N2R1elZ1M0RnVkZoWTZqNTArZlZwTm16WjF2dDYrZlh2WVE2cTNsY2NkeDRNSjF2UnFBL0NIc0EwQUFBQlRIUHRxSnljblM1SXFLaXEwZnYxNjNYVFRUYzVydW5YckZwTEZ4VnlIYnh1NXpoT0NNb0Rxd0p4dEFBQUFtTkswYVZNOTl0aGpldnJwcDVXY25LeWpSNC9xN3J2djFzOSs5ck9RMXV0cFNMaTNmYkQ5YmYzbEd0aU5oRzV2ZTN3VDJnRjRROWdHQUFDQWFUMTY5RkNQSGoyOG5yYzZnSG9iOHUxKzNGdTl2b2FNbTEzTXpVam9Cd0NHa1FNQUFDQ2lHUmtTN210WXViOHc3RzkrdWV2OXZrSS9BTGlpWnhzQUFBQVJ5YlgzMk1oMVpzOEZVcit2MEE4QXJ1alpCZ0FBQUFEQVlvUnRBQUFBQUFBc1J0Z0dBQUFBQU1CaWhHMEFBQUJFSEJZY0ExRFRzVUFhQUFBQUlvNm5MYlY4QlhDajF4bTVId0NzUU5nR0FBQkFVRmFzV0tFVEowNW80c1NKSWEvTFV5ajJGSzdkci9PMS9SZTk2QUJDZ1dIa0FBQUFDRmh4Y2JIbXo1OXZXWG1PUGJNZEFaZ2dES0Ntb21jYkFBQUFBWHZqalRmVXExY3Z5OHJ6MUNQdGlhK2Vhay9YZWlxTG9lTUFRb213RFFBQWdJQ2NPblZLZHJ0ZGpSczNEa241WmdLMXJ6S2s4K2QwRTdRQmhCckR5QUVBQUJDUU45NTRRemZlZUdPNG0rR1ZJMVE3Rmx0elBRWUFvVWJZQmdBQWdHbmZmUE9ObWpScG9nc3V1Q0FrNVZzeFo5czFWSHRhM1J3QVFvbXdEUUFBQU5OV3JWcWxvVU9IaHFSczExRHMyaXNkVEhtT01sMFhYd09BVUdMT05nQUFBRXpadlh1M0xybmtFc1hGZVg4cjZXbXV0QkZHZXA5ZGc3T1I3YnpjZTdqZHp3TkFLQkMyQVFBQVlNcnUzYnRWcDA0ZExWKytYSkswZCs5ZVNkTHk1Y3ZWdjM5L3BhU2tCRnkycC9EczJzdHQ5aDRIOS9EdnZtQWFBRmlOc0EwQUFBQlRSbzhlWGVWMVFVR0JKR240OE9IT1k2R2FHeDNvdkd2WEhtM21iUU9vRG9SdEFBQUFCTVZ1dDU5M0xOQmg1S0hnMnBaSWFBK0E2RURZQmdBQVFFQ0tpb3IwN3J2dmFzT0dEU292TDFlREJnMDBhdFNva05YbmI0NjJ2Mkhta2ZRQkFJRGFqN0FOQUFDQWdDUWxKV25FaUJFYU1XTEVlZWVzRHJSbWgzLzdtb2ZOSEcwQTFZR3dEUUFBZ0lqbUxXajcyaGJNcW1BT0FJRWliQU1BQUNBaStWdUYzTnM1czczcURDc0hFQW94NFc0QUFBQUFBQUMxRFdFYkFBQ2dscm56emp1MVpzMGFIVGx5UklXRmhhcXNyQXgza3dBZzZqQ01IQUFBb0piWnNXT0hkdXpZb1FzdXVFQWRPblJRMTY1ZDFhRkRCM1h1M0ZrcEtTbmhiaDRBUkFYQ05nQUFRQzFrdDl0VlZGU2tyVnUzYXVmT25hcFhyNTRhTjI2c3JsMjc2dnJycjlmUGZ2YXpjRGV4V3BsZHpSd0Fna1hZQmdBQTFlNzA2ZE1xTGk0T2R6TnFOWnZOSnVtbjBGMWVYcTd2di85ZTMzLy92Zkx5OHJSMDZWSzFhdFZLdi96bEx6VnMyRENWbEpUSWJyZUh1Y1ZWbVZraDNFaUlkcXhjVHVBR1VGMEkyd0FBb05yOS92ZS8xOGNmZnh6dVprUUZSK2lXVkNWUWYvUE5OM3I1NVplMWJOa3lYWFRSUlFHVnZXN2RPbjM5OWRleTJXemF0MitmWnN5WW9jVEV4S0RiN09BZWpEMkZaYmJ0QWhDcENOc0FBS0RhblQ1OVd0bloyYnJ6empzVkh4OGY3dWJVT3FOR2pYSis3YTNIT2lNalE5bloyUm84ZUxEV3JsMnJuSndjVTNWczJyUkpCdzhlMUIxMzNDRkpHakpraUxadTNhcnM3T3pBRzI0eFQwSGMwekY2dXdHRUFtRWJBQUNFUmYzNjlkV3VYVHZDZG9pNGh1elkyRmdsSmlZcUpTVkZYYnQyMWMwMzM2eU9IVHM2ejIvWnNxVktEN2dSenp6empGNTg4VVhuNnlWTGxxaCsvZnJCTjl4aS9vSTBQZU1BUW9Xd0RRQUFVQXZaYkxZcXE1RzNiOTllWGJwMHNXUTE4dno4ZkpXVmxhbHUzYnJPWTZFSTJrWjdwZ0VnRWhHMkFRQUFhcG5PblR0cjZOQ2g2dHk1czFKVFU1V1NrcUxZMkZqTHl0KzNiNThhTldxa0R6NzRRR3ZXck5HcFU2ZlV1blZyUGZMSUk0cUxzKzd0SlhPMkFkUmtoRzBBQUlCYVp1SENoU0V0LzhTSkV6cHg0b1FPSGp5b1diTm1xYkt5VXZmZGQ1L2VmUE5OM1hUVFRTR3RHd0JxQ3NJMkFBQUFUQ2t0TFZWeGNiSEdqaDByU1lxSmlkSElrU1AxNG9zdlJsellwdWNiUUxnUXRnRUFBR0JLUWtLQ1dyWnNXV1hJZUhwNnVnNGRPdVI4N1FpNXdhejBiY1djYlJaSUF4QXVoRzBBQUFDWTBxeFpNMzMvL2ZmbkhiZHlYcmhVUFhPMjJmWUxRS2dRdGdFQUFHQksxNjVkZGVEQUFaMCtmZHE1dXZuSmt5ZlZ0bTFiNXpXRVdBRFJMaWJjRFFBQUFFRE4wcVJKRS9YdjMxOHJWcXh3SHR1NGNhTnV2UEZHNSt0dTNib3hSQnRBVktObkd3QUFBS1k5OHNnam1qVnJsdWJObXllYnphWVdMVnJvbDcvOHBTVmxleG91SG80eUFDQVloRzBBQUFDWWxwU1VwTi8vL3ZkZXo0YzY2QkttQVVRNmhwRURBQUFnWXZnSzBhN0h0Mi9mN3ZWYWdqaUFTRURZQmdBQVFNUXdFNUtOaEhJQUNCZkNOZ0FBQUFBQUZpTnNBd0FBQUFCZ01jSTJBQUFBSWxLd1c0ZXg5UmlBY0dJMWNnQUFBTlFJM3NJemM3UUJSQ0xDTmdBQUFFd2JPSENnVHB3NFVlVlk5KzdkOWZlLy85MlM4cjJ0S081K3pGc0E5M1MvcjU1dUFqc0FxeEcyQVFBQVlFcHhjYkZhdEdpaHhZc1hLeVVsUlpLMGNlTkd4Y1ZGNWx0TDErRHRiYXN3QUxBYWM3WUJBQUJneXVIRGh6Vng0a1ExYnR4WWNYRnhpb3VMMDlhdFc1V2RuVzFKK2E3aE9KQWd6RDdiQUNKQlpINzhDQUFBZ0lqVnRtMWJ0VzNiMXZsNjY5YXR1dVNTU3l3cDJ4R3VmUTBQTjNzL3dSdEFPQkMyQVFBQUVKUzMzMzViano3NnFDVmx1UVpqVHozVS91WmgrN3NmQUtvTFlSdTFRa2xKaVU2ZVBLbmMzRng5OGNVWCt2SEhIOFBkSkFCaFZLZE9IYlZwMDBZWFgzeXhtamR2cnFTa3BIQTNDYWkxdnYzMld5VWtKQ2doSWNIU2NvTU55Z1J0QU9GRzJFYU45L1hYWDJ2Um9rWDYxNy8rcGRMUzBuQTNCMEFFaVkyTlZjK2VQVFYyN0ZoZGR0bGxzdGxzNFc0U1VPdTg5ZFpiNnRHamg2Vmxoakpvc3hnYWdPcEMyRWFOVmxKU29sZGZmVlh2dnZ1dXBKL21rTFZyMTA1MTY5WU5jOHNBaEZOWldabnk4L08xZi85K2Zmenh4eW90TGRYTW1UUFZxRkdqY0RjTnFIWFdybDJya1NOSG5uZmNFV3JOaG1aL2M2NERtYlB0V2dhcmtRT29Mb1J0MUdobno1N1ZSeDk5Skp2TnB2dnZ2MStqUm8wS2Q1TUFSSkNQUC81WUR6LzhzTFp1M2Fwang0NFJ0Z0dMblRoeFFrZU9ITEgwMzliMjdkdDk5a3dibWJOdGRJOXVmOGNCSUJocy9ZVWE3ZGl4WXlvb0tGQ25UcDBJMmdETzA2ZFBIdzBaTWtTU3RIdjM3akMzQnFoOTl1M2JKNXZOcHBpWTg5OVNidCsrUGVBUUcyejQ5WFcvYXppblJ4dEFLQkcyVWFOOS92bm5rcVNzckt3d3R3UkFwT3JRb1lNa2FmLysvV0Z1Q1ZEN25EeDVVdVhsNVI3UGRldldMZWd3RzJ3Wmp2dTlsZUhvQlFlQVVHQVlPV3Ewb3FJaVNiSjhCVlFBdFVkaVlxSWtxYkN3TU13dEFXcWZ0TFEwWldabVdscG1zUHRqKzdyZjIxWmlyRndPSUJRSTJ3QUFBQWhJNzk2OTFidDNiNC9uZ2hsQzdoNSsvUTM5ZGwyTXpWdDQ5amNQbk1BTndHcUViUUNXVzdwMHFiS3pzOVc4ZWZOd053VUFVQU41Nm4wTzVuNkNOSUJ3SUd3RHNOUzc3NzZyMmJObnExT25UajdEdHEvNWM5NnU5YllDcmIrOVZCM24vYzNMTTFKT29GdlpXQ1dZK3NQZGRnQUlGeU8vOS9qZENNQnFoRzJnbGx1MmJKbDI3TmdoU1dyU3BJa2VlT0NCa05YMTlkZGZhOGFNR1pveVpZcmF0Mjh2eVhmQXRXSzFXY2ZDTjJiSzhyZHRqSldNbGgxcGIvSUk1Z0FBQU1FaGJBTzFYT3ZXcldXejJiUnMyVExsNXVhR05HelBuRGxUYmRxMDBmRGh3NTNIUE0yNU14UGdha3ZvODlkcmJpVi9aUm9aVlJEb0J4a0FBQUQ0Q1dFYnFPVzZkKyt1N3QyN2E5T21UY3JQenc5WlBUdDI3TkJubjMybXA1NTZTamFiN2J6emdRNEY5MWFPditORzkxZzFXcCtaM3ZCZ3c2bVI5Z1ZTdjltZk5ZRWJBQUFnY0lSdEFKWjQvLzMzbFppWTZIRlZXaXZtWEh1NjFsZTVubGF1dFRvRWh5cUFHdm1nZ1BBTElGb0UrNEVmSHhnQ0NCZkNObEFOU2twS3RHTEZDdTNmdjE5bFpXV1NwSEhqeHFsbHk1YjY0eC8vNkx4dTBxUkpXckJnZ1VwS1NpUkpvMGFOVXVmT25YWDgrSEV0WDc1YzMzMzNuU29yS3lWSmp6MzJtT0xpclBrbnZIdjNicTFldlZybnpwMVRkbmEyK3ZidDZ6eFhXVm1wdDk1NlMzdjI3RkhqeG8zVnBVc1hmZnp4eCtyZnY3OHV1K3d5NTNWYnRteFJseTVkRkI4Zlg2VnNmOXUxR0JsZTdXK2JGL2ZYbm82NUIzQnZ2RzAxVTlQNGFydVovdzcwYmdNQUFBU0dzQTFVZzN2dnZWZGxaV1VhTUdDQXRtelpvazgrK1VTOWV2VlNtelp0bEpXVnBXZWVlVWFYWDM2NWtwS1MxS1pORzgyYk4wK2pSNDlXYW1xcUNnb0tOR2JNR0YxeHhSVzYrT0tMdFhMbFNoMDRjRUNUSjArMlpHdXREejc0UUZPblR0V2dRWVBVcUZFalBmend3NW93WVlJbVRwd282YWRRLzhrbm4yak1tREg2OE1NUDllS0xMMHI2S1lTN2h1MWp4NDZwYTlldTU1VnZablZ4Yi9mNUN0YXUxeHNKaGE2OTVMNk8rV3B6VFFqaGdmN2NBY0Nvdkx3OHZmMzIyMHBOVGRXUFAvNm90TFMwS210MldNSHhlOHZNRGhaVzNnOEF3U0JzQXlGMjlPaFI3ZGl4UTMvOTYxL1ZzMmRQalJ3NVVyZmRkcHVPSHordStQaDRqUjgvWHV2WHIxZFpXWmxTVTFPVmtaR2hwazJiNm9FSEhwRE5adE03Nzd5alU2ZE9hZnIwNlVwSVNOQ2dRWU0wYk5nd0hUdDJMT2l3WFZwYXFyLzg1Uy9xMzcrL0hudnNNVWxTdlhyMTlQenp6K3VhYTY3UkJSZGNvTGZmZmx0VHBrelI2TkdqZGVXVlYrckdHMi9VWFhmZHBSRWpSampMS1NrcFVXbHBxWktUazMzVzUvcG14K2pDYWI2MjcvSTFmenZZSG1valE4WkROVS9jeUQxbWVxY0J3R3JGeGNYNjg1Ly9yR2VmZlZaMTZ0U1JKTTJaTTBjYk5teW9Nam9xR1A0K1BEWHlJYW5WdjVjQndBekNOaEJpZGV2V1ZWeGNuT2JPbmFzalI0NW93SUFCK3QzdmZsZGx1UFdnUVlNMGQrNWNuVDE3VnA5KytxbjY5dTNyWEdTc1FZTUdrcVNISDM1WU45eHdnL3IwNmFNNWMrYW9kZXZXUWJkdDgrYk5Pbm55cElZTUdlSThkdlhWVit2Wlo1L1ZQLy81VHcwYU5FaVNuTVBWRXhNVEpmMjBoVmpEaGcyZDl5UW1KaW94TVZGbnpwenhXSSsza08xNnpGT3Z0TGNlYlBkelpucWRmUTFKOTFTdlZRdWhCYklhZVRCN2FRZDZEWUVkZ0JGNzkrNVZ5NVl0blVGYmt2cjI3YXVWSzFkYUVyYU5CT1ZRbmdjQUt4QzJnUkJyMEtDQkhuLzhjVDM1NUpPYU9YT201czJicDRrVEoycjA2TkhPYTY2Kyttck5tVE5IbXpkdjFxZWZmcXBISDMzVWVTNDdPMXQzM25tbkZpOWVySTgvL2xnWkdSbWFObTJhVWxKU2dtN2JOOTk4STBsS1MwdHpIbXZTcEluelhMTm16ZFNyVnk4dFhMaFFrclJwMHlZMWFOQkEvZnIxTzYrczVzMmI2OGlSSTFXT0dRbTJuczY3aDF4L1lkMlZwL25aWm9kVVIvSWJNSDlEd1lQdGdRY0FJeTY0NEFKOTl0bG5PbmZ1bkROd0Z4Y1hxMTY5ZWtHWDdlazU0TzA2Qi9jUGFvTzVId0NzUXRnR1FxeWdvRUNabVpsYXRXcVYxcTFicDVkZmZsbFBQZldVWW1OamRmUE5OMHVTR2pWcXBDdXV1RUxMbGkzVDJiTm5xOHlGenMvUDEvWFhYNjliYnJsRmI3NzVwaFl2WHF6Smt5ZnJwWmRlVXZ2MjdZTnFteU93RnhjWE80ODV2azVNVEZSSlNZbDI3ZHFsenAwN2EvdjI3Y3JNek5SRER6M2tNZWozN3QxYnI3Lyt1a3BLU3B3OTRHYTNvSEovNHhQb0hHUDMzdSthUGh6YmZmRTM5MUVBWm9maEc3MFhBTHhwMzc2OW1qWnRxdnZ1dTA5Lyt0T2YxTEJoUTczenpqdWFOR2xTMEdWN0dzM2s0S2xIMnRjSGlvSGNEd0JXaVFsM0E0RGFidDI2ZFhyODhjY1ZGeGVuQVFNR2FOR2lSYnJ3d2d1MWJkdTJLdGNOR2pSSU8zYnMwSlZYWHFuWTJGam44Yi8vL2U5YXZueTVrcE9UZGV1dHQycng0c1dxckt6VXJsMjdnbTVibHk1ZFpMUFp0SGZ2WHVleFBYdjJTSkorL3ZPZk8xYyszN1JwazNidTNLbmMzRnk5OXRwcnpoNXhWMWRmZmJYS3lzcTBmdjE2ajNWNVd3M2M5YmpyU3VLZVhnZktVWTZ2M21CLzEzamlhTHZySDZ1WUtjL1RmSFpQcjkydk5SSzBDZU1BdkhucXFhZjB3dzgvNk5wcnI5VzRjZU0wZnZ4NHRXalJJdHpOQW9DSVFjODJFR0lOR2pSUVRrNk9GaTFhcElFREIrck1tVE1xS2lyU0paZGNVdVU2eHh3Mzl5SGE5ZXZYMSt1dnY2NU9uVHFwWThlTyt1S0xMMVJaV2FrT0hUb1lxcis0dUZqbDVlVTZkKzZjS2lvcWRQYnNXY1hFeENncEtVbXRXclhTTmRkY280VUxGNnBkdTNhWThVdXBBQUFnQUVsRVFWU3FYNysrNXMyYnAwNmRPcWx2Mzc0NmNPQ0FZbU5qbFoyZHJUcDE2dWpycjcvV2tpVkx0SHIxYXExYXRVb1hYSENCczU0T0hUcW9WNjllZXY3NTV6Vmd3SUFxSHhqNEc3THRieFZ4TXozZVJzKzVEMU1QSkV5R0s0QjZtOWZ1K25QME55K2JFQTBnV0FzV0xOQTk5OXlqaElRRXpadzVVN05temRMVFR6OTkzaGFRd1Foa09oSUFSQXJDTmhCaTlldlhseVRObXpkUDgrYk5VMnBxcWdZTUdLQXhZOFpVdVM0dkwwOUpTVW02L1BMTHF4eHYwS0NCaW9xS2RQLzk5eXNtSmticDZlbWFObTJhT25YcVpLaithZE9tNmNNUFAzUys3dHUzcjFxMWFxVVZLMVpJa243NzI5OXEzcng1ZXZEQkIxVldWcVlycjd4U0R6MzBrR0pqWS9YbW0yL0tack5wN3R5NXp2dmZmLzk5L2ZhM3Y5WFJvMGQxNFlVWFZxbnJrVWNlMGNpUkkvWGlpeTg2dHc0enVzMlh0K0hOcnRjRXcxczdhdU0rMHI0K1ZIQWNkNS9iemxaaEFNell2WHUzamg0OXFwNDllMHFTWG43NVpkMTExMTE2NVpWWGRQdnR0MHV5NW5kSXNNUEFDZXNBd29td0RZUllqeDQ5Zkw3UldMbHlwZWJQbjYvVTFGUU5HVEpFQ1FrSlZjN2ZmZmZkdXZ2dXV3T3VmL2JzMlQ3UEp5UWs2T0dISDliRER6OTgzcm1mL2V4bmV2MzExL1hXVzIrcFo4K2UrdkhISC9YQkJ4OG9MUzFOTFZ1MlBPLzY1czJiNjMvLzkzLzF3QU1QNkxMTEx0T3ZmLzFyU2Q2SE9idHlENzNlZWwrOXJWRHVQdXphVzhqMFY3ZXY2NEpoNXMyZGV6czhmWCtlbUIwTzdtdElPVUViZ0MrYk4yOVdqeDQ5bksrVGs1TjE3NzMzYXY3OCtjNndIUW40SFFZZ25BamJRSmpaN1hhZE9YTkc2ZW5wcGhlV1diMTZ0Yy96TFZ1MlBHKzR1aG5YWG51dFNrcEs5STkvL0VOLy92T2ZsWnljckM1ZHV1alpaNTkxYmdmbXJuZnYzcG8xYTVheXNySzg5aUk3dm5ibjZYcFhadTQxR3haRC9ZYk16Tlpmb1ZvaDNjd0s1cnhCQmVCTGZIeThjMTBQaDhhTkd5c3BLY241Mm9yZkk5WFpNMTJiUmpnQmlBeUViU0RNcnJ2dU9sMTMzWFVCM2Z2UGYvN1Q1L25ldlhzSEZiWWxhY1NJRVJveFlvU3BlN0t6czcyZXMzSTRZVERYQmhQQ3c5R09RUEhHRVVBb0RCZ3dRRTgrK2FTR0RoM3FYS05qdzRZTkdqeDRzUE9hU0JoR0RnRGhSTmdHYXJCNTgrYUZ1d2tBZ0NpVWtaR2hPKys4VTNQbnpsVnFhcXJPblR1bkprMmE2T3Fycjdha2ZIcVpBZFFHaEcwQUFBQ1kxckZqUjNYczJOSHIrVkNIWlgrQjNOL09EQUFRYW9SdEFBQUFSQXhmSWRyVDRwaitBamNBaEV0TXVCc0FBQUFBT0ZpNUxnWUFoQk5oR3dBQUFBQUFpekdNSExYQ3NXUEh0RzNidG5BM0EwQUVPbkRnUUxpYkFBQUFvaEJoRzdYQ3hvMGJ0V1BIam5BM0EwQUVLaTB0RFhjVEFBQkFGQ0pzbzFhb3FLamdEVFVBajhyTHk4UGRCQUFSaHEzRkFGUUh3alpxaGI1OSsycjQ4T0hoYmdhQUNQVHZmLzliOCtmUEQzY3pBQmprYWJzdVJ6RDJ0NVVYQVJwQUpDRnNvMVpJUzB2VHozLys4M0EzQTBBRU9uSGlSTGliQU5SS3VibTVXcng0c1RJek0vWDk5OTlyd0lBQjZ0cTFhOURsdWdkbTk0QnRKRkQ3Q3V3QVVGMEkyd0FBQURDbHJLeE0wNlpOMC9QUFA2L1UxRlNWbDVkci9QanhtajE3dGhvM2JoeDArV2FIZWJ0ZlQ3QUdFQW5ZK2d1US8yRnBnVnh2dGt3QUFHcUtEUnMyNk1JTEwxUnFhcW9rS1M0dVRsZGNjWVhlZXV1dGFxay8wR2RzdDI3ZG5QYzZ2blk5QmdCV0ltd0QrdWtUOEVoODBGclJwdjM3OSt2czJiT1dsZ2tBaUc0SERoeFFSa1pHbFdPWm1abmF1WE5udGRUdit0dzIwd3UrZmZ0MjU3V09yK2tGQnhBcURDTUgvc1BzdzlieGtIZDk0THVIZHRmalp2bDc4ekIyN0ZnTkhqeFlJMGVPOUhyTm1qVnI5TVFUVDJqSmtpV3FWNjllbFRieTVnSUFFS2ppNG1KVlZGUlVPUllYRjZlalI0K0dxVVgvNWV0RFpaNTlBS29UWVJ0Uko1Q2VYVThQWi9lNVllN0IyaEZvQTZuUFNCanUwNmVQMnJWcjUvT2FRWU1HNlkwMzNqanZPSUViQUJDTWpJd01mZlRSUjFXT2JkNjgyZEt0OXR3L3ZIWi9abmw3bHJrL2h3RWdYQWpiaURyZUhyeEdIOHErcm5NUDFvRU1jVFBxcnJ2dU1uU2R6V2F6dEY0QUFQcjI3YXUvL3ZXdjJyTm5qenAyN0tpTkd6ZXF1TGhZZGV2V3RhUjhmeXVTQTBCTlFOZ0dBdUQ2MFBmMnlicHJ6M1l3SzZwNlVsSlNvbjM3OXFsMTY5WnEyTENodWNiN2FUY0FBUDQwYnR4WUw3endnbDUrK1dVbEpTWHBra3N1MGFXWFhxckt5a3JuTmNGTXBUSWlsTTlaQUxBQ1lSc3d3Y2lEM2RPY2JTdmw1T1FvTnpkWEN4WXMwTHg1ODg0TDIzbDVlWHJ1dWVmVXZIbHpOV3pZVUdWbFpaYTNBUUNBckt3c3paZ3h3L2w2NXN5WjZ0eTVzNlYxQkxQcU9NUEpBWVFiWVJzd3dkUEQybjJvZUtnZjdsMjZkRkdYTGwyMFpjdVc4ODZWbDVkcit2VHBtamR2bnRMUzBsUmFXbHB0MjdBQUFLSkxRVUdCVWxOVG5kT1ZkdXpZb2R0dXU4MTVQdEJub1B2b01mZGpqdGV1cTRyN2V1WXlrZ3RBdUJDMkVaVzhmVkx1NmJqcnc5blhTdU91b2R2Yk5hRzJidDA2dFczYlZtbHBhWktraElRRTU5Y0FBRmhweElnUmV1S0pKOVM5ZTNldFc3ZE8zYnQzVjRzV0xaem5BMzBHR2hsQjVxdE1UODlqby9jQ2dKVUkyNGhLM25xby9UMkFQZlZhdTk4WHptRnIrZm41YXRXcVZiWFdDUUNJVHJmY2NvdmVldXN0N2R5NVUyVmxaWHJ3d1FjdEs5dlg4OVBvRGlIZVBpd0hnT3BDMkFZczVHMDFjcWw2ZXJjckt5dVZtSmdZOG5vQUFCZzNicHpQODhFKzk3eXRrMkprSDIwajI0UUZ1c0FhQUJoRjJBYUM1RzgxY3F2S015STlQVjM3OSsrdmNzemJBbW04dVFBQVJESlB6OE5nNW9FYjNhY2JBS3dTRSs0R0FEVlpwQTFMKzlXdmZxVWRPM2FvcEtSRTBrL0R5ci80NG9zcVc3RUFBRkJUV0JXRWZTMmVCZ0NoUXRnR0F1USsvTXc5ZUFmekFQZFVua05PVG82V0xsMnEzTnhjTFZ1MlRNdVhMM2YyWGljbEplbUJCeDdRLy96UC8yak9uRG5hdkhtenJyamlDcjN4eGh0VmVyajVKQjhBQUFBSUxZYVJJNnI0NjRrMk1nL005YlduclVlTTN1K1B0K0Z0anEyL1Jvd1k0ZkcreXkrL1hKZGZmcm56OWFoUm82cWNKMmdEQUFBQW9VZllSbFN4ZWppYXB3QnVwVkNFWW9JMkFBQyttZjFnT3RBUHNyM2R4d2ZqUU8xQTJBWUFBRUNONFdrVW1ldTJtNzZFS3NDeTJCb0FUd2piQUFBQUNOaldyVnRWVkZTa3ZuMzdWamxlVVZHaE9YUG1xTFMwVkQvKytLTnV1ZVVXdFcvZlB1ajZQTzMrNGV1OEo3NENlN2dRMW9IYWg3QU5BQUFBMC9MeThyUng0MGJObno5Zk0yYk1PTy84U3krOXBKaVlHRTJiTmsxbno1N1YrUEhqOWRKTEx5a3BLU25vdW9NZDVoM01GbUtCbnJkcWkxQUFOUWRoR3dBQUFLWmxaV1VwS3l0TE9UazU1NTA3ZCs2Y0ZpMWFwSmRmZmxtU1ZLOWVQYlZyMTA3dnZQT09icjc1NXBDM0xaZzUxSjYrbG40S3k2NWwrcXNqa0RaNHE1OVFEdFJNaEcxRUpmY0hZS0NyaUx1V0Urd24xSHpDRFFDb2lXSmpZODg3dG52M2JpVW1KcXAxNjliT1l4MDdkdFRtelp1ckpXeTdiODFwOVBucTdabnVyMGZiTFBmeVBOWEhld0tnNWlOc0EvL2hiVFhRbWlvYUh0UW5UNTVVWVdHaDg4MWNOSHpQQUZBVGZQMzExMnJXckZtVlkwMmFORkYrZm42WVd2UmZWbTNUNlN2STh6d0NJRWt4NFc0QUFPdlY5SWY4MkxGajlkcHJyL204SmljblIvZmVlNjkyN2RybFBPWnZyM01BUVBVNGMrYU02dFdyVitWWWNuS3l6cDQ5YTFrZDNicDFjLzdPOTdiZ21hZm5vZXR3Y01mWDdrUEVRNGxlYkNCNjBMTU4vSWZaa09icDRXalZwK1hCcUEwUDdUNTkrcWhkdTNZK3IrblNwWXV1dlBMSzg0NnovUW9BaEovTlpsTmNYTlczbVRFeE1iTFpiSmFVYitiNUcwcWVuam0rbmtIZXdqK0Eyb213amFqaWFlRVJLejdORG1SZUdMeTc2NjY3REYxbjFaczJBSUMxNnRXcnA4TEN3aXJIZnZ6eFI5V3ZYOS81MnZVNUhBcUJQcHZOWG05bWZyaVpLV3VCYkdrR0lMSVF0aEZWUEMxODR1bGg1dThCRjZsRGxXdEQyQzhwS2RHK2ZmdlV1blZyTld6WU1LQXkrT0FEQU1LcmRldldPbkxrU0pWang0OGZyN0pnbWhVQ2ZSNWJ1Y0NwRk54emh6bmZRTzFGMkFZa2o4SGJXeGgzWjhVRHNUcDZ4b3VLaWpSNzlteDkvLzMzbWoxN3RpVHAvZmZmMXgvLytFZXRXYlBHT2JkdTNicDFPbjc4dU1yS3l2VE9PKzhvTXpOVHMyYk5jcGF6YytkT3JWMjdWZzBiTnRTeFk4ZDA2NjIzcW1YTGx0cTVjNmZXclZ1blZhdFc2Ym5ubnRQaHc0ZjErZWVmYSszYXRYcjIyV2VWa1pIaHQ0MDVPVG5LemMzVmdnVUxORy9ldlBQQ2RtRmhvWjU4OGtrbEppYXFYcjE2S2lnb1VQUG16UzM4S1FFQXJOQzVjMmNWRmhicTJMRmpTa3RMa3lUdDJiTkh2WHIxY2w1anhWN1gzcDdWcnM5VGY4OVhLNTYvakhBRDRBa0xwQ0dxQmZLSnVQdUQxRk92dCt1ZlNKR1VsS1FSSTBaVU9YYlZWVmVwUllzV3p0ZG56NTdWeG8wYk5YTGtTTjE2NjYxYXNHQ0I0dVBqbmVlLy8vNTd2ZmJhYTNyd3dRZDF4eDEzYU1LRUNicnZ2dnRVVVZHaHJsMjdhc3FVS2VyYXRhczJiOTZzdW5YcjZ0NTc3OVV2ZnZFTDJlMTJRMjNzMHFXTFJvd1lvUTRkT25nOC8vampqNnRmdjM3Nm4vLzVIOTF6enowcUxTME40Q2NCQUxCU1JVV0Z5c3ZMcXh4TFNFalFtREZqdEhUcFVrblM2ZE9udFhmdlhnMFpNc1I1VGFEUFNkY1E3WW1SL2E5ZDYzZWZZaGJJM3RqdXdSNEFKSHEyRWNWY1A0WDI5R0QwZHN6ZlE5aUtoM1M0UGhVL2QrNmM4dkx5VkZKU29zVEVSQ1VsSmVrM3YvbU44L3l5WmN2VXQyOWY1MXpwWnMyYUtURXhVVjk4OFlYYXQyOHY2YWQ1MUdmT25GR1BIajBrU1ZPbVRMR2tiU2RQbnRUT25UczFZOFlNNTdGV3JWcFpVallBd0x5OHZEeHQzTGhSMjdadDAvSGp4M1hxMUNrTkhUcFVTVWxKa3FRSkV5Wm83dHk1K3ZPZi82d2ZmdmhCanozMm1PcldyV3RKM1diblJidC9TRzdWUHRyZUZqeWpoeHVBUk5oR2xQRTA5TXhUejdTdm9XYTFXYU5HamRTdlh6OWRmLzMxeXM3TzF1alJvNnZNci92aWl5OTA5dXhaRlJVVk9ZOWRkTkZGNS9WY1gzWFZWWmEzN2VEQmc4ck16R1JSTkFDSUVGbFpXY3JLeXRMNDhlTTlubytOamZYNWdXdW9wbUFaMlJuRVNFRDJOVFRjMytKdXJqM2N0ZjI5QXdEdkNOdUlLdTV6dTR5dUFPcDZyNVVpOFJQeDhlUEg2NmFiYnRLYmI3NnB1KysrVytQR2pkUHc0Y01sU1hhN1hWZGNjWVg2OU9uanZONXh6bFZNalBVelZDb3JLNnNNYVFjQVJEZFB6OHRnNW9FYkRlQkc2M0YvejBIb0JxSVBZUnRSemRzbjJPN256S2l1b082SnY2QmVwMDRkVlZaV1Zqbm1Pczl1Ky9idDZ0U3BrK3JWcTZleFk4ZnErdXV2MTgwMzM2enJycnRPY1hGeGF0bXlwUTRlUEZnbGJCODZkRWhwYVdraEQ4SVpHUms2Y2VKRWxXTmxaV1VlcjJYNEhnQkVCNnQrMXhzZDBXYlZhdVAreXVJWkJ0UU9MSkFHeVBPaVo0SE8zM0xzMiszNngwaWQ3bVdFWW9HVnBrMmI2dHR2djFWRlJZVWthY2VPSFRweTVJano5YkZqeC9UUGYvN1RlWDI5ZXZYVXNXTkh4Y1g5OUxuY1RUZmRwSGZmZmRlNWQ2cmRidGU2ZGV1cXBjYzVQVDFkcWFtcHlzdkxreVNWbHBacXc0WU41MzE0QUFBQUFFUUNlcllSOWJ5RjNsQU81emE2MEZvZzlmdTZMeWtwU2NPR0RkTWRkOXloek14TVhYTEpKZXJVcVpOZWVlVVYzWDMzM1dyUW9JR21USm1pM2J0MzY2S0xMbEpwYVdtVlllTHA2ZW02NTU1N05IMzZkR1ZtWmlvK1BsNDMzWFNUSkdudjNyMzYvUFBQbFp1YnEyWExsdW5paXkvV29FR0RuQXZsR09IWStzdTFqR0hEaGpuRC9POSs5enZObmoxYmpSczNWbkp5c3ZyMjdhdXRXN2ZxOHNzdlYzcDZ1aVI2dFFFQUFCQVpDTnVJS3E1QnpNaHc4VkFzY0dJbURJWWljSThkTzFaang0NTF2bmJkRHF4Mzc5N2FzbVdMejdKNzllcFZaWjlVaHc0ZE9xaERodzduYlM5bVJwY3VYWnpiZjNuU3ZIbHpQZm5razE3dkoyZ0RBQUFnVWpDTUhGSEZOWVQ2R3VMdGZrODRnclpyL2NIc1F4cE5vdkY3Qm9Cb1oyYXhVN1BYc0djMmdHRFFzNDJvWTlVKzJmNzI4UXltYkt2dWl5VExseS8zZXE1T25UcTY5dHBycTdFMUFBRDRIZ25HYUNrQXdTSnNBNmdXbnJZSUF3RFVmRnUzYmxWUlVaSDY5dTBiMEhtelBQVTJHKzNkTnJwR0MwRWJnQlVJMndBQUFEQXRMeTlQR3pkdTFQejU4elZqeGd6VDV3UGxIb0lEN1psMkQrSytYaE84QVFTQ3NBMjRDUGNuMmVHdUh3QUFvN0t5c3BTVmxhV2NuSnlBemx2RjN6YWFadmF6OW5ROTg3WUJCSXF3amFqazZjRnA5Sk55Yi9kNzR1MlRkaVBYK1dxSGtmcUREZTBFZit2eE13VlFHOFhHeGdaMTNtcWVlcWo1M1FzZ0hBamJpRXIrd3F2N0ZtSHUxeHQ1YVBzS3hPN3p3Z0poWm1pY1dkN2VtQlFWRlduTm1qWDY0b3N2ZFBMa1NjMmVQVHVvZXJ3Wk8zYXNCZzhlckpFalI0YWsvSEFKNWQ3dEFCQnR2RDNyelB5T05UUC9Hd0RNWXVzdlJDWFhCNmxyK0hFUFE2RU1Sa2EzSktudVlPYXJ6cVNrSkEwZlBsdzMzbmhqU052UXAwOGZ0V3ZYTHFSMWhFdWdXN2tCQUtweWZYWjcyNmJUMys5YjEzczlsY2VIb3dDQ1FjODJvcEtSSGthekM2dFlMWnA3UU8rNjY2NXdOd0VBVUFPNFA4OVpVUnhBSkNGc0kycDVDOXhHaC9yNk94OU1HRGRTZnlqQ2ZpUzhNU2twS2RHK2ZmdlV1blZyTld6WU1LeHRDUldHa3dQQWY1OWp3ZjR1OUJhd0E1M3l4ZWdqQUZZaGJDTnFPUjdJM2hZc0MyY1lDamJvaDB0bFphV2VlKzQ1eGNmSHkyYXo2Y2NmZjlTa1NaT2NpK09jTzNkT3p6MzNuTkxTMG5UcTFDbEowdTdkdTNYMTFWZnIybXV2VlU1T2puSnpjN1Znd1FMTm16ZXZTdGhldVhLbG5uamlDUzFjdUZBclY2NlVKSldYbDJ2YXRHbUcyalp6NWt6bDUrZHIrUERoK3Z6enozWDY5R2wxN2RwVk45eHdneVNwc0xCUWl4Y3ZWbXBxcW1Kalk1V2ZuNjhKRXlZb0pTVkZuM3p5aVI1OTlGRk5uRGhSZS9ic1VaczJiWFR1M0RsOTl0bG5talJwa2pwMzdpeEpXckZpaGI3NzdqdlZyVnRYcDArZjFxOS8vV3NsSnlkYjl2TUZBUHpFVnlBMk9wYzdrTzNDQU1BTXdqYWlrcEZQdmowRmJyT2ZkcHZabzlOeGJTZytVYSt1Tnc3LytNYy9sSmFXNWd5d2I3Lzl0aFlzV0tBNzc3eFRrdlQ2NjYvcndnc3YxSkFoUXlSSjk5eHpqKzYvLzM2bHBxWktrcnAwNmFJdVhicG95NVl0NTVVOWJOZ3dQZi84ODlxMGFaT21UcDBxU1pvK2ZicDI3ZHJsREx1K2pCczNUbVBHakZIZHVuVTFaY29VMmUxMjNYVFRUYnIyMm1zVkZ4ZW5aNTU1Um0zYnR0WHc0Y01sU1d2WHJ0VXJyN3lpdSsrK1c3MTc5NVlrWldkbnEyZlBucG80Y2FMZWZ2dHRiZGl3UVJzMmJGRG56cDIxYWRNbW5UNTlXdmZlZTY4azZiMzMzdE9UVHo2cFAvN3hqOEg4U0FHZzFncm0yZVJ0QnhIM3Z3RWduQWpiaUNxdVE5YU1icC9sZWs4d2M3eU4xbVgwVFVLa3ZaRW9LeXZUOHVYTDllYWJienFQRFI0OFdOZGRkNTF1dSswMjFhbFRSL3YzNzYreXduano1czFWVUZDZ2l5NjZ5SEE5dDk5K3UvUHJqSXdNSFRwMHlGRFlscVMyYmR2cUY3LzRoU1RKWnJNcEpTVkZwMDZkVXRPbVRUVjQ4T0FxUGVrSkNRazZjZUtFOC9VRkYxeWdqSXdNSFQ1OFdKbVptYXBUcDQ3aTQrTjE3dHc1U2RKTEw3MmttVE5uT3EvdjA2ZVBaczZjU2RnR1VPdFZWRlNvdkx6YzlIbXJocEdiblJMbTcvbHZkRGNSQVBDSHNJMm9ZbVlMTDE5dkFvd0czVkFGNGtnTDJwSjA4T0JCSlNjbkt5N3V2NzlXNHVMaWxKeWNyRysvL1ZadDI3YlZ3SUVEOWZISEg2dFRwMDRxTHkvWHQ5OStxL2J0MjV1cUp5Ym12NXNvMkd3Mm4yL3czTmxzdHZOZU8rN3YxS21UMXE5ZnJ6ZmVlRU9wcWFrNmMrYU03SGE3NGJMejh2SzBZY09HS25WY2R0bGxPbmZ1bk9yVXFXTzRIQUNvS2ZMeThyUng0MFp0MjdaTng0OGYxNmxUcHpSMDZGQWxKU1VaT2g4c2YySGQvUU56MStPK3lveTA1eXVBbW91d0RRVEEyeWZtVm0wYlpuUzFkSDlsVkNlNzNlNmNtKzBxTGk1T2xaV1ZrcVRHalJ1cnRMUlVTNVlzVVZsWm1SNTY2Q0hWcjErL1d0dnB6WUlGQzNUNDhHRTk4c2dqaW9tSjBiWnQyN1JxMVNyRDkxZFdWdXFhYTY1UlltS2k4NWhqU0RvQTFFWlpXVm5LeXNyUytQSGpBem9mNkhQS1RJKzQ2ek01bURvQklCQ0ViVVMxWU9aSGV3clYzajVGOTNTZnQ5ZG02dlltME84cm1IbHVtWm1aK3VHSEgyUzMyNTI5dTNhN1hhZFBuMWJMbGkwbFNSOTg4SUVrcVUyYk5tclRwbzJhTm0wYVVEdXRacmZiOWZMTEwrdXR0OTZxMG5OdVJxdFdyWlNmbjYrTEw3N1llU3cvUDErdFc3Yys3MXA2VGdBZ2NLRjRiZ0pBS0FUMnJoS29CVndEc3ZzZjEvTytlSnNuWnZRK2YvUENhdEwySTRtSmlSbzhlTERXcjEvdlBQYmhoeDlxNk5DaFNraElrQ1QxNnRWTDMzMzNuZDU5OTEwOStPQ0RHamh3b0JZdlhoeXVKanM1ZXQ2TGlvcWN4dzRmUGl6SitCdTAwYU5INjVWWFhuRU9QZi9oaHgvMDJXZWZXZHhTQUlBdlZtNGpCZ0RCb21jYlVjM2JpdU5HZTQ3TnpoTXpVcjlyRzhLeG9xcXZPaytmUHEyMWE5ZnFpeSsrMFA3OSs3VjA2VkpsWm1hcVo4K2VrcVE3Nzd4VHp6MzNuQTRlUEtpWW1CaVZscFk2VnlJdkxTM1ZYLy82VnkxWXNNQlpYbUZob1c2KytXYU5IRGxTY1hGeHpxMi9jbk56dFd6Wk1sMTg4Y1VhTm15WTR1UGo5Zjc3NzZ1Z29FQ3Z2dnFxUm84ZXJmejhmRzNldkZuMTZ0VlR6NTQ5MWFSSkU1L2YxNUlsUy9UMTExOXJ5NVl0NnRHamh6Nzk5Rk1kT0hCQXI3NzZxaDU4OEVITm1ERkRjK2ZPVmNlT0hWVlJVYUdXTFZ2cTBLRkQrdkxMTDFWUlVhR1RKMDlxNjlhdHlzdkwwemZmZktQOC9IeHQyTEJCWDMzMWxVNmZQcTJCQXdmcStQSGptanAxcWxxMmJLbUVoSVFxaTdrNTBLc05JQkk1cGdHWldhc0NBSUxsK0owVDZNakNTRWZZUnRUeDFGdnNmc3o5dGE4NVg5N0NrN2Q3ak16RmRsL0l4Y3pxNUZhRU9XL2xwS1NrK0p5SEhCY1hwN3Z2dnR2ak9idmRyc3JLU2xWVVZEamYxTld0VzFldFdyVnlMcXJtMlBwcnhJZ1I1OTEvMVZWWDZhcXJybksrYnQyNnRWNTY2U1hEMzlPVUtWTTBaY29VNStzcnJyaENhOWV1ZGI3T3pzNVdkbloybFhzR0RCamcvUHJUVHorVkpIWHYzbDJqUjQrV3BQTldHaDg3ZHF6UE5oQzBBVVNxNXMyYlM1S09IVHNXNXBZQWlCYmw1ZVU2YythTTZ0ZXZyK1RrNUhBM0p5UUkyNGc2VnU3cjZUam1LMFQ1QytaR2hxRWJYUVRHeWpCbmRTaE1URXpVNU1tVDlYLy85MzlxMXF5WjZ0U3BvNU1uVCtyLy9iLy9aMms5a1l5Z0RTQlNPYlpnM0xScGt3b0xDMnZ0RzE4QWtlT1RUejVSWVdHaExybmtrbkEzSldRSTI0QUZqSVlvZjlmVjlybG1sMTEybVM2NzdETEx5OTI3ZDYvMjd0M3I5WHlYTGwyVWxaVmxlYjBBVUZzMGF0UkluVHAxMHU3ZHV6VjE2bFRkYzg4OWF0eTQ4WGxiSmdKQXNDb3FLclJseXhiTm16ZFBzYkd4dXVhYWE4TGRwSkFoYkFPbzhUcDA2S0FPSFRxRXV4a0FVR00xYU5CQUV5Wk0wRk5QUGFVdFc3Wm8yN1p0U2tsSlVYeDhmTGliQnFBV3NkdnRLaXdzVkdGaG9lTGo0elZvMENEOTZsZS9DbmV6UW9hd0RRQUFFT1ZzTnB0Njl1eXBaNTU1Umt1V0xOSHUzYnVWbTV1cnNyS3ljRGNOUUMxaXM5blVyRmt6ZGUzYVZRTUdERkR2M3IzVm9FR0RjRGNyWkFqYkFBQUFVRnhjbkRJeU12VGdndytHdXlrQVVDdlV6alhXQVFOODdXRnRkbi9ybXJRZk5nQUFBSURRSTJ3REVZd1FidzQvTHdBQUFFUUt3amJ3SDRFR05jZDkzYnAxTys5UHNPMEpkSFh4WThlT2FlREFnZHF6WjQvaGUwNmNPS0dwVTZkcTFxeFpBZFVaQ1J6Ym53RUFBQURoeHB4dElBaStBbkV3b1MvWS9iSWJOR2lnM3IxN0t5MHR6ZkE5VFpvMDBjQ0JBeU4rK3pCL3JONXZIQUFBQUFnRVlSdFJ4VDBBTzE0N2dwbnJlZGV2UFFVM1I2RHpGT3pDSGZZU0V4TTFmZnIwc05VUEFBQUFSRHZDTnFLS2E2ajJGTEE5blhmbkh0RGRBM2V3UWR1S29INzI3Rmw5OXRsbnlzN09EcXFjbW9yZWJRQUFBSVFiWVJ1UXVZRHI2N3BRQjd5VksxZnFpU2VlME1LRkM3Vnk1VXBKVW5sNXVhWk5tK2E4WnUzYXRmcnV1KyswY09GQ2JkaXc0Ynd5amgwN3BzV0xGeXN6TTFOSGpoelJaWmRkNWpHVTUrZm5hL0xreWZyRkwzNmgyMjY3VFUyYU5QSFp0cDA3ZCtvUGYvaURKaytlckp5Y0hObnRkaDA1Y2tTUFB2cW9VbEpTSkVrSERoelFlKys5cDZaTm02cXNyRXdGQlFXYU5HbVNiRGFiYnIvOWRyVnAwMFpwYVduYXNXT0hoZzRkcXErKytrckhqeC9YNDQ4Lzd2eGVuM3Z1T2NYRnhhbTB0RlFwS1NrYU8zWnN3RDlQQUFBQUlGUllJQTJRN3dCdDlQN3E2RWtkTm15WVVsTlR0V25USmsyZE9sVlRwMDVWU1VtSmR1M2E1YnltZi8vK3V1MjIyNVNVbEhUZS9aV1ZsWm82ZGFyR2pCbWpFU05HNkk0Nzd0QzBhZE5VVVZGeDNyV0ZoWVVhTVdLRUhuendRYjlCVzVLNmR1MnFTeSs5Vkt0WHI5YWtTWk0wWmNvVVpXZG5hOFdLRmM1ckhuNzRZUTBhTkVnMzNuaWpSbzRjcWNMQ1F2MzczLytXSkEwWU1FQjJ1MTIvL3ZXdjFiaHhZeFVYRit2KysrOVhYbDZlU2t0TEpVbC8rOXZmMUx0M2IwMmNPRkdUSjAvV3Q5OStxN2ZmZnR2MHp4RUFBQUFJTmNJMkVDVEh5dVBWT1dUNTl0dHZkMzZka1pHaFE0Y09HYnJ2NDQ4L1ZyTm16ZFNzV1ROSlVrSkNna2FOR3FYWTJOZ3ExNTA4ZVZJclZxelFtREZqVExkdDVNaVJTa3hNbENTbHA2ZnJ1KysrYzU2Yk5HbVNzMjY3M2E2RWhBUWRQMzdjZWI1ZHUzYVNwUGo0ZUxWdDIxYVNGQmNYcDNQbnpxbWtwRVNmZlBLSkxyMzBVdWYxZmZyMDBicDE2MHkzRVFBQUFBZzFocEVqNm5pYlgrMXQ4VFRKK3dKcHZsNzd1amRZTVRILy9aek1ack9wdkx6YzBIMjV1YmxxMDZhTjgzVmNYSngrODV2ZlZMbW1yS3hNYytiTTBjR0RCd05xbTgxbTg5cTIzcjE3NjQwMzN0RDMzMyt2bEpRVUhUNThXQmRlZUtHaGNyLzk5bHNWRnhkcitmTGx6bU0vL1BDRE1qTXpBMm9uQUFBQUVFcUViVVFkYjBPK1hWOTc2NmwyRCtEK2VyUWpiYy9ueXNwS3hjWDUvbWUvY2VOR3paOC9YN05uejlicTFhczFaTWdReStwKzRJRUhOR2pRSUkwYU5VclNUd3U1R1dXMzIxVy9mbjBOSHo3Y2t2WUFBQUFBb2NRd2NrU2xRT2RZYjkrKzNma25WQnh0QzRYTXpFeDk4ODAzVlk3WjdYYnQyN2ZQK2JwZnYzNXEzcnk1SmsrZXJPZWVlMDRsSlNXVzFKMmJtNnVqUjQ4R0hONHpNakowK1BCaFZWWldWam1lbjU5LzNyV3NSQTRBQUlCd0kyd2pLcm51a1IxTit2WHJwODgvLzF4SGp4NTFIbHV6Wm8wYU5HaHczcldabVpucTA2ZVBGaTllYkZuOXhjWEZzdHZ0a243cTZUNXk1SWdrWTBQdGs1S1MxSzlmUCtjcTdKTDArZWVmcTZDZ3dMTDJBUUFBQUZaaEdEbWlqbXV2WjZUdXgreXRYZSsvLzc0S0NncjA2cXV2YXZUbzBjclB6OWZtelp0VnIxNDk5ZXpaVTAyYU5OSGF0V3QxNU1nUkhUOStYSXNXTFZKNmVycjY5Kzh2U1VwTVROU01HVE0wYTlZc05XN2NXUFhxMWRPbGwxNnE5UFIwblQ1OVd1Kzk5NTd5OC9PVmw1ZW5yS3dzTlduU1JDKzg4SUl5TWpJMGFOQWduMjNlczJlUGR1L2VyY3JLU3JWdjMxNlM5UGJiYjJ2WHJsM2FzMmVQT25ic3FCdHV1RUYvK3RPZjFLcFZLNVdYbDZ0RGh3NWF0MjZkaGcwYnBrOCsrVnJvQitNQUFDQUFTVVJCVkVRMm0wMVhYbm1sOXV6Wm8vcjE2eXM1T1ZsSGp4N1ZoZzBiZE0wMTEraUJCeDdRckZtemxKT1RvNlpObXlvakkwUERoZzJyMG81SS9POEpBQUNBNkdPek83cVpnQnBvL3Z6NWV2YlpaM1hMTGJmby92dnY5M3U5a2JuWTNsaDVuMUVFUjNQNGVjR1ROV3ZXNk5GSEgxVy9mdjMwNUpOUGhyczUrSS9iYnJ0TnJWcTEwdlRwMHhVZkh4L3U1Z0FBWURsNnRoRlZ2QVd4WUFKYUtCZElJemlhdzg4TEFBQUFrWUt3RFFUQlg3aXJUZUh2d3c4LzFJa1RKN3llNzkrL3YxSlNVcXF4UlFBQUFFRGtJbXdETU9US0s2OE1keE1BQUFDQUdvUFZ5QUVBQUFBQXNCaGhHd0FBQUFBQWl4RzJBUUFBQUFDd0dHRWJDS0ZnVnlPdnJqSUJBQUFBV0l1d2phaDE3Tmd4RFJ3NFVIdjI3QWxKK2Y3MmZKNDdkNjRlZnZoaDArVnUzNzZkd0EwQUFBQkVPTUkyb2xhREJnM1V1M2R2cGFXbFdWNjJ2NkF0U1owNmRWTDM3dDBES3AvQURRQUFBRVEydHY1QzFFcE1UTlQwNmRQRFZ2K3Zmdldyc05VTkFBQUFJTFRvMlViVU9udjJyRFp1M0doNXVVWjZ0Y3ZMeTNYZ3dBSGw1ZVVGWEErOTJ3QUFBRURrb21jYlVXbnQyclg2N3J2dnRIRGhRbTNZc01GNS9LdXZ2dEx2Zi85NzllalJRemFiVFNVbEpUcDkrclJHakJpaFRwMDZXVkwzNGNPSHRXblRKcjMzM252cTE2K2Zzckt5bk9mbXo1K3Z2LzN0Yi9yNzMvK3U5ZXZYeTJhektTNHVUdmZjYzQvaTR2am5DZ0FBQU5RVXZIdEhWT3Jmdjc4a2FlblNwVldPdDIzYlZpTkdqTkFycjd5aXYvM3RiMHBOVFZWaFlhSEdqQm1qUllzV3FVR0RCa0hYblo2ZXJ1SERoK3ZjdVhQbm5ac3dZWUpXckZpaEF3Y082S0dISHBJa0xWaXdRQys4OElKKzg1dmZCRjAzQUFBQWdPckJNSExBZzc1OSt5bzFOVldTbEp5Y3JNNmRPK3VUVHo2cHR2cHZ2UEZHNTljREJnelFlKys5VjIxMUF3QUFBQWdlWVJ2d0lDYW02aitOSmsyYTZPalJvMkdwdjdyckJnQUFBQkE4d2paZ1FGbFptUzY0NElLb3F4c0FBQUJBWUFqYmdBSGZmZmVkV3JWcVplaGFxMWNKOTFhM2tWWFBBUUFBQUlRSFlSdndJQ2NuUjNhN1haSjA1TWdSSFQ1OFdKZGZmbm0xMWI5ejUwN24xOHVYTDlmTk45OWNiWFVEQUFBQUNCNnJrU01xclYyN1ZrZU9ITkh4NDhlMWFORWlwYWVuTzFjb2w2UkdqUnBwd1lJRnFxeXNWRjVlbmg1Ly9ISEZ4c1lhTHQvUnUrMnA1OW14OWRkSEgzMmt5c3BLMWFsVFI3MTY5Vko2ZXJyem1nTUhEbWovL3YzNjZxdXYxS1JKRXcwYU5LaEtHZlJxQXdBQUFKR05zSTJvNUFqV3Q5NTZxOGZ6TFZxMDBJUUpFNEtxdzF2Z2RtejlOWHo0Y0svMzNuREREVjdQRWJRQkFBQ0F5TWN3Y3NERjRjT0h0VzdkT20zYXRFazVPVGxCbDJjMkZLOWV2Vm9GQlFWNjRZVVhWRlpXWmttWkFBQUFBS29mUGR1QWkvVDBkTTJkT3pkczlROGVQRmlEQnc4T1cvMEFBQUFBckVIUE5nQUFBQUFBRmlOc0F3QUFBQUJnTWNJMkFBQUFBQUFXSTJ3RC85R3RXN2RhVjMrNHZ5Y0FBQUFnV3JGQUdxS09GVnRudVpaaE5OQzYxK212SFo3Tys2dkx5cFhLMldLc2V2SHpEcjJTa2hKOSt1bW56dGZuenAyVEpGVldWanIvZHYzYWJyYzcvemhlTzg0N3ZuWS9YbEZSSWJ2ZDdyekcvWDdYc2gzM2w1ZVhWN25HVVlacitSVVZGVlhhNkhyT1UxdmN2dzlQOTdoKzcrNXQ5dlF6Y0wzTzlUNzM4NVdWbGJMWmJPZTF3ZjIrNDhlUEt5WW14bmtNQUlEYWhyQ05xT050LzJ2SmU1aDF2OWE5RExOQjJrZzdQQjEzRGZpZXZqWmF0ejhFditybjYvOEhXQ012TDArVEprM3llNTNkYnBmTlp2TjczdE4xamxEcGllTWViK2Y4bGVHNHhsY2R2c29OUkNEM0c3M0g5WU1HQUFCcW8xb2Z0c3ZMeTFWWVdLaTllL2NxTnpkWGhZV0Y0VzRTTEpTVGt5TzczYTZkTzNmcTZhZWZObnpmN2JmZnJxZWZmbG9MRnk3VXVISGpuSDlMcXZLMTQ3V25zdTEydTU1Kyttbm4zNjdYanhzM3psQjdITzF3TGMvOXVDZXUxN3JYNyt1Y0VXYmFId28ybTAxTm16WlZodzRkMUxadFd5VW1KZ1lkR016WXUzZXZPblRvVUczMXVTSndoMWFMRmkxMDNYWFhPZjkvaW9tSmNYNXRzOWxrczlrVUV4TlRKZnc1anJsZTUrKzE0NC9qdGZ2ZmpudmNYN3RmNDJoalhGeWNvVER1Mm1iM1lPL3AzNUMvZjFmdWRSb3B3OHpydi96bEw4ck16RlJzYkt6UGRnQUFVRlBaN0xYNEkrWERodzlyMmJKbFdycDBxVXBLU3NMZEhBQW10V3ZYVGhNblRsVHYzcjMxLzltNzg3Q282c1YvNEc5Z1dFU1FUVUJXdVNHS3B1R2FTeTZoaGtzdTFUVUx5eVVyNlZyZWJvdlZ6N0l5SlN6S3hLVzB6TEpyNnMybGJsWXVtYklrZXErV0lvVUxhaGliQWlvS0tPdk03dy92bk8vTU1HZm1uRm1ZZ1htL25xZm5PbWY5ekxrNjU3elBaM04xZFcyUmN5NWJ0Z3pQUC85OGk1eExINFp0eTl1MWF4ZGVlKzAxakJ3NUVxbXBxYll1RHYzUHpKa3owYmx6Wnl4Y3VMREYvbjBURVJHMXBEWmJzMTFYVjRkTm16Wmg2OWF0VUNxVmlJeU1SRlJVRkR3OFBHeGROQ0l5UUtWU29hcXFDbWZQbnNXWk0yZnd6anZ2SURVMUZUMTc5clQ2ZWZQeThyQno1MDZiaG0zV2JoTVJFUkcxRFcwMmJGZFZWV0hmdm4xb2JHeEVVbElTNXN5Wlkrc2lFWkVNZFhWMWVPV1ZWNUNabVlsbHk1WmgvZnIxYUdob3dOcTFhK0h2NzQvNitub29sVXJNbmoxYjJLZXNyQXdiTm15QWo0OFBybHk1Z3VIRGgyUElrQ0dTenBlWm1Zbnk4bklBd0xadDJ3QUFQWHIwUUk4ZVBkRFEwSUIzMzMwWDMzLy9QVmFzV0lIKy9mdmo0NDgveG5mZmZZZjU4K2Vqc2JFUktTa3BlUGJaWjVHWGx3ZG5aMmRVVjFmajZhZWZSc2VPSFlWejdOaXhBOFhGeFdqWHJoMHFLeXZ4MUZOUHdjdkx5NEpYallpSWlJanNSWnNOMjFldVhFRjVlVGxpWTJNWnRJbGFJWGQzZDh5ZE94ZTV1Ym5JeWNsQlpXVWxQdm5rRThURnhTRWhJUUVBOE1namoyRGd3SUc0L2ZiYkFRQXBLU2w0NjYyMzRPM3RqYWFtSmp6NjZLTUlDd3RENTg2ZGpaNXZ4SWdSQUc3MVdaOHlaWXJXT2xkWFZ5eFlzQUJIang0VituTVBHREFBMGRIUkdEWnNHQUFnUFQwZDJkblpXTFJvRVJRS0JYSnljdkRLSzY5ZzNicDFBSURzN0d4VVZsWmkzcng1QUlEZHUzY2pOVFVWaXhZdHNzRFZJaUlpSWlKNzAyYkQ5bSsvL1FZQTZONjl1NDFMUWtTbTZ0Q2hBenAxNm9TclY2L2kzTGx6U0U5UHh3c3Z2Q0NzbnpCaEFvS0NnZ0RjYW40ZEVCQUFiMjl2QUlDTGl3djY5KytQek14TVRKOCszZXl5T0RrNUlUNCtIai8vL0RNU0VoTHczLy8rRnpObnp0VGE1cjc3N29OQ2NldG5OUzR1RHNYRnhTZ3JLME5RVUJBKy8veHpKQ2NuQzlzT0hUb1V5Y25KRE50RVpGZHFhMnRSVVZHQjA2ZFA0L1RwMDdoNTg2YXRpMFJFYlV4b2FDaTZkdTJLcUtnbytQcjZ0dW1CTXR0czJMNTY5U29Bb0gzNzlqWXVDUkdaeXRuWldSaG40Zno1OHdnTkRSVkdjUWFBeE1SRTRjLzUrZmtvS3lzVG1vQ3IrZmo0V0t3ODQ4ZVB4N3AxNjVDUWtJRDYrdnBtWTBEb2pyd2NGQlNFaXhjdklpZ29DUG41K1VoUFQ5ZmFwbS9mdnFpdnI0ZWJtNXZGeWtoRVpLcno1ODlqL2ZyMTJMOS9QK3JxNm14ZEhDSnE0OExEdy9Ib280OWk0c1NKYlhaY3JUWWJ0b21vYlZFcWxVS3RzZGo2Nk9qb1prM0FMYWxMbHk2NGRPa1M4dlB6OFplLy9NWG85ZzBORFdqWHJwMVFQdDJiaVRYTFNrUWtSMjF0TFRadDJvUTllL1lBQUtLam94RWJHd3QzZDNjYmw0eUkyaEtWU29YTGx5L2orUEhqS0NvcXdvY2Zmb2lZbUJqMDd0M2Ixa1d6Q29adElqTFoxMTkvalg3OStpRXlNdExxNXdvT0RrWmhZV0d6NWVwNXNUdDM3b3dqUjQ1b3JXdG9hRUJaV1JuQ3dzSWtuOGZWMVZXWVU3aTh2QndCQVFGYXRlbng4ZkY0NTUxMzhQNzc3eHM4VGxOVEU4ckx5NFZ6ZCs3Y0dRVUZCWWlOalJXMktTZ29RRlJVbE5aK0hJbWNpR3poK3ZYclNFOVBoNHVMQytiUG40Ky8vdld2dGk0U0ViVmgxZFhWV0xod0lUSXpNL0hkZDkrMTJiRHRiSHdUSXNmUnIxOC85T3ZYejJiN1crdFkxanIzbVRObk1IZnVYRlJXVmxxOVRINStmb2lOalVWNmVycXdMRDgvWHhoQmZOQ2dRU2dySzhPNWMrZUU5VC84OElQc3JpU2hvYUc0ZE9rU0FPRFFvVU5hUVJzQXhvd1pBM2QzZDczTjA0OGZQeTc4K2NjZmY4U0lFU1BnNmVrSkFKZzJiUnErL1BKTHFGUXFBTUMxYTllMHRpY2lzcVd5c2pKY3ZYb1ZjWEZ4RE5wRVpIVmVYbDZZTzNjdTNOemM4UHZ2djl1Nk9GYkRtbTBIc25YclZ2ejY2NjhBZ01EQVFKdk9KV3hMNmhCcEw3V0hsaWlQNWpIa0JIUnpyOEh6enorUDNOeGN2UGJhYTFpMWFwVlp4NUxpdGRkZXcvdnZ2NCtNakF3RUJnWWlJQ0FBRHozMEVJQmJBNktscEtSZzVjcVY4UGYzUjRjT0hUQjQ4R0Q0K3ZyS09zY1RUenlCeFlzWEl5b3FDcU5HaldxMjN0blpHWGZmZmJmZWZldnE2ckJ4NDBaY3Zud1pWNjVjd1VzdnZTU3NHenQyTE1yS3l2RHl5eThqTWpJUzd1N3VtRFZybHRiK3JOVW1JbHRSRHl5cjJmcUdpTWlhL1B6ODRPZm5oL1BuejZPdXJxNU5kbHRoMkhZZ1VWRlJjSEp5d3RhdFczSDY5R21IRE51R2dxMW1TQlVMcklhQ2tLbjdxd095V05DU2Npek5ZK2hiTC9hOWpRVnpZK2QyZFhYRi9QbnpNWHYyYk96WnN3ZGp4b3d4ZUR4eitmcjZZdkhpeGFMckl5TWprWnFhYXRZNSt2YnRpNzU5K3paYmZ2bnlaYWhVS3V6ZHV4ZjMzbnV2M24wSERoeUkvdjM3aXg1N3hvd1pvdXNZdEluSWxtcHFhZ0NnVFQ3c0VwRjljbkp5Z3F1ckt4b2JHeG0ycWZVYk1HQUFCZ3dZZ096c2JCUVVGTmk2T0MxT1N0QVdDenRTUTZtcCs2djMwOTFPczZaYWJCdGpESlhOV0htbGhMKzR1RGpjZWVlZCtPeXp6NndldG0zcCsrKy94NVl0Vy9ETU04ODBxeTAvZnZ3NGNuTnpvVlFxRVJvYWl0RFFVTm5IWjlBbUlpSWlhbHNZdHNuaFNRM0sxbHF2dTUyYWxKY0NtcDkxbCtrZVQ4cnhUVFY2OUdpOC9mYmIrT09QUHlTTjB0M1M4dkx5a0plWEo3bytMaTRPTVRFeEJvOHhZOFlNMFpycDNyMTdZOGVPSFdhVmtZaUlpSWphRm9adEV4dzdkZ3g3OSs1RlUxTVQ0dVBqTVhqd1lKdy9meDZmZlBJSi9Qejg0Tzd1am9hR0Jvd2NPUko3OXV4QnAwNmRNSFBtVERnN082TzJ0aFk3ZHV6QXFWT24wTkRRQUFCNDdMSEgwTFZyVjRQblBIandJTDc3N2pzQXQvcGJ6NTA3RjF1M2JzVWZmL3lCU1pNbUNTUDRYYng0RWR1M2IwZDVlVG02ZCsrT0J4NTRBSzZ1cnBLL1cyRmhJYlp2MzQ0Yk4yNWd3SUFCdU9lZWU0enVJL1c3SzVWS2ZQZmRkemgyN0JpQ2c0TngvLzMzSXpnNEdLV2xwVml4WWdXQVcvTW1wNmVubzZhbUJtUEhqa1dmUG4yRXZ1YnFmdWJxOHdIQTNMbHpFUkVSWWJTTVVwcFJ5MmxTcmErVzJkejlwWlJQZDcyeEp1akdqbW1zM1ByVzZUdlB3SUVEQWR3YVVNd2V3M2FQSGozUW8wY1BXeGVEaUlqc2dOd1dZMUplcHBzNy9vcTF4cE94eG5HTlBWTko2WEtucjlKQXpySDByWmY3WGMzNUhrUlNNV3pMdEdYTEZxU21wdUtCQng1QXUzYnQ4TXd6eitDZGQ5NUJiR3dzOHZMeVVGUlVoSUVEQitLWFgzN0I1czJiTVd6WU1HemJ0ZzIzM1hZYlJvd1lnWG56NXFHaG9RRUpDUWs0ZlBnd0RoNDhpQ0ZEaGhnTjI1NmVuZ2dLQ3NKUFAvMkVob1lHL09jLy80Rzd1enNLQ2dwdzZOQWg3TnExQzRXRmhaZzVjeWFpb3FJd2VQQmdyRnUzRHZ2Mzc4ZEhIMzNVYkVSbGZVNmZQbzNISDM4Yy9mdjNSMFJFQkY1Ly9YVmtaV1hocmJmZU1yaWZtNXVicE8vK3hodHZJRHM3RzVNbVRjTGh3NGV4YWRNbWZQTEpKL0QzOTBkVlZSVU9IVHFFZmZ2MlljQ0FBVkNwVkVoS1NzTFdyVnNSRlJXRnI3NzZTdWhuN3UzdERVOVBUM3p6elRlWU5tMmFwTEF0eHRDUHZhRmwxdHBmazc0YmtpbjllazE1aUpCN293a09EZ1lBbEphV3lpb2JFUkdSdlpBN3JvazVURzBWSjZWTWxnaUoxZ3FjdXBVRVVpb05MRVgzTzFucTNJYitQekhuWlFDMURRemJNbHk4ZUJFZmZQQUJKaytlakZkZmZSVTNidHpBbGkxYnNIZnZYb3dlUFJyUjBkR29ycTdHaWhVck1IbnlaSVNFaE9DdHQ5NUNmSHc4TGx5NGdJc1hMK0xYWDMvRnFsV3JNSGp3WUR6ODhNT1lPWE1teXNyS2pKNjdUNTgrNk5PbkR3b0xDNUdSa1lHWW1CZ3NYNzRjbjM3NktaUktKUUFnTFMwTjdkcTF3MGNmZlFSM2QzY01HREFBanovK09QYnMyWU54NDhZWlBjZXlaY3ZRdTNkdkxGKytIQUFRRkJTRTVjdVhZK2JNbVlpT2poYmRMenc4M09oMy8vWFhYL0hERHovZzg4OC9SNjlldlZCYlc0dDc3NzBYNjlldnh6dnZ2SU9FaEFRY09uUUlzMmJOd3ROUFA0M3E2bXFNR0RFQ1AvLzhNeDU1NUJGRVJFUUkvY3dEQXdNeGRPaFFmUFBOTjFMK2IydDF4QVk1MHgwRVRmTm1vYnVmcHBaNGVIQjFkWVc3dXp1dVhidG04V01URVJHMU5ZYUNucFN4Vmd6VnF0dHJMYnMxem0rb3NrSk5UcmlXKzVKRDl6bk4wUFl0K1dLQjdBZkR0Z3pwNmVsb2JHekV4SWtUQWR5cWJaNDllemI2OU9ramJPUGo0d09GNHRabERRd01oSk9URXdDZ3Fha0o3ZHExZzBLaHdQTGx5MUZhV29xRWhBUzgvdnJyc3BwNUE3ZHFraGN1WEFpRlFvR2twQ1FBUUZWVkZRNGNPSURwMDZjTEkvbjE3dDBid2NIQitQNzc3NDJHN2NyS1NodzllaFJqeG96QkR6LzhJQ3dEZ045Ly85MWcySmJ5M1gvODhVZTR1cnFpc0xBUWhZV0ZBSUFPSFRvSVU0Mm9xVWQ1OXZMeUFnQmN1WExGK0FXeElDay8ydGFnYnpSeHNYTmJxbVpieXZlUytyYTJycTRPZFhWMThQZjNsMVUyV3p0MTZoVEN3c0xnN2UwTmdDT0NFeEU1TWpuM2UxTnFudlYxQlpPeVhVc3lOV2pMMmMvUWRUQ2xLYm9wWlREMTNLWU9WcXU1UHdPM1kySFlsdUhTcFVzQWdFNmRPZ25Mbm5ycUtjbjcrL2o0SUNVbEJhbXBxVWhPVGtaYVdocVNrcEl3YmRvMFdlVUlDUWtSbXUycXFRTnNVRkNRMXZMQXdFRDgrZWVmUm85WlhGd01BRGg3OXF3dy9RY0FEQjA2VkFnaTVpZ3VMb1pLcGNLZVBYdUVaWkdSa2ZEdzhEQzRuMHFsTXZ2Y2NzaHRCcTdMRW1IZGxCSE45YjNoMWp5ZTFINWxwZzZpcG00K0hoSVNJbWw3YTdwMDZSSm16cHlKOTk5L0g3ZmZmcnZvZHJ0MjdjTFNwVXV4ZWZObTRlKzQrdnJ3QmtoRTFQYUl2ZEEyOXpkZnpyM1RsT2NJWThkc0NWSzZ1NGx0WjRueldlcjdTeW1ycld2MnFXMWgySmJCejg4UEFIRHo1azJ0NWFkT25VSzNidDJNN24vNThtVkVSRVJnNTg2ZDJMOS9QelpzMklEMzMzOGZMaTR1ZU9paGg4d3FtNCtQRHdDZ3RyWldhL25ObXplTkJscmdWaTB6QUNRa0pPQ0pKNTdRS25OQVFJQlpaZE04L3ZMbHk0VWE3L3I2ZXRUWDE1dDliSHZTRWdPUTZOdEdUbG1rTnAzU2ZmTnFxRHlIRHg4R0FOeDExMTJpNVdrcFBqNCt1T3V1dTVxOWtOSTFidHc0Yk4rK3ZkbHlCbTRpb3JaSnJBbTIzSDdRNWdSS1U1b25HOXBXZHlCVmMwaHB2cTV2TzFNR0t6TjNZRFN4ejdyTFRLbHBOL1U2U3QyUHRkdU94ZmlvV1NSUVR3MlVrNU1qTEt1b3FNQ2NPWE5RVlZWbGRQLzkrL2NqSlNVRkNvVUNDUWtKK09LTEwzRGJiYmZoNk5HalpwY3RKQ1FFblRwMTBwcmU2UHIxNnlnc0xKVDBqejhrSkFSZVhsNDRkdXlZc0t5eHNSR1BQZllZenA0OWEzYjV1bmJ0aXNiR1J1VG01Z3JMZHUzYWhVV0xGa25hdjMzNzlsckJ2THk4WE5iNXBUYjdVZi80NmQ2OHBONk1wYkxVOGRTRGkwZzlqOWg1RFRWWDE5ZFBYTmZ1M2J2UnZYdDNoSWVIeXlxL05YaDRlR0Rod29YbzJMR2owVzNWTDM2SWlNaXhHUXVZWXN5cEJkVzNyNkhuRmZVOVg2eWZzTEZuQWtzd0ZIYWxQdGVJdmR6WFhTYUg1clhSRjU1MS96T1ZvZjNGemsrT2pXRmJoa0dEQnFGNzkrNVl0V29WZHUzYWhTTkhqbUQrL1BrWU4yNGNQRDA5MGREUWdLYW1KbFJYVjBPbFVxR2hvUUhWMWRVQWJ2VnA3ZENoQTNKeWN2REZGMStnckt3TWYvenhCMnBxYXRDelowK2o1NjZycTBOVlZSWHE2K3ZSMk5pSXFxb3EzTGh4UTFqdjdPeU11WFBuSWlNakE5OTg4dzJLaW9xd2RPbFN1THU3WStiTW1RQnUxWEtyajlIVTFJU3FxaXFoeWJoQ29jRHMyYk54K1BCaHJGcTFDc2VPSGNPaVJZc1FIQnlNTGwyNkdDeGJZMk9qMGUvK3dBTVB3TS9QRDIrKytTYXlzckt3ZCs5ZXJGaXhBbE9uVGtWalk2UFFXa0Q5MGtMOXY3VzF0V2hvYUVEMzd0MVJXbHFLRFJzMllOT21UVmk5ZWpVQTRPZWZmeGJPWXdsaU43TFc4dU5wckxtNHZwdVkxTnB4c2UrZm5aMk4zTnhjekprengvU0NXMUJWVlJXeXNyTE1Pb2ErNXZoRVJOUzJtUEk3cjY5NXM3RndaK2c0VWdaQms3T3ZXSm1zUVYweksrZGM1dlNMTnRhZFR1eWFXL0k1cnJVOEQ1TDlZRE55R1p5Y25QREJCeC9nM1hmZnhkdHZ2dzAzTnplTUhEa1N6ejMzSExLeXNwQ2RuUTBBR0QxNk5Cb2FHbkRwMGlYOC9QUFBBSUJQUHZrRWI3LzlOb0JibzRhbnBhWEIzOThmQ1FrSmVPU1JSNHllKy9QUFA4ZkhIMzhzZkw3NzdydlJzMmRQYk5pd1FWaDI3NzMzb3FhbUJwOTg4Z21XTGwyS25qMTc0dU9QUHhiNm1MLzY2cXZJeU1qUU9rYm56cDJ4WThjT0FNRDA2ZFBSME5DQTdkdTNZL1BtemVqZnZ6OVNVbEtNbGszS2Q1OHlaUXJXckZtRDk5NTdEeSs5OUJMOC9mM3h6RFBQWU1DQUFUaDY5Q2plZmZkZEFNQ3NXYk9RbloyTmh4OStHQUR3cjMvOUM3ZmRkaHZ1di85Ky9QcnJyL2o0NDQ4UkVCQ0ErUGg0SEQ1OEdIbDVlYWlwcVJFR1ZETkVyTm1PdmZUTkVTdVQzT1pRdXZ2ck80L3V6VWozUEpyNzYyNnZlY3pxNm1xOCsrNjdTRWhJd1BEaHd5V1Z6WnIyN2R1SDR1SmlmUGJaWjBoUFQyKzJQajgvSDJ2WHJrVklTQWo4L1B5RXVlNkppTWl4U1duMVpXaDhGRTFTdTM4WmVxRnRibE5qYTd3d0ZydEdjbG9BQU9MWFQ5ODJoc2FoMFYxdXJLeFN5a1prYVF6Yk1nVUdCaUkxTmJYWjh2ajRlRWsvTm1QR2pESHB2RWxKU2NMSTQ0Wk1uVG9WVTZkTzFidHUyYkpsQnZkMWRuYkdFMDg4b2RWbld3cXAzNzFqeDQ1WXMyWk5zK1g5Ky9kdnR2LzMzMy9mYkx2MzNudFBWcm4wTWZYbVpleUhXRTYvTDZublVaZFBUbk51M1hWeStvTHA3aU5XSTY2NVBqazVXV2kyYlE5R2p4NE5BUGpxcTYrYXJXdHNiTVRDaFF1UmxwYUc0T0JnMU5YVnRkbnA0NGlJcURsOXdVMXNHMU9ibFJzanB3K3oxUExwZTdZUmErRm1MV0l2OHZYOVdmZXpXRGt0K1p5bWoxZ051cW5YaTZHZDlHSFl0aE9IRHg4Mk9NMlZsNWVYeldvTzgvUHprWitmYjNDYlVhTkdDVk9PMlR1cHRkcjZibVJpMnhwYWJvelVIM25kd0N1bGliZXBOMXVwMzNIQ2hBbm8zcjA3UEQwOUpSL2JWdmJ2MzQvbzZHaGg0RFIzZDNlamc2Z1JFVkhib1J1dWpEVkxGdHZmVkZMQ21KUnRwSmJEa2lIYldEYzFXek9uWmxzT3FTMGFHTHhKaldIYlRodzVjc1RnUUdUQndjRTJDOXRuejU3Vm1ySkxuMkhEaHJXYXNLM0pFZ0cwSmN0Z3plMU4rWDcyTVBxNFZBVUZCZWpjdWJPdGkwRkVSSGJDV0RpeVpBMm5vYjYrY210V3JmV1N3RkRyUHluSE1CYkVqUVZRVTFyalNUMjJzZTJsanRWaXJEKzluSFBiMDhzS3NoNkdiVHN4Yjk0OFd4ZEIxTGh4NHpCdTNEaGJGNFBJTEVxbFV0STBlRVJFNUZqRSttS2IybC9hbkFIRHBIUjFrOXY4dmFVWXUzWnltdERMWlVyTnRyR0FyVHQramI3ejJjTjFKL3ZHMGNpSnlDR0Vob2Fpckt4TWE1bllBR21tUG1BUkVWSHJZcXkvc0RXYkEwdWROYVFsbVhwK2ZjSFVucHRTMjZvNVBNTzU0MkhOTmhFNWhGR2pSbUhUcGsyb3JhMkZoNGNIQ2dvS2NPYk1HU2lWU2xzWGpZaUlXb0NoMGNYMU1UUWJoNlhLSVdYV0VEbmgxZFJSMHNYT0w2Y0p0N0ZCMnl4TjN5d3F4c3BtcUVaYTdtQzMrbzRodGFhY0hBZkROaEcxR2Z2MjdVTnBhU25LeXNyd3hSZGZJRFEwVkJpaHZIMzc5bmorK2VmeC8vN2YvME5rWkNRNmRlcUVnUU1IWXZ2MjdaZzdkeTVjWFYwQnNGYWJpS2l0TXFVMjB4cURqRWs1cnR5WlNDeE42cm1NRFRScnpjQnRicDk2YzBhY045UWl3aEtqcTFQYndiQk5SRzJHT2xoUG56NWQ3L283Nzd3VGQ5NTVwL0E1TVRGUmF6MkROaEZSMnlZMTVKcHlIRXNkMjl4OXJFM0tiQ2hTMTB2ZHhwenRMYjIvc1dQWTQvOW5aRHR0UG13M05UV2hycTdPMXNVZ0loTTBORFMwYUROdjNpQ0ppSWlJeUZMYWZOak95c3BDU1VtSnJZdEJSQ2FvcjYvSEgzLzhBWlZLaFFNSERvak85eDRXRm9iQmd3ZTNjT21JaUlpSWlNUzErYkJkVkZTRW9xSWlXeGVEaUV5a1Vxa0FBUEh4OFlpTGk3TnhhWWlJaUlpSXBHbnpZYnRYcjE2czhTSnFwV3BxYXZEVFR6L2g0c1dMdGk0S0VSRVJFWkVzYlQ1c3g4WEZJU2twU2ZaK1lnTWxTUmxBeWRnMkhJU0pTSnJ5OG5MazVlVXhiQk1SRVJGUnE5UG13N1l0cUlmOU56V3NTMVZSVVlIcTZtcEVSVVhKMnM4UndyN3V0WEdFNzB4RVJHU3VvcUlpWkdkbjI3b1lST1FBcmwrL2p0cmFXbHNYdzZvWXR2OUgzeVQwWWhQVDZ5NDNOTGVnN2tUM1VnTGY4dVhMVVZKU2duZmZmVmQwbTV5Y0hDeGR1aFNKaVlteXduWnJENTB6WnN6QStQSGo4ZkRERDR0dW8rL2FHSG9CUW1RUCtQZVRpT3pCZ1FNSGNQRGdRVnNYZzRnY2dFcWx3bzBiTjRUeGVkb2lodTMvMFgzSU5iVm1XamVJRy9vc2RweGV2WG9oTEN6TVlIbmo0dUl3WXNRSWc5dm9LMXRyZjVnZk9uUW91bmJ0YW5BYnNXdkR3RTMyakg4L2ljZ2V1TGk0d04zZDNkYkZJQ0lIb0ZRcWNmUG1UVnNYdzZvWXRrV0lQZkJLZVNDV0V0ekZhczBCWU5Tb1VaTEs2T1RrSkdtN3RtVE9uRG1TdG5QRWEwT3RId00zRWRuYTZOR2o4Y0FERDlpNkdJTEhIbnNNbjMzMm1VWDJGVHVXT2VjZ0l0TmR2MzRkeWNuSktDc3JzM1ZScklaaFd5SjlOZFRXZUNCdWJHeEVZV0VoR2hzYkVSTVRZN0hqdG9VSCtOcmFXcHc4ZVJKUlVWSHc4L016NlJnTU0wUkVST0tDZ29Kd3h4MTMyTG9ZQXFuM2JiRnROTCtMT1YzOGlNanlMbCsrRERjM04xc1h3Nm9ZdG5XSTFUakwrU0dXMC85YlUwbEpDYkt6czdGNzkyNk1IRG15V2RpdXJxNUdhbW9xUER3ODRPM3RqY3VYTHlNa0pFUnl1Y1FVRlJYaHlTZWZ4SDMzM1lmYTJscFVWRlNnZS9mdStQMzMzM0g3N2JkajJyUnBBSUJqeDQ1aDM3NTk4UFB6dzZWTGx6QjkrblJFUmthaXZMd2NyNzc2S3ZyMDZRTjNkM2RjdlhvVnBhV2xtRGx6Sm5yMTZvWC8vT2MvZU9PTk41Q1dsb1p1M2JxaHZMd2NTNWN1UlVoSUNGNTg4VVZKWmN6SnljSHAwNmV4ZnYxNnBLV2xOUXZiMXJvMlJDMk5MNFNJcUxVNWN1UUlhbXBxY1BmZGQxdnNtTWE2NFVrWlAwY2YzZTM0VzB0RTFzU3dyVVBzcmFjbWF6VWpEdzBOeFpRcFUxQmZYNi8zdUNrcEtVaElTQkQ2SXk5WXNNRHdsNUVvUER3YzNidDNSMmhvS0NaT25JZ3hZOFpnNXN5WkdEdDJMSjU3N2psTW16WU5WNjlleFpZdFc3QjA2Vkk0T1RuaDRzV0xtRHQzTHJadTNZckF3RUJNbURBQkd6WnNRRnBhR3NMRHcxRlVWSVNVbEJTc1hyMGFBd2NPUkk4ZVBZVHpxYmVYYzRPTGk0dERYRndjRGg4K3JIZTl0YTROMlplR2hnYXNYYnNXL3Y3K3FLK3ZoMUtweE96WnM0WDFaV1ZsMkxCaEEzeDhmSERseWhVTUh6NGNRNFlNTVhwY1l5K01nRnN2ZERadTNBaC9mMys0dUxpZ29LQUFqei8rT0h4OWZiRnExU3JrNXVhaVg3OStPSEhpQk9MalNoa3lMZ0FBSUFCSlJFRlU0M0hwMGlVY1BYb1VhV2xwOFBiMkJnRHMyTEVEeGNYRmFOZXVIU29ySy9IVVUwL0J5OHZMT2hlTGlNaks4dlB6a1pXVmhVOC8vUlJMbGl5eDZMR2xQQ09ZV3hGaXp2R0lpS1J3dG5VQjdKSHVHMU43YUc1VVVWR0JZOGVPWWZqdzRjS3l6cDA3Vy9RYzZvSEhGQW9GdW5UcEFsZFhWOVRWMVFFQXRtN2RpcnZ2dmx2b0M5MnBVeWQ0ZUhqZ3pKa3p3djZqUjQ5R2VIZzRBQ0FzTEF4RlJVVVdMWitZbHJnMlpCK1dMMStPcmwyN1l0cTBhWmcxYXhaKyt1a24vUDc3NzhMNmxKUVVQUFhVVTVnelp3N216NStQbFN0WDRzS0ZDMGFQcTM0QnRHL2ZQaVFrSk9DRkYxN0FQLzd4RDZ4WnMwYlladlhxMWVqWXNTT21UcDJLdi83MXI0aUxpOE9YWDM0SkFMam5ubnR3OGVKRnpKNDlHeU5IanNUaHc0Y3hkKzVjeE1URUlEYzNGd0NRbloyTnlzcEt6SnMzRDA4ODhRUjY5dXlKMU5SVUMxOGhJcUtXRXhNVGc5bXpaNk4vLy81V09iNnhRV2ZsK3VXWFg0VC85SDBtSXJJMDFteUxFQXZZVW42UVRXMUdic2lGQ3hjUUVSRmhzNEcvenB3NWc2cXFLdFRVMUFqTHVuVHBvalZVdjdQei83MjdjWEp5UW1Oalk0dVV6ZGJYaGxwR1ZWVVYwdFBUOGNJTEx3akxKa3lZZ0tDZ0lBQzMvbTBHQkFRSXRjZ3VMaTdvMzc4L01qTXpNWDM2ZEVubk1QVENhUHo0OFZyZEY5emQzVkZlWGk1OGpvNk9oa0toRUY1V0FkQjZZZlg1NTU4ak9UbFoySDdvMEtGSVRrN0dva1dMWkYwSElpSjc0K0xpWXBYamFyWTJsRlBab2ZuTVpheDFJcnZ0RUpFMU1XeHJNQlNJcGZibE5tVzZNQ21VU2lWY1hWM05Pb1k1VkNvVkJnNGNpS0ZEaHdyTHBreVpZclB5YUxMMXRhR1dVVnBhaXREUVVLMlhPb21KaWNLZjgvUHpVVlpXaG0zYnRtbnQ1K1BqSS9rY2hsNFk5ZXJWQ3djT0hNRDI3ZHZoNysrUDY5ZXZ5NW9YTWo4L0grbnA2Vm92aGZyMjdZdjYrdm8yUHpnSUVaRWNZalhhNnY5VlAxUHBlemJUcktuV2ZQN1MzRmZ6ZUF6YVJHUk5ETnNheFBwYW0vSlcxZExDd3NLMGF0R0FXLzFYcFRLMy9KR1JrYmh3NFlKVzJDNHFLa0p3Y0xDa29Pdm01Z2FsVWlsOHRtU3R0NXhyd3h0cjY2VlVLcUZRaVA5a0taVktSRWRIVyswbDBQcjE2MUZTVW9JRkN4YkEyZGtaUjQ4ZXhjNmRPeVh2cjFRcU1YSGlSSGg0ZUFqTDdPV0ZGUkdSUFpFeTlvM21kbkx2N2JaK3BpTWl4OEd3TFVMZmo3Q2hIMmRqemNRTnJaZnlZeDhhR2dwL2YzL2s1K2NqSmlZR2RYVjFTRTlQeDZPUFBtcDBYMHQ0OE1FSDhlS0xMMkx5NU1udzh2S0NTcVhDL3YzN01XUEdERW43aDRlSDQrelpzK2pldlR1YW1wcXdlL2R1b2ZtdnVXeDliYWhsQkFjSG83Q3dzTm55dkx3ODlPalJBNTA3ZDhhUkkwZTAxalUwTktDc3JBeGhZV0ZtblZ1bFVtSERoZzM0NXB0dnRHcS81ZWpjdVRNS0Nnb1FHeHNyTENzb0tFQlVWSlRXZG53QUpDS3lEa3YzQVNjaU1vWmhXNGR1RXlWZG1zMlBOTGN4OUhBczllRlpQZlZYWm1ZbWxFb2wzTnpjTUdUSUVJU0doZ0lBWG4vOWRTeGJ0Z3dkTzNhRWw1Y1g3cjc3Ymh3NWNnUjMzbm1uc0kwaFlpOExpb3VMa1orZmo0eU1ETlRWMWVIcTFhdElUMC9IOWV2WGNmSGlSWncrZlJyZHVuWERNODg4ZzRVTEZ5SWlJZ0t1cnE1NDhNRUhBZHdheWZtbm4zN0MxYXRYTVdiTUdFUkZSV0h6NXMyb3FLakEzcjE3a1pDUWdBY2ZmQkN2dnZvcU1qSXk0T1BqZ3dFREJ1REFnUVBDOUdMR3FLZitPbjM2TkxadTNZclkyRmhNbmp4WnFGV1hjbTBZWWxvM1B6OC94TWJHSWowOVhaaGVKajgvWDJqVk1HalFJSHo0NFljNGQrNGNvcU9qQVFBLy9QQ0RNRUs5T2RTdE1tcHFhb1IrMnlVbEpRQnUvYnVTTXFMNHRHblQ4T1dYWCtLdHQ5NkNrNU1UcmwyN2h1UEhqemNMMjBSRWJZV3haeW9wKytyN2JNcnhlUDhuSWx0ZzJQNGZPVGNFZmYxL0xFRTk5WmRZMDlLUWtCQ3pSeS9XRjdqRHdzSzBtc05tWjJjTGY1NDBhWkx3NXlGRGh1aWRSaWt3TUJCcGFXbGF5eElURTdYNjB3WUhCMlBkdW5WYTJ6ejg4TU9TeTYyZSttdnExS2w2MXh1N05nemFiY05ycjcyRzk5OS9IeGtaR1FnTURFUkFRQUFlZXVnaEFMY0c2RWxKU2NIS2xTdmg3KytQRGgwNllQRGd3ZkQxOVRWNlhDa3ZqSllzV1lMbHk1Zmo5dHR2UjFOVEV5SWpJMUZVVklTelo4K2lzcklTWjgrZVJYRnhzZkNpYXVMRWlUaCsvRGlxcTZzUkh4K1BzV1BIb3F5c0RDKy8vRElpSXlQaDd1Nk9XYk5tYVpXRGYwK0ppRzZ4eGlCbTVyWXlKQ0tTaTJIN2Z4enBMV2xyTGJjNUhQRTd0MFcrdnI1WXZIaXg2UHJJeUVpVFhraEplV0UwYk5nd0RCczJUR3ViaElRRTRjOUpTVWtBZ0dYTGxnbkxObTdjcUxXOW9XNFhETnBFMU5hWSs1dG1pWkhEZFN0R1RPa0tTRVJrS29adENjeTlXZkFCMmpEZDBhTTF1Ym01YWRXdUU3VlYvSjBnb3RhcXFhbEo3OENuNWpZamx6TjJqcjd6NmpzM2d6VVJ0U1NHYmJJNWpzaE0xcGFYbDRlOHZEelI5WEZ4Y1lpSmlXbkJFaEVSdFg3NStmbkl5c3JDMGFOSFVWWldoaXRYcm1EQ2hBbG8zNzY5V2NjMUZLaWxCRzVEMjdCbW00aGFFc00yRWJWNVBYcjBRSThlUFd4ZERDS2lOaVVtSmdZeE1UR1lQWHUyM3ZXbXR0Z3hkVW92S2VkbXNDYWlsc1N3VFVSRVJFUjJSMThOdGJualc3Qm1tNGhha21rVHhqb0FjMzk0K2NOdFB6WnQyb1RxNm1wYkY0T0lpSWhrMHRkdjI5ZzJVbzhsZDM4aUlya1l0bHV4aW9vS0ZCUVV5TjdQRVY0RWFGNmI4ZVBINC8zMzMwZFRVNU9OUzBWRVJFUkVSSTZDemNqMVVJZFJzVkFxZFJSTVUvZGZ2bnc1U2twSzhPNjc3NHB1azVPVGc2VkxseUl4TVJGUlVWRUdqNmRiTm11OHdhMnBxY0d1WGJ0dzVzd1pWRlJVYUUxL1pFa3pac3pBK1BIakRjN1JyWHR0ZkgxOU1YandZT3pZc1FNUFB2aWdWY3BGWkcyY0dveUlpSWlvZFdIWTFtSHNnZFpZcmJDNSt3TkFyMTY5RUJZV1puQ2J1TGc0akJneHd1aXg1SlROSE8zYnQ4ZVVLVk53K3ZScHJGMjcxaXJuQUlDaFE0ZWlhOWV1QnJmUmQyMUdqeDZOT1hQbVlOeTRjZkR5OHJKYStZaXNSZXFVTjBSRVJFUmtIOWlNWElPVW9Hek45V3FqUm8yU1ZBUHI1T1JrZEp1MlpzNmNPZWpidDYvUjdYU3ZqYk96TXdZUEhvejkrL2RicTJoa0p5b3JLMUZTVW1LMTR4dWFRc3phMUlHYmlNaFI2UHZOczhUdklIOUxpYWdsc0diN2Y5UkJXRXJOdFpxKzBURk4zVit0c2JFUmhZV0ZhR3hzdE9pOHYyMmhScXkydGhZblQ1NUVWRlFVL1B6OFpPOC9aTWdRckYyN0ZwTW1UYkpDNmNoZW5EaHhBcDZlbmdnTkRiWEs4WGZ2M3MxcHhJaUlpSWpJS0lidC85RU1vcnFoVkY5UTFRM1Y1dTRQQUNVbEpjak96c2J1M2JzeGN1VElabUc3dXJvYXFhbXA4UER3Z0xlM055NWZ2b3lRa0JBSjM4NjREei84RUhsNWVYQnpjOE9iYjc2SlRaczJJVGMzRjkyNmRjUGYvLzUzQUxkQ3hzbVRKeEVRRUlDU2toSTgrZVNUQ0FnSWtIeU9IVHQyb0xpNEdPM2F0VU5sWlNXZWV1b3B5VTI2YzNKeWNQcjBhYXhmdng1cGFXbk53cmFVYXhNWkdZbno1ODlMTGkrMVBwY3VYY0tubjM2S2VmUG1XZnpZS3BVS2VYbDUyTGx6SjU1Ly9ubUxIMThxTmljbkludFJXbHFLblR0M3d0M2RIUmN1WEVCTVRBd1NFeE90ZWs2eGNYRjBLMEQwc2NUODNVUkVjakJzMjVIUTBGQk1tVElGOWZYMWV0ZW5wS1FnSVNGQjZJKzhZTUVDaTUxNzd0eTVPSFhxRk5hc1dZTk5telpoOXV6Wk9IZnVITEt5c2dBQXVibTUrUG5ubjdGa3lSSUFRR0ZoSWQ1NDR3MnNXclZLMHZHenM3TlJXVmtwaEtEZHUzY2pOVFVWaXhZdGtyUi9YRndjNHVMaWNQandZYjNycFZ5Yjl1M2I0L3IxNjVMT1IvWXBLeXNMWjgrZVJZY09IWEQ5K25VRUJBUUlMUlh5OHZLUWw1Y0hKeWNuWkdSa29LQ2dBSUdCZ1ZyOTk4dkt5ckJod3diNCtQamd5cFVyR0Q1OE9JWU1HU0xwM0ptWm1TZ3ZMd2NBYk51MkRRRFFvMGNQOU9qUkF5VWxKWGpycmJkUVVWR0JGU3RXd05QVEV5a3BLYmgyN1JwZWVPRUZGQlVWSVNVbEJjOCsreXp5OHZMZzdPeU02dXBxUFAzMDArallzU09BVzYxYTFxNWRDNFZDZ2JxNk92ajYrbUxHakJtV3ZIeEVSQmJUMU5TRUpVdVdZTm15WlhCM2Q0ZEtwY0xzMmJNUkZSV0Z3WU1IVytRY1lxRllUZ1dJMkRhbURtSkxSQ1FIdzdZZTF1b2ZaSTZLaWdvY08zWk1DTHNBMExselo0dWV3OG5KQ2NlT0hjTnJyNzBHTnpjM2RPL2VIZDI3ZHdjQWZQTEpKMGhLU2hLMmpZaUlnRUtoUUc1dUxucjE2bVgwMko5Ly9qbVNrNU9GejBPSERrVnljckxrc0cySTFHdlQxTlFFaFlKLzVWdXJhOWV1SVRrNUdYdjI3QkdXSlNZbUlpRWhBUjRlSGtMd3pjM054WWdSSTlDL2YvOW14MGhKU2NGYmI3MEZiMjl2TkRVMTRkRkhIMFZZV0ppa2YwdnEwUDdaWjU5aHlwUXBXdXRDUTBQeDZxdXY0czAzM3hTYXIzZnIxZzMzM1hjZi9QMzlFUk1UZy9UMGRHUm5aMlBSb2tWUUtCVEl5Y25CSzYrOGduWHIxZ0VBUHZyb0l3d2JOZ3k5ZS9jR0FDUW5KK1BiYjc5bHR3Y2lza3QvL3ZrbnpwMDdCMWRYVndDM25pRUdEUnFFN094c2k0VnROYzJ1ZXJxdGUrVFdVb3UxTm1USUppSnJZUExRdzlSbTRJYldtUnZXTDF5NGdJaUlDS3NQaXRhblR4K2hwazNUYjcvOTFpeVFoSWVINCtUSms1TENkbjUrUHRMVDA3WEszN2R2WDlUWDE4UE56YzJzTWt1OU5sZXZYdFg3M2FoMThQTHl3b3N2dmloOGJtaG9nTHU3TzY1ZXZTcXBPOFV2di95Q2dJQUFlSHQ3QXdCY1hGelF2MzkvWkdabVl2cjA2V2FYTHlJaUFrMU5UYWlvcUVESGpoMXgvZnAxK1B2N2EyMXozMzMzQ1M5ODR1TGlVRnhjakxLeU1uVG8wQUVIRHg3VWF2NCtkT2hRZlAzMTF3emJSR1NYWEYxZFVWZFhoeXRYcmdqM1ZrcytvK2lyaVZZL2kybU9rY09RVEVUMmpHSGJDcXp4dzY5VUtvVzN4OWJrN0t4L2dIcVZTZ1VYRnhldFpRcUZBa3FsVXRKeGxVb2xKazZjQ0E4UEQyR1pidTJncWFSZW05emNYUFRwMDhjaTU2U1c1K0xpZ2o1OSttRE5talZRS0JUdzlmVkZUVTBOVkNxVnBQM3o4L05SVmxZbU5BRlg4L0h4c1ZnWng0NGRpLzM3OTJQa3lKSG8xS2xUcy9XNkQ2SkJRVUc0ZVBFaXJsMjdocHMzYjJxVjdkcTFhNGlJaUxCWTJZaUlMQ2s4UEJ3SERoelFXdmJmLy80WHMyZlBOdnZZK2dhZDFhekpOdlJaNm5FWjBvbW9KVEJzNjlHU3pjaWwvdUNIaFlVSi9VWFZHaG9hSkovSDNKdEx0MjdkVUZKU2d1am9hR0ZaY1hHeDVMbStPM2Z1aklLQ0FzVEd4Z3JMQ2dvS0VCVVZaVko1TkVtOU5sbFpXWmd3WVlMWjV5UGJ1SDc5T3BZc1dZS1VsQlIwNmRJRkFMU2FsQnVqVkNvUkhSMXRzWmM4K293Wk13WUxGeTZFcTZ1cnBIOGJEUTBOYU5ldUhWUXFGVHAwNkdEVnNoRVJXZE94WThmZzd1NHVlUndNUXd6MXVkWTNFNHkrOWZxZTJ4aXdpYWlsY1o1dFBYNzU1UmV0LzhTV3RhVFEwRkQ0Ky9zalB6OGZBRkJYVjRmMDlIVEpOY3ZtbWoxN05yWnYzeTU4cnFpb3dNMmJOeVhYRkUrYk5nMWZmdm1sVUF0NTdkbzFIRDkrM0NKbGszSnRLaW9xVUZaV0ptbU9ickpQaHc0ZFFyOSsvWVNnTGNiVjFWWDRlOWJZMklqTGx5OEQrTDhYUHBvYUdocFFYRndzcXh5YXh5OHZMOWY2ZStibjV3ZFhWMWVjT25YS2FOUDJwcVltbEplWEl5d3NER0ZoWVNncEtXbjI3MW0zdkFEN0ZoS1IvYW1xcXNJWFgzeUJsSlFVcTUxRDgvbXJYNzkrelg0TDlUMmYyZnJaallpSU5kc2FiUDBRcTU3Nkt6TXpFMHFsRW01dWJoZ3laSWd3NE5McnI3K09aY3VXb1dQSGp2RHk4c0xkZDkrTkkwZU80TTQ3NzVRMHA3Q2gydTF0MjdiaHpKa3pPSG55Skw3NjZpdjg1Uzkvd1lBQkE0VDFkOTU1SjBwTFM3RjY5V3I0K1BpZ29xSUNiNzMxbHJDK3NySVMrL2J0dzVrelozRHExQ2w4OWRWWGlJaUlFQVpKR1R0MkxNckt5dkR5eXk4ak1qSVM3dTd1bURWcmx1UnJvNTc2Ni9UcDA5aTZkU3RpWTJNeGVmSmtvZm00c1d2ejZhZWY0dGxubjVWOFBySS9LcFVLTlRVMXd1ZWFtaHBVVmxZQzBPNi9GeG9haXJLeU1tRzVlcXlCUVlNRzRjTVBQOFM1YytlRUZoby8vUENENU5ZWmFxR2hvYmgwNlJJNmRlcUVRNGNPTmV0VG5aQ1FnSktTRXIzN0hqOStYQmk0N2NjZmY4U0lFU1BnNmVrSkFCZzVjaVQrL2U5LzQvNzc3d2R3YTV5RXVybzZpN1QrSUNLeWxzYkdSbnp3d1FkNDVaVlgwS0ZEQjYxMWx1NVhiYXgyV3lxeHdkYUlpQ3l0elladDlmek5OMi9ldE9oeGpmMG82L1l4a2tNOTlaZFlVOUtRa0JDa3BxYWFkR3cxc1J1TGxPYXJreWRQRmwzbjYrdHI5QmptVEdPa252cHI2dFNwZXRjYnVqWUhEaHhBejU0OW04MWJUdlpQcFZJSlUrSGRlKys5MkxKbEMxYXNXQUZ2YjIrNHVibGg4T0RCV0xkdUhSNTk5RkZobjBtVEptSFJva1hJeWNuQjdiZmZqb0VEQndLNDFlYzdKU1VGSzFldWhMKy9QenAwNklEQmd3ZkQxOWRYVnBtZWVPSUpMRjY4R0ZGUlVSZzFhbFN6OVU1T1RvaVBqOWU3YjExZEhUWnUzSWpMbHkvanlwVXJlT21sbDRSMXp6Ly9QTjU3N3ozazVPUWdLQ2dJWVdGaHpmN044YUdRaU96TjZ0V3JrWmlZaU9EZ1lLdWZpNk9JRTFGcjAyYkR0cm8yU04yMDJCaERQOWk2elpTa0JHNTdadS9sczdTUWtCQ3R2dUxVZXRUVzFxS2lvZ0lBRUIwZHJUVzltNWlPSFR0aTVjcVZldGRGUmthYS9jS3FiOSsrZXJzakZCUVVJRFEwRk9mT25jUFlzV1AxN2p0dzRFQzlVNUlCUUx0MjdiQnc0VUxSOC9LaGtvanN6WGZmZllmZXZYdHJ2Y3pldG0yYjhQTGRXcjlaK3Zwbkd6dVh2bWJuL0YwbEltdHJzMkU3UER3Y3dLMFJxQThlUElpNzdyckw0UFp5Zm16NXcyeFp1cU5EYTNKemN6Tjc2aU1HN2Racno1NDlLQ3NydzZCQmc5Q3VYVHRiRjhlZ3RMUTBsSmVYWThHQ0JjM1dIVDkrSExtNXVWQXFsUWdORFpYVTdVTVhmM2VJeUo1Y3ZIZ1JGeTVjUUZKU0Vob2JHd0hjNnZKVlZGUWtiR01QemNqRnlzQm01RVRVRXRwczJQYno4OE80Y2VPd1o4OGV2UGppaXhneFlnUmlZbUswcHA0aSsxZFhWNGN2di96UzFzV2dGcVJTcVZCVlZZWGZmLzhkaHc0ZGdwZVhsMFdta2pFa0l5T2oyWWoybWthUEhtMjB1ZmtISDN3Z3VxNTM3OTdZc1dPSHllVWpJckkzQnc0Y3dQcjE2N0YrL1hxdDVTKzg4SUxGejZVNVdLMmFsQ0F2RnFUMXpkbk53RTFFMXRCbXc3YW5weWNlZSt3eHVMaTQ0TWNmZnhUK0k2TFdJeUlpQW9tSmllalJvNGRWenlOM2tEUWlJa2VYbUppSXhNUkVnOXRZSThES3FTMDNGclExdDJQZ0ppSnJhTE5oRzdqVngvUGxsMS9HazA4K2lkT25UK1BNbVRPNGNlT0dyWXRGRnZUYmI3L2h4SWtUaUkyTjViUmViVWhnWUNDNmRldUdMbDI2d01mSEJ3cEZtLzZwSWlJaUkrUTJTWmNhdERXM1orQW1Ja3RyODArd25wNmU4UFQwUkhoNHVONlJnNmwxKy9UVFQzSGl4QW4wNzk4Znp6MzNuRm5Ic3NWTlZ2ZWNVdnVleWNFSEJ5SWlhbzEwQnpTejVQRk1XVTlFSkZlYkQ5dEV1aXdScWpXUElUVUFTMjN5Sm1lMGUyTmgzZFJwNlBRZGkzaE5pSWlJaUVnNmhtMXlPSVlDclZnNE5kYS9xeVhuL3RRdG83SFBwcDdEbHFGeXhvd1pHRDkrUEI1KytHSForMTY2ZEFrelo4N0UrKysvajl0dnY5Mmk1V0l6UXlJaUlpS1NpbUdiSEpMdTNKeTZOZFhtMUE1TERXTmkyNWt5aDdzbEE2QTloTW1oUTRlaWE5ZXVvdXZ6OHZKRUIwM3o4ZkhCWFhmZGhlRGdZS3VVallHYmlNZyt5Zmx0NXU4NEViVUVobTF5V0ZMbTJEVFVURnRmYmJhK1ArdmJWbXcvTVZLYXJFdXRsVzhONXN5Wkk3cXVxcW9LQnc4ZUZBM2JIaDRlV0xod29iV0tSa1JFTFVEZmZkU2NlMnRydkJjU1VldkhzRTBPUmZQbUt6WnZwMllBbHpzOWlOU202ZnJLSVlXMWE3YnQ0VTEvYlcwdFRwNDhpYWlvS1BqNStXbXR1M0hqQmxhdVhJbUFnQURSL2F1cXFuRDgrSEVNR3piTWFtVms3VFlSRVhEcTFDbGtaV1hCeWNrSlo4K2V4ZlRwMHkzYWZVZmZpMlk1NDZXSWJTdmxaVHNSa1NVd2JKTkRNWFNUMXEyMU51VW1iSW4rMG1KbE1uWWVhNy9GUDNmdUhONTQ0dzBNR2pRSVRrNU9xSzJ0UldWbEphWk9uWXBldlhvQkFKUktKZGF1WFF0WFYxYzRPVG5oeG8wYm1EdDNMbHhjWElUamJONjhHUXFGQWxldVhNRlhYMzJGSjU5OFV1aWJuWk9UZzlPblQyUDkrdlZJUzB2VEN0dmw1ZVhJeU1oQWJXMHQ4dkx5c0czYk5nREFsQ2xUaEczMjdkdUg0dUppZlBiWlowaFBUMi8ySFU2ZlBvM3QyN2NqTWpJU2hZV0ZtRGh4SW5yMjdJbnk4bks4K3VxcjZOT25EOXpkM1hIMTZsV1VscFppNXN5WnduY2pJcUwvbzFRcThlYWJiMkxMbGkwQWJvMlg4ZGhqaitHcnI3NkNsNWRYaTViRm5CWnFETnhFWkUwTTIrVHd4T2J1MUd5eXBtLzZFWDAzYUNuQldQT051dTR5T1N3OVJaZ3gwZEhSbURwMUtyNzg4a3Q4OU5GSDhQZjNSM1YxTlI1NTVCRjg4Y1VYOFBIeHdULy8rVThFQndmamdRY2VBQUI4KysyM1dMOStQWjU4OGtrQXdNOC8vd3hQVDA5TW5qd1pBREJ5NUVqczNidFhPRWRjWEJ6aTR1SncrUERoWnVjUERBekVsQ2xUNE9ibWh0TFNVcTJRclRaNjlHZ0F3RmRmZmRWc1hVMU5EWll1WFlxUFB2b0lIaDRlcUt1cnc5Lys5amVrcGFVaE1EQVFFeVpNd0lZTkc1Q1dsb2J3OEhBVUZSVWhKU1VGcTFldk52L2lFUkcxTWRldlg4ZlpzMmRSVTFPRDl1M2JJemc0R1A3Ky9qaDU4aVFHREJoZzYrTHBKWGJmWnVBbUltdGgyQ2FIcEsvdmw3NkFhdW1hYlVzUFpHWUxkOTk5Ti96OS9RRUFYbDVldU9PT08zRHc0RUhjYzg4OTJMWnRHNzcrK210aDIvSGp4K08rKys3RHpKa3o0ZWJtaGhzM2J1RGt5Wk9ZTkdrU25KeWNFQk1UQTNkMzl4WXA5L2J0MnhFZkh3OFBEdzhBZ0x1N08rTGo0N0Y5KzNiTW1qVUx3SzJ3SGg0ZURnQUlDd3REVVZGUmk1U05pS2kxOGZYMXhjNmRPOUcrZlh0aFdVMU5UYlB1UDdha2IvQlRzWHU5Mkl0M0lpSnpNR3lUUXpPMWR0allTT0ppODNBYjZ1dHRiTTVzUzVYZFhNN096bHFmQXdNRGNmSGlSVnk0Y0FGZVhsNVFLUDd2WjBXaFVNREx5d3VGaFlXSWpvN0c4T0hEY2VEQUFkeDMzMzJZTUdFQ3BrNmRpc2pJU0t1VlZWTnViaTd1dmZkZXJXWGg0ZUhZdFd1WDhGbnp1ems1T2FHeHNiRkZ5a1pFMUJxRmhJUUlmOTY3ZHk5aVltTFFwVXNYRzVaSW03NHhXTVJhcHpGa0U1RTFNR3dUL1krVVdtZERJVmJPb0dtV1lLdWFiVjBORFEzdzlQU0VTcVhTNnB1dHBsQW9vRlFxQWR3YUtUd2xKUVZGUlVYWXRHa1RwazJiaHFWTGw3Wkl2Mmg5NWRNc0d4RVJ5WGY1OG1Vc1g3NGNSVVZGV0xseXBVV09xYjYvNlp2bFEyNFhMRFlUSnlKYll0Z21rc0hZS0toeWE2Y3RVUmF4Y3BoNlRMbGxMaTR1eHBBaFF4QVJFWUZyMTY1QnBWTEJ5Y2tKd0syQVcxbFpLZFJlSHpwMENJTUhEMFo0ZURoZWV1a2xqQnMzRGl0WHJzVEhIMzhzK1h5dXJxNVFxVlRDNTB1WExrbWFVN3RidDI0b0xTM1ZXbFpTVW9KdTNicEpQcmNhSDl5SWlHNEpDQWpBNHNXTFVWUlVoTC8vL2U5WXZudzVPblRvWU5ZeGRlOUYra1lQbC9zN2JJdUJSWW1JR0xhSnpHRHN4bS9PcU9ibTFMSmJVMDVPamhDb1MwdExVVkpTZ2p2dnZCTXVMaTRZUDM0OERodzRnSkVqUndJQU1qSXlNR0hDQktGZmRucDZPc0xDd29UdzNiVnJWd1FGQmNrNmYyaG9LUDc3My84Q0FDb3JLM0hxMUNsSllmdkJCeC9FSzYrOGdnY2VlQUFLaFFLTmpZM0l6TXpFMjIrL0xldjhSRVRVWEhoNE9PTGk0ckI1ODJZa0pTVUJFQitBMUJaMHk4Q1hwa1RVRWhpMnlXR0oxVUNiOG5CZ2JPNXRxVTNkNUxCV24yMWo1UTBJQ01ENjlldWhWQ3FSbjUrUGxKUVVvWG4yazA4K2liVnIxK0xDaFF0d2RuWkdYVjJkTUJJNUFIaDZldUx4eHgvSGZmZmRoMDZkT3VIeTVjdVlPM2V1c0Y0OTlkZnAwNmV4ZGV0V3hNYkdZdkxreVhCMWRSVzJ1ZU9PTzdCdDJ6YTgrZWFiQ0E0T3hwdzVjNFIxKy9idFEybHBLY3JLeXZERkYxOGdORFJVR0tIYzE5Y1hUei85TkQ3NDRBT0Vob2Fpdkx3Y2MrZk9oWStQRDhyTHkvSFRUei9oNnRXckdETm1ES0tpb3JCNTgyWlVWRlJnNzk2OVNFaEkwTHEyZkVBaklnSk9uRGlCTys2NFEvZ2NIaDZPakl3TUc1WkltNVRXWnZ4Tkp5SnJZdGdtaDJac2FpL2RkYnI3R2h0d1JmZVlZdWVYdTA3dWVsT0N2TmgzQ1E4UHgrT1BQNjUzUDRWQ2dhZWZmbHIwdU04Kyt5eWVmZlpaMGZYcXFiK21UcDBxdW8yVGt4TVdMMTZzZDUwNldFK2ZQbDN2K2w2OWV1bnRIeDRZR0lpMHREU3RaWW1KaVVoTVROUmF4b2N5SXFKYmNuTno4ZGhqanlFakkwT1lWN3V5c2xLcnRaS3RmeStsdk94bW4yNGlzaWFHYlhJNFVrT28zUG0wMWN2bDNMVHQrZWF1VzdhU2toTHMzNzhmVjY5ZXhhQkJneEFYRjJlamt0bU9QZi8vUlVUVWt0VHphcXVEZGxOVEV3NGNPSUNGQ3hjSzI3UlVNM0pUNytXYTJ6QndFNUUxTUd5VHc3RmtjMjF6dG05dE4vWFEwRkFzWDc3YzFzVWdJaUk3RUJRVWhNV0xGMlBseXBYdzh2TEN4WXNYOGZUVFQ1czA2S1FobGhpZmhFR2FpR3lGWVp1SWlJaUlaQnMwYUJBR0RSb2t1dDdVZ0d1b201WXAvYTZsekJMQ01FNUUxdUJzNndJUUVSRVJFYWtaQ3RQNkFyZWNadUJzTWs1RUxZbGhtNGlJaUlqc2xwUnhVNlNPcldKc0hSR1JKVEZzazhPejVIelZjbytsYjN0VHltT3JPYmVKaUlpSWlFZy9obTBpRTRpRlczWHpOSFBJUFlhMW1zTzF4UURmRnI4VEVSRVJFZGtuRHBCR0RrMGR2Z3lGWjdIbGxoeGtSVW9OdCs0QUw4YjJOeWVBdDhiK2JLdFhyMFpXVmhhMmJOa2l1ZzM3NmhFUkVSRlJTMkhZSm9kbGFQNVBPWUZNU20ycHNYT1lFdjRNN1dOT0RXNXJEYU16WnN4QVZsYVcwZTBZdUltSVdqOVRmc2Y1MjA5RUxZMWhteHlPYnNqV3Zma2F1aG5yQzhoeXB5Q3hGRGFKSmlJaVIyR0pleXRmdGhKUlMyUFlKb2VqYjhSU3plQnFiQVJUUzl5bzVRNk1KcmU1dXFsQjNGRWVRdmpBUlVSa1dUdDI3RUI1ZVRtU2twSmE1SHpHZnNjTjNRZmxkaDBqSWpJVnd6WTVMTEdBTFRWNFc1b3B6ZUZhVW5sNU9UWnUzSWpzN0d6Y2YvLzk2TisvUC9idDI0ZU1qQXc4OWRSVGlJK1BCM0RyZ2F1NHVCanQyclZEWldVbG5ucnFLWGg1ZVdIVnFsWEl6YzFGdjM3OWNPTEVDY1RIeCtQU3BVczRldlFvMHRMUzRPM3RqYXlzTEp3OWV4WWRPblRBOWV2WEVSQVFnRW1USmdFQXZ2MzJXNXc0Y1FJLy92Z2owdFBUc1huelp1VG41K1BQUC8vRXVuWHJ0TXBhVTFPRCtmUG53ODNORFU4KytTUnV2LzMyRnIxV1JFU081T2JObS9qMDAwK0YzMnRMTStYbEtJTXpFZGtEaG0xeUtGS0N0TEhnTGRiOFhFNFpMRFZxdWFGeldGcGdZQ0NlZSs0NUJBVUZDU0Y1N3R5NUNBc0xnNU9URXdBZ096c2JsWldWbURkdkhnQmc5KzdkU0UxTnhhSkZpM0RQUGZmZ3h4OS94T3pacy9IdHQ5L2kwS0ZEU0UxTlJVcEtDbkp6YzlHdFd6Y3NXYklFZS9ic0VjNlptSmlJaElRRWVIaDRZTktrU1pnMGFSSU9IVHFFTFZ1MllPVElrYmovL3Z1Um5Kd01sVXFsVmRhbXBpWjA3dHdaOCtmUGg3TXpKMTBnSXJLbTdkdTNZOGlRSVZZNXRxRjdyWlJXU3FhT3EwSkVaQWtNMitSUURJM29iV3g3UTR5TkRpNGxvTXR0Um02clB0dE9UazdJeWNuQlo1OTlCZ0NZUEhteXNPN3p6ejlIY25LeThIbm8wS0ZuNXI2cUFBQWdBRWxFUVZSSVRrN0dva1dMQUFEUjBkRlFLQlJRS0JUbzBxVUxBTURWMVJWMWRYWHc4ZkhCaXkrK0tPemIwTkFBZDNkM1hMMTZGU0VoSWNMeW16ZHZJanc4SEowNmRRSUFMRm15Ukt0OFRVMU5XTFpzR2Y3eGozOHdhQk1SV2RtVksxZWdVcW5Rc1dOSGl4OWJ5a3R0S1lHN3BWOU9FeEdwTVd5VFF6TTBNSnF4L2w2YTIwb2RZTTNVaHdHNTIxdjc0V0gwNk5GQ2JiYW0vUHg4cEtlbmE2M3IyN2N2NnV2cmpSNVRvVkNnVDU4K1dMTm1EUlFLQlh4OWZWRlRVOU9zMXRyRHd3UERoZzBUUGM2NmRldHc1TWdSTkRZMnl2aEdSRVJraXUzYnQrT1JSeDdCUC8vNVQ0c2VWMDdyTVhQNmJ4TVJXUlBETnBFTTluTEROallDdXJXYnhJblZHQ3VWU2t5Y09CRWVIaDdDc2lsVHBrZzY1cFVyVi9DM3YvME5LU2twUXEyM1pwTnlOWDBoWDYyd3NCQTlldlNBcjY4dlZxOWVqVGZlZUVQU3VZbUlTTDQvLy93VGdZR0I4UFQwdE9oeE5lOXB4dTY3bWwyODlBVnVOaEVuSWx0aTJDYUhacXo1dHk2cE4zOUxsRVhmZVhXM04vYVFJYmRmdWJtamRIZnUzQmtGQlFXSWpZMFZsaFVVRkNBcUtzcm92ai84OEFQNjllc25CRzFUUkVSRVlOaXdZV2hzYk1SRER6MkVNMmZPb0d2WHJzMjI0MGprUkVUbTI3bHpwMVZHSDlmMzhsanNIaWUybjlnMmhzNUZSR1JwN05CSUR1MlhYMzRSL3RQMzJaYmwwVmNPcVNGZmN5N3hscXlObnpadEdyNzg4a3VoNmZlMWE5ZHcvUGh4U2Z1cVZDclUxTlFJbjJ0cWFsQlpXUWxBL3NPUVFxSEEwMDgvaldYTGxzbmFqNGlJcE1uTnpVWFBuajJoVUlqWDIvVHIxOC9tTGNMMDNWZDFCendsSXJJVzFtd1R0UkdXZW1nUXE5MHVMeTlIUmtZR01qTXpvVlFxNGVibWh2NzkrMnZWV284ZE94WmxaV1Y0K2VXWEVSa1pDWGQzZDh5YU5Rc0FrSjZlanJObno2SzR1QmpwNmVtNGZ2MDZKazZjaU9QSGo2TzZ1aHF2dlBJS2xpeFpnaFVyVnNEYjJ4dHVibTRZUEhndzFxMWJoMGNmZlJRWkdSbjQ4ODgvVVZaV2hpKysrQUlkTzNiRStQSGpoWE52M3J3WnhjWEZ5TXpNeFBEaHcrSGo0NFBqeDQ4ak5UVVY4K2ZQRjdaanJUWVJrZmx5YzNQaDV1YUdiZHUyQVFEeTh2SUFBTnUyYmNQbzBhUGg2K3RyeStLSjBud1pUVVJrYlF6YjVORGtOaU0zdHIraDVWSnU3SElIWmJQV2xDYjZBbmRnWUNDbVRKbGl0QS8yakJrejlDNVBTa29TbWh0cTFqaHYzTGhSK0xQdXlPS2FicnZ0TmdEQTlPblQ5YTZmTTJjTzVzeVpJM3p1MTY4ZkRoOCtyTFVOZ3pZUmtXVk1telpONi9QbHk1Y0JhSS9UWWFuZlc3bS8zVkx1aldMYjhCNUJSSmJFc0UwT3pkUVJ2YTNWQk0xUWZ6Tjk2Nno1VU5BV0h6amE0bmNpSXJJSHVqTkhBTGFyUlRaMmIrZTlnSWhhQ3NNMk9Td3BjM2UyNVBsTm1TNk1pSWpJbG1wcWF2RDk5OThqUFQwZGpZMk44UEh4UVdKaW9zV096M0JNUkswWnd6WVJFUkVSbWFSOSsvYVlPblVxcGs2ZDJteWR1U0haMEN3YnBqUXRaMmdub3BiRzBjaUppSWlJeUs2SWhXTlRwNmcwZDJwTElpSlRNR3lUUTlJM01KcllmMUtQMDFKemI5dDZHaFVpSWlKck14U0tUUTNNRE5wRTFOTFlqSnpvZnd3TlRtWlBkTi9PR3l1anFROFg5bGdEWUk5bElpSWlJaUxTaDJHYnFJV1pPaTJZR0ZOSFZEZkUzRkM3ZlBseWxKU1U0TjEzM3pYNUdQcXdHU0FSRVJFUnRSWU0yMFQvWThvYzIvb0diaEdqTzBlMktlZFZuOU9hWVZOS21NM0x5ME9QSGoxRTEvZnExUXRoWVdHV0xob0FCbTRpSWlJaWFoMFl0c21oNk90amJZbndhdXJvcUdKbDA3ZGNhalAzbGdpaHUzZnZOaGkyUjQwYVpmVXlFQkVSbWNyY2w3WWNEWjJJcEdEWUpvZWkyYzlack0rek9qVHIyMC9OR24yNXhjSzBuUG5BelMyWHNmT3BWQ3JrNWVWaDU4NmRlUDc1NS9WdTA5allpTUxDUWpRMk5pSW1Kc2FzOG9oaDdUWVJVZHNsNVY0bTVmZGY5ejRoZHQrUWNqOHg5NTdEK3hhUlkyTFlKZ0wwQm0rcEE1QTUwczB6TXpNVDVlWGxBSUJ0MjdZQkFIcjA2Q0hVY3BlVWxDQTdPeHU3ZCsvR3lKRWp0Y0wycWxXcmtKdWJpMzc5K3VIRWlST0lqNC9IcFV1WGNQVG9VYVNscGNIYjJ4dU5qWTFZdTNZdEZBb0Y2dXJxNE92cml4a3paclQ4RnlVaUlxUGVmdnR0Yk4rK1hXdlp2SG56TUd2V0xMT09xKy9GdU9abnNkbENkTy9GdWdIWGtvSFgwTEVNUFRlSXJYT1U1d2dpUjhPd1RRN05sSnBnelpzOVlMeld1N1dNY2k3RmlCRWpBQUNmZmZZWnBreVowbXg5YUdnb3BreVpndnI2K21icjdybm5Idno0NDQrWVBYczJ2djMyV3h3NmRBaXBxYWxJU1VsQmJtNHVoZ3daZ284KytnakRoZzFENzk2OUFRREp5Y240OXR0dk1XblNKT3QrTVNJaWtpMHdNQkQvK2M5L3RKYTV1TGhZL2J6NmdxNDFCd1NWRzlBWm5JbElqV0diSEpheE4rUml5K1EwNjVheWpXNC9jcmszNmRZVTNLT2pvNkZRS0tCUUtOQ2xTeGNBZ0t1cksrcnE2bEJiVzR1REJ3OWkzcng1d3ZaRGh3N0YxMTkvemJCTlJHU0huSjJkb1ZCWTkxSFNuSmZpZ1A3YWJrT2ZEUjFMbDdHYWNrczFoeWVpMW90aG14eUt2bWJpK21xbURkMVlyY21VSm02VzdMTnRTNFdGaGJoNTg2YlFQQjBBcmwyN2hvaUlDQnVXaW9pSXhEZzVPVm45SEtiYzQ4VHVwYnI3NjNzbTBGMHY1UVc3cWM4TnJmbWVUVVRTTUd5VFE5SHRoMjFzQkhCOSs1SjFxRlFxZE9qUVFXL3pkQ0lpc2o5T1RrNzQ1Sk5QVUZoWWlETm56bURpeElsNDVKRkhiRjJzWmd6VmRLdlhHOXJIR0ZQN2J4TlIyOGV3VFE1TmJPQVYzWFZ5bUJ2VWJSbnFwZGFzdTdxNlFxVlN3Y25KQ2VYbDVRZ0lDSUN6czdOWjV3NExDME5KU1FtVVNxWFdzUW9LQ2hBVkZhVzFyU01OU2tkRVpLK3lzN1B4eWl1dklEbzZHalUxTlhqa2tVY1FGeGVIbmoxN1d1d2Nwb1pWUzAzclplejhoZ1pmNDMyS2lCaTJpZEE4dkprellxblU2VWdzeFJadnpVTkRRM0hwMGlWMDZ0UUpodzRkc2tpZjZ2YnQyMlBreUpINDk3Ly9qZnZ2dng4QThOdHZ2Nkd1cnE1WjJDWWlJdHRMU1VsQng0NGRBZHo2RGIvMzNudngvZmZmV3pSc2l6VWoxN3hQRytzM0xiY3B1cjdBTEtWWnV0eHBRaG5HaWRvK2htMXllR0kzYVd2T2lXbXBmdGJXS3B1eDcvM0VFMDlnOGVMRmlJcUt3cWhSbzRUbDZxbS9Nak16b1ZRcTRlYm1oaUZEaGlBME5CVHA2ZWs0ZS9Zc2lvdUxrWjZlanV2WHIyUGl4SWs0ZnZ3NHFxdXJFUjhmaitlZmZ4N3Z2ZmNlY25KeUVCUVVoTEN3TUV5ZVBGbnIzS3pWSmlLeUQrcWdyUlllSG83YzNGemhzN2t0eGF5aEpadDZTMzBCUUVSdEY4TTJPUlI5VGNNTTNmQXMwYXhjM3pFTmZkWXRweW5NM2Q5WTRPN2J0eS82OXUzYmJMbDY2aTk5L2E2VGtwS1FsSlFFQUZpMmJKbXdmT1BHamNLZjI3VnJoNFVMRjRxV2l3OG9SRVQyNGNhTkcxaXpaZzJlZmZaWllib3ZwVktKZHUzYVdlVjh1bU90U0IxNHpKN3VHZmI0OG9HSXJJdGhteHlLdWFOOXR4UnphOVV0VVN0dmp3OEQ5bGdtSWlKSGxKZVhoMy85NjEvNDI5LytKZ1Rza3BJU1JFWkdDdHRZWXV3VHpZQXF0Y3VYb2Y3VzVrNGxKcWZzY3JmaFBZNm83V0hZSm9kamlYbXl4YmF6NUkzUzNPUHpwazFFUk5iU3JWczMzSEhISFVMUWJtaG93RTgvL1lUMzNudFAyTWJVbXR5VzZzYWxac2xtNU1acTNIbHZKbklzRE52VXFubDRlQUFBNnV2cmJWd1NJckpYRFEwTkFBQTNOemNibDRTbzdmRDI5c1lMTDd5QWRldld3Y1hGQmVmUG44ZmpqeitPOFBCd2l4eGY2bUNqMWd6bW11Y2dJaklGd3phMWF1cFJxcytkTzJmamtoQ1J2Y3JMeXdNQXJlYXRSR1MrMk5oWXhNYkdpcTYzWmtqVm5UdmJsRkJzYkIreEVjamxubytCbmNoeG1UY3hMcEdOcVIrZVQ1dzR3UnNaRVRWVFVsS0NYYnQyQVFDbmtDTnFJOFQ2YVJ1YmlrdVhvZEJzeVpsS3JGMzdUa1QyaXpYYjFLcjUrdnBpK1BEaHlNckt3cng1OHpCeTVFajQrdnJhdWxoRVpBZHFhMnV4Yjk4K1ZGZFhJem82R25mY2NZZXRpMFJFWnRDc3lUYTAzdGorVXZZeE5sT0pYQXphUkk2SlladGFOVzl2Yjh5Wk13ZHVibTdJek13VWFyQ0lpQURBMmRrWkF3WU13SXdaTXhBY0hHenI0aEFSRVpFRFlkaW1WaTgyTmhZTEZpekFZNDg5aGpObnp1RDgrZk80Y2VPR3JZdEZSRGJrNnVxS3FLZ29kTy9lSFNFaElmRHo4NE96TTN0T0VSRVJVY3RoMktaV3o4bkpDVDQrUHZEeDhURTRVQXNSRVJFUkVWRkw0V3QrSWlJaUlySkx4dWJBN3Rldm4vQ2ZLZnNURVZrVGE3YUppSWlJeU83cEM4NXlCaDR6RnJ3NWlCa1JXUnJETmhFUkVSR1paUC8rL1RoLy9qeWNuSnh3OHVSSkxGbXlCQjRlSGxZNWx6b01HNXIvMnRqK2hxYjZJaUt5TkRZakp5SWlJaUxac3JPemNlSENCVHp4eEJONC9QSEhjZkxrU1J3NWNzUnE1MU1IWW4xemFoTVIyU1BXYkJNUkVSR1JiS3RYcjhhNmRldUV6NXMzYjBhSERoM01QcTV1a05ZTjJjWnF0UTN0VDBUVWtoaTJpWWlJaUVpV2dvSUNORFEwb0YyN2RzSXlTd1J0QU0yQ3M3NlFiS2hKdWFIOTlRVjJLVTNRaVloTXdiQk5SRVJFUkxLY1BIa1NBUUVCK09tbm43QnIxeTVjdVhJRlVWRlJXTEJnQVJRS3l6OWVhdFpXaTlWY0E4MkROaEdSTFRGc0V4RVJFWkVzNWVYbEtDOHZ4NFVMRi9EZWUrOUJxVlRpSC8vNEI3NysrbXM4K09DRFZqbW5zZHBuUTlOL3NlYWFpR3lCQTZRUkVSRVJrU3gxZFhXNGVmTW1ac3lZQVFCd2RuYkd3dzgvakYyN2RsbjhYRkxEc2xqVGNOMEIxVFEvTTRnVGtUV3hacHVJaUlpSVpIRjNkMGRrWktSV2svSFEwRkFVRlJVSm44MGRtRXgzZjBQTndobVlpY2dlTVd3VEVSRVJrU3lkT25YQzFhdFhteTEzY1hFeCs5aGlVM3daR28xYzk3T2hRZE1NSFl1SXlKSVl0b21JaUloSWxqNTkrdUNQUC81QVpXVWxmSDE5QVFBVkZSV0lqbzRXdGpFMXlNclpUMHF3SmlLeUZmYlpKaUlpSWlKWkFnTURNWHIwYU96WXNVTllscFdWaGIvKzlhL0M1Mzc5K2xsOFJIQkw5YmRXNzhzUnk0bkltaGkyaVlpSWlFaTJCUXNXb0xDd0VHbHBhVml4WWdYQ3c4TVJIeDl2OWZPYTJ3VGMwT0JwUkVTV3hHYmtSRVJFUkNSYisvYnQ4Y1liYjRpdU42YzV0MWlZMXRlZjJ4TE56dGwvbTRpc2dXR2JpSWlJaU95S2JnRFdGNnoxalZJdUZwaU5CWE1HYmlLeUJvWnRJaUlpSXJJNytvSzFzZTNFMXNtZHA1dUl5QkxZWjV1SWlJaUlpSWpJd2hpMmlZaUlpSWlJaUN5TVladUlpSWlJSElyVUVjaU5iYWVlM2t6ZmRoemxuSWpZWjV1SWlJaUk3SWFVa0NxbGY3WHVnR2VHUmppWGVqeFR5aUcycnluSElhTFdoV0diaUlpSWlHUWJPM1lzeXN2THRaWU5HREFBYTlhc01ldTRtcU9NNnd2TFlqWEp4cWIwTW5mRWNiRnlpUzB6VkJiZGZZbW9iV0xZSmlJaUlpSlpidDY4aWZEd2NHemN1QkcrdnI0QWdLeXNMQ2dVMW4rMDFCZGNUUTJzY3NLM2VsdE9FMFpFVWpGc0V4RVJFWkVzSlNVbFNFcEtRc2VPSFlWbFI0NGN3VXN2dldUUjg1Z1NvblZyc3pVWis2enZuSnB6ZEJ1cjFUYTBMeEU1SG9adElpSWlJcElsT2pvYTBkSFJ3dWNqUjQ2Z1o4K2VGaitQS2JYWGhrS3gyR2V4T2IzRmFyREZtcFFiMmxlc1JwNUJuS2p0WXRnbUlpSWlJck44KysyM2VPMjExMnhkREwwTTFYU3IxMHM1aHRqMitrSTcrMkVURWNDd1RVUkVSRVJtS0N3c2hMdTdPOXpkM1MxK2JGTkRxelZxaTQwZFUyejZMOVpjRXprdWhtMGlJaUlpTXRrMzMzeURRWU1HV2VYWVlzM0lOWnRrR3dxMGxoaElUV3BnMW0xYXJxOThVc3ROUkcwRHd6WVJFUkVSbVd6ZnZuMTQrT0dIbXkyM3g4SEI1RFFqMXkyL29hQnVUOStSaU93SHd6WVJFUkVSbWFTOHZCeWxwYVVJQ0FpdzZublVRVmRLZ0JjYitFenV1ZFMxejVySE1qYndtcjcxeHViL0pxSzJpMkdiaUlpSWlFeHk4dVJKT0RrNXdkblp1ZGs2VThPa3ZzSEk5QVZVc2RCcXFDWmFTak55T2VVMk5CbzVFUkhETmhFUkVSR1pwS0tpQW8yTmpYclhtZHFNM0pvMXY2YU9ScTY1djdsOXJ0bG5tOGh4Tkg4TlNVUkVSRVFrUVhCd01DSWlJaXgrWENraFZETzB0aVJMQkczTjR4QlIyOFd3VFVSRVJFUW11ZXV1dS9ETk45L29YZmZMTDc5WXJlYldFcUhWMEQ2R0JrM1REUGx5eml2VzVKMkJtNmp0WWpOeUlpSWlJbW8xRElWV09mMm5EZFZRNjY3VDF5UmVYOTl3UTgzVXhjckRKdVZFYlJmRE5oRVJFUkhaUGMyYWJFUHJqZTB2ZFIrcHdkMVllZVRNMFUxRWJRdWJrUk1SRVJFUkVSRlpHTU0yRVJFUkVSRVJrWVV4YkJNUkVSRVJFUkZaR01NMkVSRVJFZGt0S2FOMXl4M1IyNXdSd0MxeExtUEhzTVIzTnVXOFJHUlpETnRFUkVSRS83Kzkrdyt5cTZ6dkIvN1pIeUVKRzJnSUNhR3l4R0M4RWlZMHdtUVlBOUxPUWhsMFNrbzdiYVRHWUlYVmttbXJyUjFheDhIVy9tRFYwWUxnVUIxYlhBYjhNVllITEJYVTBTRVNlMmVnN1c1SzA0d0paaWtRaVJBM3NJQ3dDU1M3MmU4Zm5kM3YzYnZuM252T3ZlZnVyN3hlTTB4eXozUE84enk3ZjJqZTkvT2M1NEVxWmpxazVqVytvOFpnZXRtTkhBQ0F6QVlHQnVMYjMvNTJMRnUyTEE0ZlBod3JWNjZNelpzMzV6cEc2Wm5XYVhmc1RncVRTU0d6MXBGZE02MzB5TEJHandlcjlyT1Bqd0hrVDlnR0FDQ1RJMGVPeEtjLy9lbjR3aGUrRUNlZGRGSkVSTngyMjIyeFk4ZU82T3JxeW4yOHBMQlo3WXpzVWtublhDZWRvVjFKMHZuZDAzRXVkcVgrUytlYjlnc0RZUnBtaHJBTkFFQW1lL2JzaVZXclZrMEU3WWlJcnE2dStOZC8vZGZjd25ZZUliZTBNcDdVVnY3M3ZFSnByVXB5K2JVc1h5SlUrejFVR3JmU005UHhwUUdjeUlSdEFBQXlPZm5raytPLy8vdS80K2pSb3hPQis4aVJJM0hLS2FmazBuKzF3RmxQUUt3V01xdjFWKzg4YW9YbldqOUQyb3AxMGhjUzFkclMvdHhBUG9SdEFBQXlPZSs4OCtLTU04NklEMy80dy9GM2YvZDNjZHBwcDhXRER6NFlmL1JIZjlSdzM5V3EwZVB2TDJmcHAvUnplWHVXNTVQbWtuZGdUWHBIdlR4NDExUGRyL1I1dHIrM0RuT2RzQTBBUUdhMzNucHIzSERERFhIMTFWZkhtOS84NXZqNHh6OGVuWjJkRGZkYnJWS2Ixdmk5NVp1TWxiWm5xUmhYdXBaMzRLNjJmTHhTU0s2MUJON1NjWmc1d2pZQXdEenptYzk4Sm43N3QzODdWcTFhRlcxdGJiRmd3WUxjeDdqcnJydmlneC84WUN4Y3VEQSs4WWxQeEMyMzNCSjMzSEZIVThiS0tpbWtwOTJOUEdzWUxhM0NOeHBpMDRUb1JyODBBS2FQc0EwQU1NOTg0eHZmaVB2dXV5L1dyRmtUYTlldWpRc3Z2RERXcmwwYjU1eHpUclMzTi83UHY5MjdkOGZCZ3dmajRvc3Zqb2lJZSs2NUoyNjQ0WWI0MnRlK0Z0ZGRkMTFFNUwvcFdLUFNodFJLRzQ5TngyN2ZlYjFQWGI0eFdxWDJwTEdCL0FqYkFBRHowTEZqeCtMeHh4K1B4eDkvUEg3d2d4L0VpaFVyNHF5enpvckxMNzg4THIvODhsaTZkR25kZlQvNjZLT3hjZVBHaWM5TGxpeUpEMzNvUTlIYjJ6c1J0dk5TVC9Cc2RrVzMxcVpxOVZ4TE05OXEvWlJYMkdzZGVaYjBHY2lYc0EwQXpJalhYbnN0WG5qaGhWd3FyVXpWMHRJU0VSRmpZMk54K1BEaDJMOS9mK3pmdno4ZWVlU1I2T25waVN1dXVDSisvZGQvUGRhdlh4OUhqeDZOc2JHeDFIMHZXTEFnamg4L1B1bmE4dVhMbzZPalkrSnpudFhlUnBkMk54SjJzNzZyM2N6d1d1djlhMHZLWVhieC8yNEF3TFJic0dCQi9QdS8vM3ZjY01NTkU2R1E1aWo5L1pZRzZ1M2J0OGYyN2R2ajlOTlBqN1BQUG50S2V6VlhYbmxsL1AzZi8zMXMyclFwMnRyYUlpSml4NDRkOFJ1LzhSc1Q5K1M1akR5cEdsdXIzMnJ2VXFjTm5ua0UxRWJPdDg1Nzh6VkhmOEgwRXJZQmdHbjN3UTkrTVBidTNadXBta3A2dDk1NjY2VFBTYi9udHJhMk9QZmNjMlB6NXMzeCtPT1B4Mk9QUFpiNmk0K3p6am9yL3VBUC9pQnV2LzMyV0xac1dSdzllalJXckZnUjczakhPM0taZng3S2p4Q3JaeWw2NlovVnhzamFucVphbnhTTUd3M0llVzdtQnRRbWJBTUEwKzZDQ3k2SUN5NjRZS2FuTVcvZGV1dXRVd0wyb2tXTDR1U1RUNDQxYTliRTFWZGZIUmRmZkhFc1c3WXNJaUtlZi83NXpDc00xcTFiRit2V3JhdlkzbWlZcTdUOHUxU2w4Rmw2UGVub3JLVFBwZmVXamw4ckVHZWRXOXIra3lyUVNiK1Q4dkJjN1hkU2ZsL3BaeUIvd2pZQXdEejJwamU5S2M0OTk5eUpMemp5MnBGOE9xUmRLcDVtMDY5NlFtV2E4Wk9rclVCWEN0elYzc1BPK2p1cGRZU1k1ZVRRUEhQamYya0JBRWh0NWNxVjhXdS85bXR4MldXWHhhcFZxK0swMDA2TFJZc1d6ZlMwbWlKckdKME9XVGR6YStiNDlYNWhBRFJPMkFZQW1HZSsrOTN2enZRVUFFNTRyVE05QVFBQUFKaHZoRzBBQUFESW1iQU5BTUNjVjJ2bjhucnZiZlRacFB2VDdMTGU2RHpxR1JmSWwzZTJBUUNZVmNwRFlkS1JWMW1PNUdwMEU3Q1ozckU3ci9Iek9Lc2JTRS9ZQmdBZ3M1Lzg1Q2Z4MWE5K05jNCsrK3g0OGNVWDQ4b3JyNHdMTDd3d3QvNlR6c2V1ZEdaMjJ1ZkhQOCtGMEZsNlpGZWo4NjExeHZocy9qM0FYQ1pzQXdDUXliRmp4K0pqSC90WS9OTS8vVk1zVzdZc1JrWkdvcnU3T3o3NzJjL0c4dVhMcDNVdTFVSm90VE80MHdiWThudW1LNmhYKzVtUy9sNXRQc0kwekF4aEd3Q0FUSGJzMkJGdmV0T2JZdG15WlJFUjBkN2VIbTk3Mjl2aS92dnZqdzk4NEFNelBMdGtTUUc1V2NHNVZpVzUvRnFsTHdSS3BmbVNvTks0bFo2WjdkVjltT3VFYlFBQU1ubnFxYWZpckxQT21uVHQ3TFBQanU5Ly8vc3pOS09wU29OazZkTHhjcVhYMDRiUldpRzlWbml1RlhMVFZxeVRxdTdWMnBKK0owRHpDTnNBQUdSeTVNaVJHQjBkblhTdHZiMDlEaDQ4T0VNem1xbzBYSlpXaFNPcWg5Unh0Y0pvTTZyaVNlK1Rsd2Z2ckdOV3E3S25EZlZBZllSdEFBQXlPZXVzcytMZi91M2ZKbDE3OU5GSFkyUmtwT0creHdOZ1VpZ3N2MVlySU5ZYmlOTldvL01PM05XV2oxY0t5WldxOHBYNlZOR0c2U05zQXdDUVNWZFhWL3pEUC94RC9QakhQNDUxNjlaRnNWaU1JMGVPeE9MRml4dnV1OUp5NTBhV1FLYzVjN3JldnFzdFE4OHFUWWhPODM1MzJuYWd1WVJ0QUFBeVdiNThlZHg1NTUxeHp6MzNSRWRIUjV4Ly92bHh3UVVYeFBIanh5ZnV5U3VBNWlGTGRiZmVKZVY1eU90OTZ2S04wU3ExSjQwTjVFZllCZ0FnczBLaEVEMDlQUk9mUC9HSlQ4VDY5ZXRuY0VhVFZUdjJxOXExZXZvdWI2dm5XcHA1Vk91bnZNS2U5R1ZIbXQ4SmtCOWhHd0NBekY1NDRZVll0bXhadExTMFJFVEVmLzNYZjhYNzN2ZStpZmFaRG5GcDNxZE9jMC9XZDdXYitYUFgrckxBa25LWVhWcG5lZ0lBQU13OTExeHpUZlQzOTBkRXhBOS8rTU80NktLTG9yT3pjNko5dzRZTmlaWFl2S1ZaM2wxcjJYaWxlZVlSVU5OV3V0TStXNi95bjFQNGh1WlQyUVlBSUxOcnI3MDI3ci8vL25qc3NjZmkyTEZqOGVkLy91ZTVqNUZIMkd4a3FYaXRPZFM3UVZuV2luclNKbkgxeUhNek42QTJZUnNBZ015dXYvNzZxdTMxaHJuU1FKa21iR2JadkN6TDB1KzBnVGpOejFGcFhtazJhaXYvZlZRNk43dFdGVC9wdnRMUFFQNkViUUFBWm8xcVlUb3BvR2FwK0dhdERxYzV4enRKby9PcDloNTIxclBGYXgwaFpqazVOSSt3RFFEQXJKVW1iR1lKcE5NUkxMT2UwOTNNOGV2OXdnQm9uQTNTQUFBQUlHZkNOZ0FBQU9STTJBWUFZRTVxNUZpdHJQMDI2N2w2Zm9ZMDQ5VFR4M1FjMVFZbkVtRWJBQURxTkJzQ2FsNXpxSGJtT0pDZERkSUFBS2hiWDE5ZkRBOFBSMWRYMTZUcm82T2pjZHR0dDhYcnI3OGVodzhmam11dnZUYk9PKys4cHM2bDB0blk1Y2QvSlpscnUzT1g3akxlNkJuY2xZNFRHemNYZmg4d0d3bmJBQUJrTmpBd0VNVmlNWHA3ZTZPbnAyZEsrOTEzM3gydHJhM3hzWTk5TEY1NTVaWG83dTZPdSsrK096bzZPbklaUCsyWjJXbUNZNjJ3V2EzdmVvOGhhMVMxWThlUy9qN1RPN1REaVVqWUJnQWdzMEtoRUlWQ0lYYnQyaldsN2VqUm8vSGxMMzg1N3Jubm5vaUlPT1dVVStJdGIzbExQUGpnZy9GN3YvZDd1YzVqUE55Vy8xbmFscld2V3RmeW1ITzF6K1hYeWl2ejFiNWtxQmI0SzQxYjZabTVVdVdIMlVyWUJnQ2dibTF0YlZPdTdkNjlPeFl0V2hTclY2K2V1TFp1M2JwNDlORkhjd25iU2FHeFBHeU8vNzFacW9YZVdpRzFWbml1OVh6YWluVlM1YjFhV3lOZlZBQlRDZHNBQU9UcXlTZWZqRFBQUEhQU3RSVXJWc1RUVHovZGNOK2xGZXh4cFFHeDJ1ZTAvZGE2UDAyWWJsWkZQQ2tVTnpKdXRTcDcybEFQSkJPMkFRREkxUzkrOFlzNDVaUlRKbDFic21SSnZQTEtLdzMzWFcxNWRLWEtiYVVRWHF2ZkpHa3IwYzBJM05XV2oxY0t5YlcrY0xCMEhKcEgyQVlBSUZjdExTM1Izajc1bjVtdHJhM1IwdExTbFBHU2RodXZ0SHk2MnJWYXNnYlJ2SmUwcHduUmFkN3ZUdHNPTkViWUJnQWdWNmVjY2txOCt1cXJrNjRkUG53NFRqMzExSW5QZWI5WFhhdTZuVmFsemRZcXpUWEwrOW1OeXV0OTZ2S04wU3ExSjQwTnBDZHNBd0NRcTlXclY4ZHp6ejAzNmRyZzRPQ2tEZFB5Tmx1V1EyZlozQ3pMdGJUdm5WZTZWbDVsVC9QbGhNbzNORWJZQmdBZ1YrdlhyNDlYWDMwMWZ2N3puOGZLbFNzakl1TEhQLzV4WEhMSkpSUDNOQ3ZFSmIyZm5YWERzMFkyU3F2MWJEUERhNXB6d0NzUnJDRi9yVE05QVFBQTVxN1IwZEVZR1JtWmRHM2h3b1d4ZGV2VytPWTN2eGtSRVMrOTlGTHMyYk1ucnJycXFvbDdObXpZa0ZpSnJkZDRmenQzN2t3ZHRFdWZLYjllYVlsMStUMTV6RHZOdGJUUDFxdjg1eFcrb1hFcTJ3QUFaRFl3TUJERllqSDYrL3RqY0hBd2hvYUdZdE9tVGRIUjBSRVJFZTkvLy92ajl0dHZqMDkvK3RQeDhzc3Z4ODAzM3h5TEZ5L09mUjZsNTJ1UFMvTStlS1V3bVhSbWQxSVlMLzB6Uy85cDdrbFRXVTg2RTd2UmdEeGRaNVREaVVMWUJnQWdzMEtoRUlWQ0licTd1eFBiMjlyYTRzWWJiNno0ZkRQQ1hKYWdtSGF6czBvYnBkWHpibmF0c1dxTm16VC9wQzhIa3VaUnE5cmZ5Qm5sUURKaEd3Q0FPUzFyTU15NnEzamFuY2xyalpGbXJGcmpsdmRkclMxTm43V09FTE9jSE9vbmJBTUFNT2RrQ2I1Wis2dW5QYyt4bWpWdVVwL1QrWFBEaWNZR2FRQUFBSkF6WVJzQUFBQnlKbXdEQUFCQXpvUnRBQURtdkhyUG5HN2tuT3Rtak4xSWY4RHNJbXdEQUVBRGtvN2NBaEMyQVFDb1cxOWZYK3pZc2FQdWR2NlBzQTd6ajZPL0FBREliR0JnSUlyRll2VDI5a1pQVDAvbTl0a2c2YnpwMHJaeGxlNUo2cStTOGlPMG5GOE44NSt3RFFCQVpvVkNJUXFGUXV6YXRhdXU5dG1tTlBoV0NzSnA3a25iWHVtWnBMOEw1VEEzQ2RzQUFOU3RyYTJ0b2ZhWlVtMXpzbWFIMjZRcWVwWWdEOHdOd2pZQUFQTkNwUUJkSzdoV1cwSmVxWi94VGRHUytoYVdnUWhoR3dDQWVTSnR3QjBQdytPaGVqcXJ5dVZqQytZd2Y5bU5IQUNBRTBhMWNKczErQ1lkK1pXMWYwRWI1aStWYlFBQXBsMVNWWGs2VkF2Q3BYK21lV2E4cmJSYVhldmVTdVBXdWk2VXc5d2piQU1BY01LckZjSnJQVnZ2Y25EdmZNUDhaUms1QUFEVGJ1Zk9uYk11VUdaWkVwNTBYNXBnRHB3NGhHMEFBT28yT2pvYUl5TWptZHMzYk5ndzY4SnBQUnVYbGQ0bmNBT2xMQ01IQUNDemdZR0JLQmFMMGQvZkg0T0RnekUwTkJTYk5tMktqbzZPVk8yelZaWWw0WlUyUExNTUhJZ1F0Z0VBcUVPaFVJaENvUkRkM2QxMXRkY2JScXRWam10VmxkT09XU3N3MTlyY3JkS3hZc0NKUmRnR0FHRE9tTW53bWlWQWo5OGpkTU9KUzlnR0FQYktDRFVBQUJYUVNVUkJWT0NFbFBXWXJyeDJHNjluYkdEdXNVRWFBQUFBNUV6WUJnQUFnSndKMndBQXpCdU8zZ0ptQys5c0F3QXc1eVNGNnZKM25kUHNLRjZMOTZlQmVnbmJBQURVcmErdkw0YUhoNk9ycTJ2UzllZWVleTRlZU9DQldMaHdZZXpmdno4S2hVSnMyYklsdDNHVGduWDU1OUlkd1pQT3c2NUZsUnhvaExBTkFFQm1Bd01EVVN3V283ZTNOM3A2ZWlhMWpZNk9SazlQVDN6MnM1K05oUXNYeHRqWVdIUjNkOGZxMWF2ajRvc3Z6bVg4U21HNi9JenNhdFZ0Z0dZU3RnRUF5S3hRS0VTaFVJaGR1M1pOYWZ2cFQzOGEvL3UvL3hzTEZpeUlpSWlXbHBiWXVIRmpQUExJSTdtRjdmSlFuU1JOTzBDekNOc0FBTlN0cmExdHlyVUZDeGJFNjYrL0hrTkRRN0Y4K2ZLSStML0FuYmRLZ1R0TkVCKy9yeHBoSEdpRXNBMEFRSzQ2T3p2ajRZY2ZublR0UC8velA2Tzd1enZYY2NZRGRhWE4waXdoQjJhU3NBMEFRRk05OXRoanNYRGh3cmpra2t0eTY3UDhQZTBrU1lFN2E3VzY5SDdCSGNoQzJBWUFvR2xlZWVXVitQS1h2eHlmK3RTbmN1bHZQUHhXcW1pWEs3MXY1ODZkRGIzakRaQ0ZzQTBBUUZPTWpJekViYmZkRmgvOTZFZmoxRk5QbmRSV0dvQ3p5SEtFVjdVeDBnWnJBUnlvVit0TVR3QUFnUG5wODUvL2ZHelpzaVZXcmx3NTAxT1pvbEpsdlBTYW9BMDBRbVViQUlEY1BmamdnM0hCQlJkRW9WQ1l1SGJ2dmZmRzVzMmJJeUsvOTU4YjJURzgyam5kcGUwQTlSQzJBUUNvMitqb2FJeU1qRXk2ZHZEZ3dkaS9mMzlzMjdadG9tM1hybDF4NE1DQmlYdnlDTFRWZGh4dlpKbDQydmZCQWFvUnRnRUF5R3hnWUNDS3hXTDA5L2ZINE9CZ0RBME54YVpObTZLam95TWVmdmpodU91dXUrS3V1KzZhOU15Tk45NlkrendxN1RpZTlnenRXanVaVjdzSG9CcGhHd0NBekFxRlFoUUtoY1N6czdkczJSSmJ0bXlwK253akFiYld1OVpKbjB1WGpKZVBYeW1jVjNzR29CWmhHd0NBT2FYUnBlZEoxNnBWdzRWc29CNTJJd2NBNElRblVBTjVFN1lCQUFBZ1o4STJBQUFBNUV6WUJnQUFnSndKMndBQUFKQXpZUnNBZ0JOTzB2RmhXZG9idmI5U0grWC9BWE9Ybzc4QUFEamhKQjMzVmVuNHIyckhnbVZWTFVEYkVSM21GMkViQUlDNjlmWDF4ZkR3Y0hSMWRVMjYvdmpqajBleFdJeVdscFo0NG9rbjRyM3ZmVytzVzdldTRmR2VmZmJaK014blBoTlBQZlZVWEh2dHRYSDA2TkY0NXBsbjRyTExMb3UzdmUxdEUvY2RPSEFndnZhMXI4V0tGU3ZpSnovNVNUejAwRU54OTkxM3g2Lzh5cTgwTkg2MXNGeXByVFJFVndyVXF0Z3cvd2piQUFCa05qQXdFTVZpTVhwN2U2T25wMmRTMi9IangrTnYvdVp2NHAvLytaOGpJdUxuUC85NVhILzk5ZkhOYjM0emxpeFowdEM0YjNqREcrTHl5eStQblR0M3hydmU5YTZJaUJnZEhZMzN2dmU5OGNsUGZqSldyMTRkTDczMFV2ekZYL3hGZk9FTFg0alRUanN0SWlMdXZ2dnUyTGR2WDF4MzNYV1QraHNQdVdtcnl1WDNqVmU5eS8rc3BsS3dUcnF1Mmcxemw3QU5BRUJtaFVJaENvVkM3TnExYTByYkwzN3hpM2ppaVNkaWVIZzRPam82WXVYS2xiRnMyYkxZdTNkdlhIVFJSYm5QcGEydExUWnUzQmpmLy83M1k5dTJiWEhYWFhmRnBaZGVPaEcwSXlLdXZmYmE2TzN0elJTRTA3elhYZDVmbXNCZEtiQUQ4NHV3RFFCQTNkcmEycVpjVzdwMGFUend3QVBSMGRFeGNXMTRlSGhTK00zYmtpVkw0dENoUXpFMk5oYmYvZTUzNDdiYmJwdlUzdDdlUHFXcUhURTU2S1lOdkxXcTRlT0J1L3llZXBhZ2wvWUp6QzNDTmdBQXVmdmxYLzdsaWIvLzRBYy9pRUtoRUc5Kzg1dWJOdDZCQXdmaXZQUE9pK2VlZXk1ZWZQSEZPT2VjYzZiY3MzRGh3cXFib0tXVkp2aU8zMU1hdXB1OStSb3d1d2piQUFBMHhRc3Z2QkMzMzM1N0hEaHdJTzY0NDQ2bWpiTnYzNzdZczJkUGZPUWpINGw5Ky9aRmUzdDc1bmZEc3k3dFRncm41ZGNxQmV5MFl3QnptN0FOQUVCVG5INzY2WEh6elRmSGdRTUg0ay8rNUUvaTl0dHZqMU5QUFRXWHZ2ZnYzeC8zM250dkhEbHlKSTRlUFJwMzNubG5MRnEwS0k0ZlB4N3Q3WlgvaVp2bW5lcTBJVGhyR0U5cWR4UVl6Ri9DTmdBQVRkWFoyUmx2ZmV0YjQrdGYvM3BzMjdZdElyTHZBbDd1alc5OFkyemV2SG5LOVNWTGxzUnJyNzBXSXlNalZVTjNrbXFib3pXNjlMejh1VnFoMzFGZ01QY0oyd0FBNU81Ly91ZC9ZdjM2OVJPZk96czc0MGMvK2xIVHgrM3M3SXpXMXRiNDJjOStGbTk4NHhzbnRUM3h4Qk9UM2h1dnRadDQ2WjlKNnFsc2w0OHBWTVA4Sld3REFKQ3IzYnQzeC9YWFh4OC8rdEdQSnQ2ZGZ1bWxsK0tNTTg2WXVLZFpTNlFYTFZvVUd6WnNpTDYrdmtsaCs5VlhYNDA5ZS9ia3VrbGIxcUJjS2R6bjBUY3crd2piQUFEVWJYUjBORVpHUmlaZEd6OVhlenhvajQ2T3hzTVBQeHgvOVZkL05YRlBvOHZJcTltMmJWdjA5UFRFTzkvNXpsaXlaRW1Nam83R1Y3N3lsWGpmKzk0M1pjeEc1cEcxc3AzblVuUmc5aE8yQVFESWJHQmdJSXJGWXZUMzk4Zmc0R0FNRFEzRnBrMmJvcU9qSTg0NDQ0eTQrZWFiNDQ0NzdvZ2xTNWJFd1lNSDQ0Ly8rSS9qM0hQUGJYamNwNTkrT3JadjN4Nzc5KytQdnI2K3VPaWlpNmJjYytHRkY4YWYvZG1meFUwMzNSVExseStQOXZiMjJMcDFhNXg4OHNtVHdtMGpRYi9XczJuN1Z0bUcrVXZZQmdBZ3MwS2hFSVZDSWJxN3V4UGJOMjdjR0JzM2JxejRmTDFCZC9YcTFmRzV6MzJ1NW4yWFhucHBYSHJwcFluajFudmtWaU1CV0tpR0U0K3dEUURBQ1NWdFZicDhjN1JtTEhrWHdtSCtFcllCQUNDU2cyOHp6N3F1MXJjenRtSHVhNTNwQ1FBQUFNQjhJMndEQUFCQXpvUnRBQURtckVydk5qZnl6bk90Wnh0dHordVpwRDdLL3dObWpuZTJBUUNZazhiRFpMMjdpOWNyYVVmelNuUEllMjdWQXJUM3ZHRjJFYllCQUtoYlgxOWZEQThQUjFkWFY4Vjd2dld0YjhXaFE0ZGkyN1p0RFk5WEhqWXJCZHp5ZTh1RGNibnBDcXJWd25LbHR0SzUyYjBjNWc1aEd3Q0F6QVlHQnFKWUxFWnZiMi8wOVBSVXZPL0lrU1BSMjlzYlYxOTlkUzdqMWdyTlNaWGtOQUU5amZKK3hqOW42UzlwYnFXVjhqU1Y4Q3hMNTFXN1llWUkyd0FBWkZZb0ZLSlFLTVN1WGJ1cTNuZmZmZmZGSlpkY01pMXpTZ3FzV1paeGw0YlZwSUNlSlFTbnFUUW56UzFONEs0VTJJSFpSZGdHQUtCdWJXMXRGZHVHaG9aaWJHd3NsaTlmbnR0NDFhckw0NEZ6UExDTy96MnRTZ0c5V2lXNWRNeTBhczJ0MHZ6cldZSmUyaWN3dllSdEFBQ2E0cjc3N291dFc3ZkdWNzd5bGR6NlRMTXBXZEs5cGM5a3ViLzgyYXg5bHZhZDVRdUEwdUEvL25rNk5tQUQ4aU5zQXdDUXU1Lys5S2V4WXNXS09QbmtrNXZTZjYwcWI2VXFkVDNMeTJ0SnU2dzd6ZnZtNWZkWG02T2dEYk9ic0EwQVFPNGVlT0NCWEhZZnI2VThXRWMwSjFDUDkxdXJ6eXhqMXVxbm1xUWQxN1AwRHpTZnNBMEFRSzUyNzk0ZDU1OS9mclMzVi82blpqM3ZWSmMrbTdTRGQxTGx1Tkx4WDdYNnJtZE9TWCt2Tm02OXgzV2wyYm5jVVdBdzg0UnRBQUJ5dFh2MzdqanBwSlBpM252dmpZaUlQWHYyUkVURXZmZmVHMWRjY1VVc1hicTBxZVBYT3Y2cjN0M0thNDJSOUFWQXZaWG5OSnV5VmJzUG1IbkNOZ0FBdVhyUGU5NHo2Zk1MTDd3UUVSR2JOMitldU5iSVdkZEpJWGU4YmZ4ejJrQ2Q5bXpyWnNnYWxLdjk3STMyRGVSUDJBWUFvRzZqbzZNeE1qSlM5WjZ4c2JFcDErcGRScDUyOS9GYXgyZFYycUNzMW55UytxbzNxR2V0Yk5lN0V6b3dNNFJ0QUFBeUd4Z1lpR0t4R1AzOS9URTRPQmhEUTBPeGFkT202T2pvbUxobmVIZzR2dk9kNzhTT0hUdGlaR1FrZnVtWGZpbTJiTmt5cmZPc3R0UjdYTnJBbXZYOTd5enp5dHBlNno0aEhHYWVzQTBBUUdhRlFpRUtoVUowZDNkWHZLZWpveU91dWVhYXVPYWFhNmEwTlhQWmRxMktjOW9BWG42OTBTWG5qUVJnb1JybUhtRWJBSUI1b2Q1bDNiVTJPeXUvWGsxNU1NL3liRDJFY0ppOWhHMEFBT2FrckVFNGJULzE5SmQwYjdNM1hVdjcvam93TTFwbmVnSUFBQUF3M3dqYkFBQUFrRE5oR3dBQUFISW1iQU1BUU5oVURNaVhEZElBQUpoejBnWmpHNFVCTTBYWUJnQ2dibjE5ZlRFOFBCeGRYVjJUcm4veWs1K00rKzY3YjlLMUQzM29RM0hkZGRmbE5uYXRJRjB0a0tjOUw3dVJjN1dCRTV1d0RRQkFaZ01EQTFFc0ZxTzN0emQ2ZW5xbXRLOVlzU0wrNHovK1k5SzF0cmEyNlpvZXdJd1R0Z0VBeUt4UUtFU2hVSWhkdTNZbHRyZTJ0a1o3ZTNQL3Fla2RhMkEyRTdZQkFLaGJwV3AxUzB0TDA4ZE91N3piVW5CZ0pnamJBQURrcnFXbEplNjg4ODU0NXBsbll0KytmZkdidi9tYnNYWHIxcG1lMWlSSmxYSFZjaUF2d2pZQUFMbDc1SkZINHFNZi9XaXNXYk1taG9lSFkrdldyZkhXdDc0MXpqLy8vRno2MzdselowUEJPS25TblZRQkY3NkJlZ25iQUFEazdsT2YrbFFzWDc0OElpSTZPanJpcXF1dWl1OTg1enU1aGUySTZzdkk4MW82YnZrNVVLL1dtWjRBQUFEenozalFIdGZaMlJrLys5blBKajV2MkxCQjFSaVkxMVMyQVFESTFlSERoK09MWC94aS9PbWYvdW5FQm1ySGp4K1B4WXNYTjl4M2xvQmVmdTk0bFRwcjFkc0dhMEE5aEcwQUFISzFaOCtlK01ZM3ZoRi8rSWQvT0JHd24zMzIyVmkxYXRYRVBmV0cxNlIzcXRPK2Z3MHduU3dqQndDZ2JxT2pvekV5TWpMcDJybm5uaHZyMTYrZkNOckhqaDJMN2R1M3gyLzkxbTlOM0pQWE12SkdOMG9EYUJhVmJRQUFNaHNZR0loaXNSajkvZjB4T0RnWVEwTkRzV25UcHVqbzZJaFRUamtsYnJ6eHh2alNsNzRVYlcxdDhlU1RUOGI3My8vKzZPenNuT2xwQTB3YllSc0FnTXdLaFVJVUNvWG83dTVPYkYrN2RtMnNYYnUyNHZONUx2RXU3U3Z0OHZGSzFYQlZjaUF2d2pZQUFQUEcrTEx5YW9FN2E5QVh3SUY2ZUdjYkFJQjVKZStOMFd5MEJ0UkQyQVlBQUlDY0Nkc0FBQUNRTTJFYkFBQUFjaVpzQXdBdzV5UnRXdGJJUm1ZMlFRUHlaamR5QUFEbXBmSUFYV3VIOHJUSGhnR2tJV3dEQUZDM3ZyNitHQjRlanE2dXJpbHRQL3poRCtQSko1K01scGFXMkx0M2IvVDA5TVNpUll1bWRYN2o0YmswZUZlcllsZHJFOFNCTElSdEFBQXlHeGdZaUdLeEdMMjl2ZEhUMHpPbC9aRkhIb245Ky9mSEJ6N3dnWWlJdU9xcXE2S3ZyeTkrOVZkL3RlR3h5eXZRU1VHNlZqQjIxamJRYk1JMkFBQ1pGUXFGS0JRS3NXdlhyc1QyejMvKzgvR2xMMzFwNHZQWHYvNzFPUFhVVTNPZHczam9McTFlSjRYbzB1djFMQlczdkJ5b2h3M1NBQUNvVzF0YjI1UnJUei85ZEJ3N2Rpd1dMMTQ4Y1Mydm9EMWVZYTYzMGx4UGFCYTBnWHFvYkFNQWtLdTllL2ZHNmFlZkh0dTNiNC92ZmU5N01UUTBGS3RYcjQ2YmJyb3AydHNiKytkblVvVzYyakx5YXRYdXJHTUNaQ0ZzQXdDUXEwT0hEc1doUTRkaS8vNzljY3N0dDhUeDQ4Zmp3eC8rY1B6THYveEx2T3RkNzhwOXZHckJ1dEl1NDdXV213TTB5akp5QUFCeTlmcnJyOGVSSTBmaTkzLy85eU1pb3JXMU5kNzk3bmZIOTc3M3ZWejZ6eHFLeHdNM3dIUVN0Z0VBeU5YQ2hRdGoxYXBWazVhTXYrRU5iNGdEQnc1TWZONndZVU5kQWJqMG5lMWFmMC9iRjBBeldFWU9BRUN1emp6enpIanh4UmVuWEUvYVRDMnJwR1hoamV3MFhpNHBnRnRhRHRSRDJBWUFJRmNYWG5oaFBQWFVVL0hTU3kvRjBxVkxJeUxpK2VlZmp6VnIxa3pjMDBpQXpmSnNQVXZPQWZKZ0dUa0FBSFViSFIyTmtaR1JTZGRXckZnUlYxeHhSWHpyVzkrYXVGWXNGdU4zZi9kM0p6N1h1NHc4Ni9PVk5rZ0RhRGFWYlFBQU1oc1lHSWhpc1JqOS9mMHhPRGdZUTBORHNXblRwdWpvNklpSWlKdHV1aWx1dWVXVytOem5QaGN0TFMzUjJka1psMTEyV2NQamxoL3RWWHE5VXFDdXR2TzRJQTQwaTdBTkFFQm1oVUloQ29WQ2RIZDNKN1ozZEhURVgvLzFYMWQ4dnQ2QW0wY3dMZzNZNVR1VlY2dVdDK1ZBRnNJMkFBQnpXcGJxZE5venR3RWE1WjF0QUFEbXRDekx4d1ZyWUxvSTJ3QUFBSkF6WVJzQUFBQnlKbXdEQUVDSldrZUtKYlUzZW93Wk1QL1lJQTBBZ0RrajdkbmFhZm9wdmEvU0ptdjFIZzFXUHM5cWZUaUNET1luWVJzQWdMcjE5ZlhGOFBCd2RIVjFUYnIrem5lK013NGRPalRwMmtVWFhSUmYvT0lYR3hwdlBKQldDc3NiTm14SURPUkpPNUFuSFFHV1orQXRuV3ZwUEN0eDdCak1MOEkyQUFDWkRRd01STEZZak43ZTN1anA2Wm5VZHVUSWtlanM3SXl2ZnZXcnNYVHAwb2lJS0JhTDBkN2UvSDk2Sm9YbWVwZHBKNFh2YW4yUC83MVdNTTRhbkMwemg3bEoyQVlBSUxOQ29SQ0ZRaUYyN2RvMXBlM1paNStOYmR1MnhmTGx5eWV1OWZYMXhVYys4cEZjNTFCUENDMnZacGZLY3Y3MmVEK1ZLdTFKNDlWVE9iZThIT1l1WVJzQWdMcTF0YlZOdWJabXpacFlzMmJOeE9lK3ZyNDQvL3p6Y3grN251cDFwZVhpNWMrWGZpNWZEbDV2cGJtZTBDeG93OXdsYkFNQTBGVGYvdmEzNHkvLzhpOW5laHFKcWxXNng5dkhKVldvcXkwanIxYnRUa3ZZaHJsTDJBWUFvR21lZWVhWldMaHdZU3hjdUREM3ZxZXp3bHlycjZSZ1hhbUtudWV1NThEc0pXd0RBTkEwOTk5L2YyemN1TEVwZlZkYVJsNGFjcXVGMkhvMlVzc2FpaDNyQlNjdVlSc0FnS1o1NktHSDR0M3ZmdmVVNjJsMzdwNU90Wlo4bDcrelBSNmt5OXZyT2VjYm1IK0ViUUFBbXVMUW9VUHgzSFBQeGVtbm45N1VjWkpDY0sxN2E5MlhKS2xLM2NoTzQ5WG1WdThjZ2RsRDJBWUFvQ24yN3QwYkxTMHQwZHJhT3FXdDNoQlpxWktjRklLcnZTK2RGR3pUTENQUE11OTZscHdEODRld0RRQkEzVVpIUjJOa1pDU3g3Zm5ubjYvWVZ1OHk4bWErQTUxMjUvQzBjL2UrTnB6WWhHMEFBREliR0JpSVlyRVkvZjM5TVRnNEdFTkRRN0ZwMDZibzZPaVl1R2ZseXBWeDl0bG41ejUybG5laTh3eTdsVUoydFRHcTdUd3VpTVA4Sm13REFKQlpvVkNJUXFFUTNkM2RGZTk1Kzl2ZkhtOS8rOXNUMjVvWk1zdlB6cTRuMUtZOXNpdVB1WlcyVlNLVXc5d2piQU1Bbk9BV0xWb1VFVkZ4eWZkY2t2YTg2N3lXZ0djSjhzMEs4REFYalkyTnhlam9hTFMwdE1TQ0JRdG1lanBOTVhXM0NnQUFUaWlyVnEyS2lJajkrL2ZQOEV6cVYxb3RydFplNi9rc3oyUWRUN0NHLysvdzRjUHg0b3N2eHJKbHkyTHg0c1V6UFoybUVMWUJBRTV3NDJHN3I2OHZIbnJvb1JtZURURGZEUThQeDUxMzNobXZ2ZlphbkhQT09UTTluYVpwR1JzYkc1dnBTUUFBTUhOZWVlV1YrUGpIUHg3RllqRmFXMXZqTFc5NVM2eGR1M1ppZVRsQUhzYkd4bUp3Y0RCMjd0d1pMNy84Y3B4MDBrbnh0My83dDNIbGxWZk85TlNhUXRnR0FDQjI3OTRkLy9pUC94ajkvZjF4N05peG1aNE9NTStkY2NZWjhUdS84enZ4bnZlOFo5SXBCdk9Kc0EwQVFJeU5qY1hMTDc4Y0J3OGVqSDM3OXNVVFR6d1JyNzMyMmt4UEM1aEhXbHRiWStYS2xiRm16WnBZdlhwMW5Ibm1tWEhTU1NmTjlMU2FSdGdHQUFDQW5Oa2dEUUFBQUhJbWJBTUFBRURPaEcwQUFBREltYkFOQUFBQU9STzJBUUFBSUdmQ05nQUFBT1JNMkFZQUFJQ2NDZHNBQUFDUU0yRWJBQUFBY2lac0F3QUFRTTZFYlFBQUFNaVpzQTBBQUFBNUU3WUJBQUFnWjhJMkFBQUE1RXpZQmdBQWdKd0oyd0FBQUpBellSc0FBQUJ5Sm13REFBQkF6b1J0QUFBQXlKbXdEUUFBQURrVHRnRUFBQ0Jud2pZQUFBRGtUTmdHQUFDQW5BbmJBQUFBa0ROaEd3QUFBSEltYkFNQUFFRE9oRzBBQUFESW1iQU5BQUFBT1JPMkFRQUFJR2ZDTmdBQUFPUk0yQVlBQUlDY0Nkc0FBQUNRTTJFYkFBQUFjaVpzQXdBQVFNNkViUUFBQU1pWnNBMEFBQUE1RTdZQkFBQWdaOEkyQUFBQTVFellCZ0FBZ0p3SjJ3QUFBSkF6WVJzQUFBQnlKbXdEQUFCQXpvUnRBQUFBeUptd0RRQUFBRGtUdGdFQUFDQm53allBQUFEa1ROZ0dBQUNBbkFuYkFBQUFrRE5oR3dBQUFISW1iQU1BQUVET2hHMEFBQURJbWJBTkFBQUFPUk8yQVFBQUlHZi9EOHBGWkJBOHg4anpBQUFBQUVsRlRrU3VRbUNDIiwKCSJUeXBlIiA6ICJmbG93Igp9Cg=="/>
    </extobj>
  </extobjs>
</s:customData>
</file>

<file path=customXml/item2.xml>��< ? x m l   v e r s i o n = " 1 . 0 "   s t a n d a l o n e = " y e s " ? > < s : c u s t o m D a t a   x m l n s = " h t t p : / / w w w . w p s . c n / o f f i c e D o c u m e n t / 2 0 1 3 / w p s C u s t o m D a t a "   x m l n s : s = " h t t p : / / w w w . w p s . c n / o f f i c e D o c u m e n t / 2 0 1 3 / w p s C u s t o m D a t a " > < e x t o b j s > < e x t o b j   n a m e = " E C B 0 1 9 B 1 - 3 8 2 A - 4 2 6 6 - B 2 5 C - 5 B 5 2 3 A A 4 3 C 1 4 - 1 " > < e x t o b j d a t a   t y p e = " E C B 0 1 9 B 1 - 3 8 2 A - 4 2 6 6 - B 2 5 C - 5 B 5 2 3 A A 4 3 C 1 4 "   d a t a = " e w o J I k Z p b G V J Z C I g O i A i M j c z N j I 5 M j Y 5 N z U z I i w K C S J H c m 9 1 c E l k I i A 6 I C I x M z A x O T k y O D A 3 I i w K C S J J b W F n Z S I g O i A i a V Z C T 1 J 3 M E t H Z 2 9 B Q U F B T l N V a E V V Z 0 F B Q T l z Q U F B T D l D Q V l B Q U F B N 0 M z V k R B Q U F B Q V h O U 1 I w S U F y c z R j N l F B Q U l B Q k p S R U Z V Z U p 6 c z N Y b D R W T 1 h C L 3 Z G N 3 N w Q m d B b 1 N 3 Q k J M Q 0 l v W U t D S W d V W l V 1 b E Z K R k 5 j V U Z r V V J S U W F W S D V x Y W o w R m V r b X Z O c U t M S y 9 W M W d W U W l x S 0 F L S 0 p n S 3 d L S 0 F w Y k 5 n Q 3 d 4 S 2 t H U l B Z a V F t S V F z O C 9 2 R H p u U X l 6 S E x P e k p u T U p Q U D l Y Q m N Y b W J N O H o 1 T W 9 P W F B Q c z l u c 2 R y d G R B Q U F B Q U F E Q U 1 q S G h i Z 0 F B Q U F B Q U F M V U 5 Z U n N B Q U F B Q U F J c 1 J 0 Z 0 V B Q U F B Q X N C a G h H d 0 F B Q U F B Q W l 4 R z J B U U F B Q U F D d 0 d H R W J B Q U F B Q U F D T E V i W U J B Q U F B Q U x B W V l S c 0 F B Q U F B Q U l z U n R n R U F B Q U F B c 0 J o a E d 3 Q U F B Q U F B a X h H M k F R Q U F B Q U N 3 R 0 d F Y k F B Q U F B Q U N M R W J Z Q k F B Q U F B T E F Z W V J z Q U F B Q U F B S X N S d G d F Q U F B Q U F z Q m h o R 3 d B Q U F B Q U F p e E c y Q V F B Q U F B Q 3 d H R 0 V i Q U F B Q U F B Q 0 x F Y l l C Q U F B Q U F M Q V l Z U n N B Q U F B Q U F J c 1 J 0 Z 0 V B Q U F B Q X N C a G h H d 0 F B Q U F B Q W l 4 R z J B U U F B Q U F D d 0 d H R W J B Q U F B Q U F D T E V i W U J B Q U F B Q U x B W V l S c 0 F B Q U F B Q U l z U n R n R U F B Q U F B c 0 J o a E d 3 Q U F B Q U F B a X h H M k F R Q U F B Q U N 3 R 0 d F Y k F B Q U F B Q U N M R W J Z Q k F B Q U F B T E F Z W V J z Q U F B Q U F B S X N S d G d F Q U F B Q U F z Q m h o R 3 d B Q U F B Q U F p e E c y Q V F B Q U F B Q 3 d H R 0 V i Q U F B Q U F B Q 0 x F Y l l C Q U F B Q U F M Q V l Z U n N B Q U F B Q U F J c 1 J 0 Z 0 V B Q U F B Q X N C a G h H d 0 F B Q U F B Q W l 4 R z J B U U F B Q U F D d 0 d H R W J B Q U F B Q U F D T E V i W U J B Q U F B Q U x B W V l S c 0 F B Q U F B Q U l z U n R n R U F B Q U F B c 0 J o a E d 3 Q U F B Q U F B a X h H M k F R Q U F B Q U N 3 R 0 d F Y k F B Q U F B Q U N M R W J Z Q k F B Q U F B T E F Z W V J z Q U F B Q U F B S X N S d G d F Q U F B Q U F z Q m h o R 3 d B Q U F B Q U F p e E c y Q V F B Q U F B Q 3 d X R n k 0 R 3 d B Q U F J R E l V R k p T b 3 B N b l R 5 b z N O M W U 1 d W J r c U x p N E 9 k N U 1 B M U R M c D Z l b H E x N j Z k V 3 J k d X J a U 1 V G T V h H e G 9 h N 1 N T R k Q y Q V l B Q U l D K y t l W W J M V n E w U 0 d 2 V 3 J G R k p T V W 0 0 b X d P Z 2 x t d m R 1 c l Z 1 d i 8 x M l h Y W F Z W V X B N V E F 4 M 2 M w T E N a c m Z i N 2 V G d U J B Q U F B T U t u c E t S R X M y Y k 4 w c 3 F W S 3 l W S m J k c T A w Y 1 V Y W D Z 5 R W h J U X d 0 d 3 h B Y l d L M z I x V l F V S 0 R Q U H Z 0 T V o 4 N m N V Z j M 2 O V R W b n p o e G R l d W 1 s N F c 1 Y V N O Q 3 p E U U F B R U 9 Y T 2 5 q M n J q e j c 2 U 0 R h Y l R m Z m Z m N z l H a l J v V j d p W U J x T V h P b m o y c n F W T 2 4 2 d E 5 Q U D l Y c T F h d H J i Z G h t Z 1 R R Q U F J Q W 9 k L 0 x r U 1 J V V U Z L a H o 1 O D R F Y l F B a F Y 2 O W V Q Z D E z M z M y S 2 o 0 L 1 h u a j E 3 d 3 Q y Y 2 t D R n N B d 0 F B U k x t Y 2 5 C e E p V c 2 V P S G N Q Y 0 V n R F J J a l U x V m F t c H F m c n l 5 e T l W V 2 x v Y T d 1 Y U V C R 0 V i Q U F B Z 3 l o V V Z G V W t T Y z d R Q l Z C d W J 6 Y W I 0 K 0 h p V m w 1 Y 1 R 0 Z 0 V B Q U F B Q W d E R 0 V i U U F B Q U F B Q U x F Y l l C Z 0 F B U U Z U c j F x M m J 1 b l h y V n V 2 c U Q w V z U z c 2 8 w V X B m N 0 5 Z R 1 c 1 Z W 0 4 M m U 4 M W 1 P O E R N S X F 0 d n d B Q U F C Q V Z I Q 0 Z x K y 9 i d G x w U m h K c F M 1 M X V t d k h k N 0 9 H N m t 2 b U 8 v T l g v M 0 J j d n p N d W 5 Y c n B 1 M 2 J 0 N S 8 z T 3 B U Y 3 Z 5 Z X I 2 d m I x M z h U T W Y z U F V U b 1 J 0 Q U F B Q V J B V i 9 B Y 3 R i Y 0 h L O T F y V U 1 U K 2 V O a E N w Z j d m Q j F 2 K 0 9 Z c D h E d j Z W d 2 d 3 a D B L e m R U d n J X Z m F s W m x 3 Y m Z a R E R 2 Z i 9 M M 3 h k W D U w Z k x D Q n l F T F l C Q U F B U U 5 k e E R x Z X R 4 Y j h I V k t E T k I w Z H M x N F F 4 a W d R Y n R Z T D V 2 c 3 g 5 V S t B d k V a d G 9 l e U l j a 3 J 0 Z W F S Z U N P U G 9 S d E F B Q U F S Q l Z 2 d l o r Z X J 2 S F V Z K 3 g r e k 5 Q O F l V L 2 x H N W 5 U N 0 V t N G c 1 b X Z I b V I v U G J w V z F H Z l Y 5 M i t r c m V I d T J V Z n R R d G d H Q U F C Q X J l Y 3 Z 3 T G t 2 M 0 9 X c E I 5 W m Z y N l M v N G N l Q k R F L z J k Y T E 3 b T R O a F p Q a T Z w K 3 Q 4 a G U 1 Q W g y d j d 1 O C 9 i Y S 9 k a m d m U z B C L 3 B 6 T k h v Z n Z k d l J o Y k F O Q U F D Q V d z O V g 3 N 0 t u Q U J s S U d E S z d H c m F q V H Z l d n Z Z V j l m L 2 V h Y l l O W n Z z S 3 U w W i t Y d n h F R G d m e n M v W D F 3 N H U 5 N m 8 4 d 3 V o Z 1 l R d G d F Q U F C Q 1 Z 2 U F d D d W k r Q z V y c k l s d n Q 5 c m 9 6 M m t 2 c n J S V G F 5 a U Z 1 N D U z e T d 0 c z l v d U F 4 b T h U a G Z k V l J Y Q 0 s 2 T 0 R 6 U l F 1 e E M y Q V F B Q U V E V T h y U 1 l 1 V 2 R N R G F t W k 9 0 c m V W c k 4 z Y k d F a D R E a 1 V Z O U R Z a X d P e X E 0 Z D Y y V F B O M G p h O U Y 3 T n l Q K z J 1 c m t i W U J W a U 5 z Q X d B Q U l D b 1 p u U n Z z N l p 5 b j R P Z H B T T G l a K 2 5 3 R m N G L 1 h 1 U W R 6 V D h Q T F E 4 b m Z k b W l C c k V C d X B 0 M k J C R 1 p m c T l J S G d 0 Q U 9 U d 2 p i Q U F B Q W l H c G 1 0 c H p 5 e E 1 p U W J p T m h 6 T W c x U n N P Z 2 x T S G I x e H p 4 U 0 d E V k l t Z i t N R 2 N i W m h H M k F R Q U F B R C 8 4 e m R m M U 5 p e m R m Y j Y z d i 9 2 O G h W a X p j N W Z O a E h N a m k 3 U D V 1 O S 9 i O W F I Y z l z e H N 1 R F U 2 U E 4 x Y l c 0 S U o w N U g 0 W V F W Q 2 g 3 Q U 5 B Q U F B b U 9 S c k 5 Y S F h y M z N O Y X c 1 a 0 Z m U k F G a z J y R H Y 1 V 0 p q Z T d E W m d a Z 2 Z S c y t 3 d l k 3 c X V r Z T Z v d k V u N 3 V p R 3 d 4 N F c 0 Q U F B Q U F V S j F j Q T V T b m N P e D R i W V M v b G N W Z H I v R j N Y N 2 h Y d X c 2 M G Z r L 0 J O S k t I V W 9 k c k 9 E e m h Q U H J R c 3 c w Q U F J Q 2 8 0 M m t 4 T C 9 j Z V p 0 Z G p u a G l a c C t 1 c j E 5 W G Y x b C 9 1 Y m Z J b m t I b m x 2 d W 9 Q W k 4 v c 1 F N b 0 l o T C s 5 d E Q y M X p W Z V B 0 T G N W M F A z V m I z W j d N b 0 o y Z E N G c 0 F 3 Q U F J Q 2 9 Z b l I v d G E x a T N y M 3 V N e m x u M k Y 3 a k 1 o b j Z y V 2 R X c k g 4 c k F I Z X l x N G I 1 R 0 l n U m F o c S 8 v Q n d q W j B j b G 1 0 O X Z 0 N F c 0 R U F B Q U F 3 b W Y r L 1 B s N j l 0 b G 5 O V 0 h D Q k U y Y U 5 D b m N 6 U U V R Q l F v S 0 N q U i s v S G d k T 2 5 S S T Y 5 Z X Z W L z M 2 O W N Q Z E p N c 3 h a e H N B Q U F B Q U F J c 1 J 0 Z 0 V B Q U F B Q X N C a G h H d 0 F B Q U F B Q W l 4 R z J B U U F B Q U F D d 0 d H R W J B Q U F B Q U F D T H N m V V h B Q U F B S k V u S G p 4 L 1 h y b D I 3 d 3 Q w T U F G S G d 6 S m t 6 T 2 5 m d V h M a W J F V k t F Y l F B Q U F F a V M x c T l m c j I z Y n R v V z d H U U N p U U d W b H B R b 0 t D b F N i Z D Z J b W J B T U F B R U N T V k Z 4 Y 1 h P d D d t Z 0 J F Q n J 2 Z H J v c U t p b k E z S T Z R S T J 3 Q U F B S k F r O W U v Z l g w T 0 h E Z z E z T X d C R W d U T m 5 6 b W p P b k R r N m V m S m t 1 S n N T T W 9 S d E F B Q U F T S k p h d E d p a F h y M T Z o Y n N a Q U t K Q V F V R 0 J F a E 1 U d z k y T W t H S T F j Z 0 F B Q U F B Q U x F Y l l C Z 0 F B Q U F E Q V l v U n R B Q U F B U k t 4 d T N i c V p P b T c w U E F D R U d u T z J B U U F B R U Z H N m R l d W 0 3 Z H U z R 3 o 1 d X R F e G Y z T X Q x c m N 0 b 2 N B K z B i U U J x S j h J M k F B Q U F B c l o x N j F Z V k Z S V 3 B i O S s r b H B X N W Z m d j I 4 N E o x T U V I Y n R W e F B Q S V Z w O X p i N E N 1 T U E 0 Q W x o R 3 d B Q U F L Y m w 1 Z V Z w N D h h T m 1 q O S 9 2 b W J N b U d G N S t l N U I x b H R Q d D c 5 c l F v R 2 d E Y 0 F J d 2 p Z Q U F B Q k 1 5 O H J L V W x a V 2 x u S n l j a X d 0 M T F N d n M r c 3 h m N z N l c n R j N n Z q W X p I T n h m Y j d h M 2 R o S y t B Y m d q Y k F N Q U F D Q m d z Y k d 4 b H B i b k d v e G R n N 1 h S M 2 1 U M y t 6 M m Q 4 M 2 J l Y 1 k y d n V v e j B z Q U 9 B U k 5 n R 0 F B Q k F o U E V X b E N O a C t E Y k J H b 0 J S a E c w Q U F B Q k V E S C s 5 e W 1 a N 3 V u M n R L d T V 0 S 0 x q U j N u R n Y 1 U U N B U k 5 n R 0 F B Q k F C U E U z M U 5 2 T X F 1 R H U 1 N n h Z M 1 p 4 Z 0 R j Q W 9 3 a l l B Q U F B c z U 3 N D R t Z G 4 3 U E w w M j J w T n Q 1 b n B m N V h p Y j A r M S t u Z 0 F P d 0 J Q Q 0 5 n Q U F B Q 0 t H d H l I Y 2 5 v W j g r K 3 I 1 O W h h Q X Z h M G 9 i a V E 0 b T F r M E R R Q U k y d 0 F B Q U x C Y 0 t I c V Z y Z U p y U 3 k 4 a l l k M k s 0 Z W d B Y X I r W W N E Y 0 F B Q U F B T l Z k R l J Z W E t 5 O H Z Q T z k 2 d F c 3 Z W d o b G U 3 O T B C N 2 0 2 c 2 Q 2 a U h j N 3 N Q R n Z h M l N E Z 0 R 1 N k 5 r R 0 F B Q 0 F h W G w 1 Z W R x N G N h T z J i Z H V t N D h l U D Y 5 U 3 B V e G 8 2 Z E t p U 2 t w S 0 N M d H U 5 Z H p u W W 5 t T X J l c C t O c n B J T 0 F B N k V i U U F B Q U p p V 2 x a V 2 x y S 3 d z a l I 4 L z N 1 T j V L O E t 0 b 3 h 4 Z l E 3 Z m R 6 e H N K d l V a N 2 9 0 M 3 I 4 V l U r U V J 1 Q U 8 4 S T J B Q U F B S W 9 h b j N t e C 8 r M n U 3 S G p j U 3 Z u M 0 4 y Z l o y a m F l N k F N Q V h 3 a l l B Q U F B a W h y O F Z 2 N D J z Q 0 8 3 d G E y L z N t d z N P Q k c w Q V J y Q k F H Z 0 F B Q U F B Q U Z p T n N B d 0 F B Q U F C Z 0 1 j S T J B Q U F B S X B h d i 9 h N E R 1 U y t Z K 3 R u a U M 0 Q V p 6 T m t H Q U F C Q V J Q R z J B R m t 3 Q z V Q N U M 4 c E d 5 b V Z 4 T k F C b U V M W U J B Q U J n M n B F a l I 3 U n E x U 2 9 s S k N U b z R N R 0 R 5 c 3 J L M H F o U m 9 5 d 3 A y O T k y W D h H V T Y 0 b S 8 z b l A z O D J a V 0 x 3 Y 1 F 2 U W p i Q U F B Q U 1 L V 2 l v a 0 l 6 W n N 6 U T d O b X p s W k N R S U x 2 Z H J 2 S G p 4 N n Q x N j l i c T J i T 2 5 K W F V Z V 1 V Y Y 1 B m U m F H W G c 5 Y l V I b U 9 F N n d C b U F F W V J z Q U F B Q 2 1 m U F B O T i 9 y c X E 2 O F V I e D h 2 U 2 J M W m J P c l J v N G M y Y m R v V W R O a j I x R 3 Z z Z X N 4 Z n I 3 Z W 5 P Z G F l e n Z s c m c 2 T W V m K z F 4 T F I 4 Q V h C R z J B U U F B W U V w O G Z M e E t T M H Q x N n R R c E 5 X N 2 N X T k p Q Z 2 R z S 3 J z S F l O V m d i N 1 Z G M n Y 5 L 1 R P V y 9 u U F I y b l p 4 d E F v Q W p i Q U F B Q U 1 L V k Z p e F p h d j M 1 O W x X U C 8 v d m U v T l g 3 O G V F d k s 5 e G F V c X l Q b 2 V n c l h u d H J u N n g 0 Q W t B a m J B Q U F B Q 0 5 M T 2 5 U d V Z r S k N n W H I x N k J W M l d y M E F k U 0 U r M 3 R 5 S G 1 u b D U 3 S 2 8 r Z W J R Q 0 J J b X d E Q U F B Z 1 l H Z l B u d F d p U l l 2 M C t P T 1 B X M U t l d j Z I Z V p z S 3 Z y e U h o W n N L N m t X T U V j Q U R 1 Q 0 5 z Q U F B Q U l T S G w 1 d W V i T W 1 h U G Y v d m E z c W w r L 2 Z w V n o z b G J 6 O X N k W D c 3 U F p j R 3 h G Q U x a N i t 6 R U E w W U 9 3 R F F B Q W d J Q T g 4 O H d 6 R 2 p W c W x O T F M w a X d y M D l z Q 1 o 1 N k d m U H Z x K 2 Z h M 2 Q 3 Y j c x M G F I b X Z 0 Y T B a d 2 d E c 0 F W W V J z Q U F B Q 2 1 2 Z l B P T z d y M D B r d V Z s W l h s U E x a O C t Y S U 5 I e j V j V W 5 E Q k 0 5 U T l 5 T D R X U W Z P M V F y b l o r Z U l B b 2 x 0 T X V C c 0 F B Q U N B b X V Y b z B h T T Z l U E N n Z X Z m d X J m T H l j c F d Y b D J 2 N z l 1 M D Z k T 2 l R O H h w d m U x U W I 1 Z D R E N 1 c y d W R q Q j F H R z J I d D V Y U k F j Q V h l c l l C Q U F C Z 3 l 2 c j E 2 N 1 Z n d 1 F J d F d M Q 2 d 5 d k V w V T Z a W V V y N z d r T z V n Z T V F R D Z Z b j J W N 2 R y N E t h W E c 0 Q W 5 o R z B B Q U F D W U 1 t c l V L S T B h T m N y b k 5 W W U V a R W M 1 b n V a d k 8 x N j d u e m N T c k g z M V N w c 0 o w R l o v S 0 F D Z 2 R p R n N B d 0 F B S U d K N E N x N y s 1 a 3 U 3 S G p j U 3 Z z M 0 8 y Z m F I a 0 E z Q U U 4 S T J B Q U F B S W 9 h d l l k d E d 6 d n Y 2 M n R 2 O V J z T X l v U n F B R 1 N 5 U U J n Q U F B Q U N B e F F q Y k F B Q U F B Q U J Z a k x B T k F B Q U F B S U R G Q 0 5 z Q U F B Q 0 l X T z R y a D F 1 M W Q 3 Z F Y x N 1 B m T m d C d k N O c 0 F B Q U N v T V Z 6 M 3 Q 1 Y k N H M 1 l k Z F J P N E F Y a k N h d V F B Q U F B d 2 J m L y s v Z H E 0 Y 2 F O c 0 5 w d S s v U E p M M 1 h y c n J l c l l z V 1 B J N m p P e W Y 3 Y n J 0 V 2 J Q R 1 N u Y i 9 W N V d K d 2 Z n Q z J F Y k F B Q U F w b F J X V n V v U G Y v a U R Y b n Z 0 T l V u U 3 N X U E h O R z d j T 0 M x Z H V s V E p 5 Y 2 1 X M W V N d F l Q c 0 x 1 Z D d P b X d u c 1 p z c 0 d B S G V F Y l F B Q U F K a H k 1 c 3 d a Z m Z u b G x 5 b 3 F L b E p T V X B M U z B 0 S 1 V t c H F x Z m Z 2 M n F Y d j M 3 d U Z 1 W G x D O H p S R W 5 a Q U 1 3 a T d B T k F B Q U F V M U p T V X J S c T F T b 2 x K U 1 U 1 a n h V V k Z h b G h 3 N G F X M W V G c H l M W j d 6 N 1 N 2 b m 1 w d n c 4 V T l I W G N 0 d z E v N X d R e E R C e E J k Q 0 5 z Q U F B Q X d y W G 5 6 N X M 2 d i 8 v V 3 Z m e W t y S z B z W F h Y U l J H R n R V b G F m d 2 E 4 V z h i M i t o S H d E Y 3 N S b z V B Q U F B Q W x K U V V L R H A w N m R y e V p J b C t 0 M 3 Z m b W R a d V Z i T X J i W U t R U n B B b 0 9 q W k J n Q U F R R U F h T l d x a 3 h 4 N T d U S W N P S G R M a 3 l a T T F k K z V j M W E 5 Z l A 2 Z 3 l m U V Z 0 M T E 1 b G I 5 Z j V D O G U r e m p 2 S 2 M 2 O G p r c 0 k v Z 0 p x R H N B M E F B S U N n d E d q U l F s M j Z k T k d T S l V z M G N l S k V T W U V 2 T E J h S z F j S 3 R E c z B F Y 1 F C R 0 1 J d 2 N B Q U F B c H U z Y X R h d k s 2 e F l 0 V 2 1 q U G 5 q M G h y O W R z d 0 h X O T F u R 3 Y r M 2 x 2 M T d 2 V 0 N R Q m 1 F Y l l C Q U F C Z 3 l 1 N 2 R 1 e l Z 1 M 0 R n V k Z o W T Z q N T A r Z l Z w T m 1 6 W j F 2 d D Y r Z l h 2 W V E 2 c T N s Y 2 N k e D R N S j F 2 U n F B L 0 N I c 0 E w Q U F B Q l R I U H R x S n l j b l M 1 S X F L a X E w Z n Y x N j N Y V F R U Y z V y d W 5 Y c k Z w T E Z 4 V n l I Y n h 1 N X p o T 0 N N b 0 R x d 0 p 4 d E F B Q U F t T k s w Y V Z N O T l 0 a G p l d n J w c D V X Y 2 5 L e W p S N C 9 x N 3 J 2 d j F z O S s 5 c k 9 R M X V 0 c F N M a T N m Y k Q 5 Y m Y z b E d 0 a U 5 o R z V 2 Z T N 3 V D J n R j R R O W d H Q U F D Q W F U M T Y 5 R k N Q S G o y O G 5 y Y z Z n S G 9 i O H U x K z N G d T l 2 b 2 F N b T E z T X p V a m 9 C d 0 N H a 1 F N Q U F D Q 2 l H U m t T N 2 1 0 W X V i O H c 3 R z k r d W V 2 O X Z r S S 9 B T G l p W n h z Q U F B Q V J 5 Y l g z M k 1 o M V p z O E Z V c i t 2 M E E 4 Q X J 1 a l p C Z 0 F B Q U F E Q V l v U n R B Q U F B Q U F B c 1 J 0 Z 0 d B Q U F B Q U 1 C a W h H M E F B Q U J F S E J Z Y 0 E x R F R z V U F h Q U F B Q U l v N m 5 M Y l Y 4 Q l h D a j F 4 b T V I d 0 N z U U 5 n R 0 F B Q k F V R m F z V 0 t F V E o w N W 8 0 c 1 N K S W E v T F V 5 a j J G S z d k c i 9 P M S 9 S Z T k 2 Q U J D Z 1 d I a 0 F B Q U F D R m h 4 Y 2 J I b X o 1 O X Z X W G 1 P U G J N Z E F a Z 2 d E S 0 N t b 2 1 j Y k F B Q U F B W H Z q a l R m V X E x Y 3 Z 5 O H J 6 M U N Q d G l h K 2 V h a y 9 Y Z W l x T G 9 l T U F R b 2 1 3 R F F B Q W d J Q 2 N P b l Z L Z H J 0 Z G p S c z N E a 2 4 1 W m d L M X J 6 S 2 s 4 K 2 Q w R T d R Q m h C c k R 5 Q U V B Q U J D U U 4 5 N T R R e m Z l Z U d P N G 0 r R 1 Z J M V E 3 R m x 0 e l B R W U F v V W J Z Q m d B Q W d H b m Z m U E 9 O b W p S c G 9 n c 3 V 1 Q 0 F r N V Z z e F o 5 c z F W S H R h M 1 J 3 Q V F v b X d E U U F B Q U 5 O V 3 J W c W x v V U 9 I a H F S c z E x R H M y a X N k V E h t T 0 1 s M F h Y d 0 9 B V U d M T 0 5 n Q U F B R X p a d l h 1 M 0 x y b m t F c 1 h G Z V g 4 c j Z X b X V 0 Q k Z H Z X A 5 Z G c 3 T 1 I 3 Y n p j Z T d q Z H p 3 T k F L Q k M y Q V F B Q V l N c n U z Y n R W c D A 0 Z E x W K y t Y S k s w Z C s 5 Z V N k T H k 1 Y 3 Z W d j M 5 L 3 B h U 2 t C R n k y c C 9 E c z J z d H Q 5 a D R I O S 9 E d n Z t Q W F B R m l O c 0 E w Q U F B Q l R S b z h l W G V W M V F V R 0 J K R 2 4 0 O E 9 I T 1 k 2 R 2 F H e D N v d k d 2 W E h t M 2 1 i U U 9 v R G 9 S d E F B Q U F C T V Z 1 d D U 5 M 0 x O Q m g 1 S 0 h n M n B a S W F B K 0 E 2 R U R Z Q m d B Q V F F Q 0 t p b 3 I w N 3 J 2 d m F z T 0 d E U 2 9 2 T D F l R E J n M D B h d F N v a 0 5 Y b m I 0 N j J 2 M k h t a 2 Z R Q k F J R G F q N 0 F O Q U F D Q W d D U W x K V 2 5 F a U J F Y U 1 X T E V l Z W V z R H J S b W g z L z d t b 2 Z O S E c w Q T F Z R 3 d E U U F B Z 0 l q b U x X a j c y a G J N c W 1 B T 0 F J R W l i Q U 1 B Q U N B a S t W d U Y z T n M 1 c z c z c U R D c 0 h F Q W 9 4 N F c 0 Q U F B Q U F B Q U M x R F d F Y k F B Q 2 d s c m 5 6 e m p 1 M V p z M G F I V G x 5 U k l X R m h h c X N y Q X g z a 3 d B Z z Z q Q 0 1 I Q U F B b 0 p i W n N X T 0 h k d X p Z b 1 F z d X V F Q W R P b l J R M T Y 1 Z D F h R k R C M 1 h 1 M 0 Z r c E t T b m h i a D R B U k F Y Q 0 5 n Q U F R Q z F r d D l 0 V l Z G U 2 t y V n U z Y X V m T 2 5 h c F h y N T R h T j I 2 c 3 J s M j c 2 d n J y c j l m U G Z 2 Y X p j R G V 4 V 3 B s Z H p S d 0 F n a 1 h Z Q m d B Q T F l N z A 2 Z E 1 x T G k 0 T 2 R 6 T n F O W n Z O S n V t b j B G M W V Y c T d 2 d i 8 5 Z T M z L y 9 2 Z k x 5 O H J S M D Z W S z F h d F Z L d i 9 6 b E x 6 V n M y R E N W b E p U S W J y Z U h 1 Y 1 Z W b V Z r a D N F a U l k c X h j V H V B R 1 V G M E k y d 0 F B b 0 5 y O S 9 2 Z S 8 x O G N m Z n h 6 d V p r U U Z S K 2 l X V k N W U W Y v U E 5 O M 3 I 1 N V p l M W J O a 3 l Y W F R S U l F H V n Z X N 2 R P b j M 5 O W R l e T J X e m F 0 M i t m W n N 5 W W 9 j V E V 4 S 0 R i N 0 9 B Z W p E M k Z a Y m J 0 Q W h D c E N O c 0 F B S 0 R h b l Q 1 O V d 0 b l o y Y n J 6 e m p z V k h 4 O G Y 3 d W J V T 3 F O R 2 p Y S i s 3 Y T N I T 2 l N a l E 5 b l o y U m 8 4 Z U x E V 3 J s M n J u S n d j V T N W c z J y U k p C d z h l M U I x M z N D R k p H a k p r a U x a d T N h c n M 3 T 3 p B R z I 0 e F Q w S G M w e k Y 2 d X d H R U F t R W J B Q U N F U m Y z N j l k V 3 V Y V H Z D Z G 9 p N G h 1 e l k y R m d s S m l Z c U p T V k Z Y Y n Q y M W M w M z M 2 e U 9 I V H M 2 e j I v W n N x V k t E N 2 d S e n p 6 e m p G N T g 4 V V h u N n l W T G x x a C s v Z n J C T j l 4 a S 9 v S T B Q Z U 1 B U W 9 X d 0 R R Q U F V Q X Z a Y k x Z c X E 1 R z N i O T l l W G J w M H N X U T E 4 d n o 4 Z k p X V m x h b H U z Y n J P W T Z F S T J r W j d w Z 0 V n R W h H M k F R Q U F h c G 5 P b l R 0 c j Z O Q 2 g 2 d H k 1 c z F K V F U 1 V 1 N r c U x Z M k Z q T H l 0 K z N i N T h h T l d x a 0 R 6 N z R R R 3 Z X c k 5 H c F U 2 Z l V 1 b l Z y U G Z M S U k 0 c U x z K z d 0 S l h P M k F k U m t o R z B B Q U l C Y V p 1 S E N o U 0 V 0 L z h T S k V 6 c H g 0 b 1 F P S G p 5 b 1 d i T m 1 x Y k t 5 V X Z m Z G Q 1 L 2 V m U E 5 O M 1 h U V F R T R 3 R H d 0 J x Q 3 N J M k F B Q U F U Q 2 t 0 T F Z W e G N i S E d q a D B y U 1 l x S m l k S E l r U 1 A x N G 9 z d l J s e l l w d W N i U U x n U X R n R U F B R 0 J L U W t L Q 1 d y W n N X V 1 h J Z U h w N n V n N G R P d V I 4 N 1 F p N X d h e j B i Y 1 d j Y l J a S U F 4 Q X V o R z B B Q U F D W T B x e F p N M z M v L 2 Z m b k h i Z H l Y c m h V U F h P M j J m W U x R S 2 d R d G d F Q U F H Q k s x N j V k Z G V E Q U F a M C t m Z H E 1 d X Z u S m t 5 Z l Z 0 b T F i N X p X R V d B R F J M a W J j R F F B Q U F F R E 4 w c V J K R S 9 Y d j M x O H J W c X h 3 S H R 1 N G N h T n V 2 U E Z H N S t 0 d T N i b 3 h S Q n R B V k t O b k d 3 Q U F B S 1 k 5 O H N n a m 1 q V n J s d W J O b X l l Y n p h W V d M V n J v b D c v O H B T V m x l e G 9 1 S G 8 0 e U F D Q V l o R z B B Q U F D W W x w U 1 V w T i 8 v L 3 Z k Z X o 0 Y z Y 2 Q k t t Q V V R N m h w R U R B Q U F n W X Z n S z B h N 0 h 0 M i 9 m N 3 Z W Y W d q a U F T R U R Z Q m d B Q V F N U X d F N U t O a E h J Q U N C Z k N O Z 0 F B Q U F B Q U Z p T n N B d 0 F B Q U F C Z 0 1 j S T J B Q U F B S W x L d 1 c 0 Z X g 5 U m l B Y 0 d J M W N n Q U F B T l F J M 3 N J e m M 3 U U J S Q 0 x D T m d B Q U F F d 2 J P S E N n V H B 3 N F V l V l k 5 K z d k O W Z l L y 8 5 M l M 4 c j J 0 S 0 8 1 K 3 p G c 0 E 5 M 1 M v c j U 1 d U F q c 0 F x e E c y Q V F B Q V l F c H h j Y k Z h d E d p a H h Z c 1 h L e V V s U l p L M G N l T k d 4 Y 1 Z G N W x 0 T D E r R H R i Y X N 3 Q U x B Y W M 3 W U J B Q U J n e X V I R G h 6 V n g 0 a 1 E x Y n R 4 W W N Y R n h p b 3 V M M D l h d F c 1 V 2 R u V z F K K 2 E 3 a E 9 K Q W d 6 R D d i Q U N K Q l p I N z h D Q U F B Z 0 l q V n R t M W J 0 V z N i M X Z s N j Y 5 Y X R 1 d V N T U 3 l 3 c D J 4 R 3 V m U T B Q T j N z L 3 d S d E F P Q k M y Q V F B Q U V K U z M z M z V i a n o 3 N n F D V m x 1 U V p q V H o z V S 9 1 W m g r N 3 N m Q U t v T F l S d T F R a 2 x K a V U 2 Z V B L b m M z R n g 5 O G N V W C t 2 S E h I O F B k S k F C a F Z L Z E 9 I Y l Z w M D B Z W F g z e X h t a m R 2 c n F T a 3 B I Q T N D Y W k x d n Y z M l d 5 V W t K Q 2 d o S W N I U 2 N v T U 5 5 Z 1 J 0 Q U 9 G R z J F Y U 4 5 L 1 h Y W D J 2 U m 9 r W D Y x N y 8 r c G R M U z B u Q T N C M E F F a V k y T l Z j K 2 V Q V F Y y N 0 Z o Z G R 0 b G x z d G x z N F c 0 U 1 V P d T g 5 Z F p i N n R H a m g 2 V m x o a k p v c 3 h n Y W d P c E M y R W F O V m x K U 2 9 s Z G Z m V l h 2 d n Z 1 d X B K L 2 1 r T F Z y M T A 1 M T Y 5 W U 5 j O H N B a E Z O W l d a b n k 4 L 0 8 x Z i 8 5 K 2 Z m e n h 4 e W 9 0 T G R Y T W 1 U U F Z x R k d q Y 0 R j T n F I W F d y b D J y a 1 N O S G 5 u Z m N F V 3 J O a G 1 a L 2 M 2 N E R t Y l B 0 V 2 d h c m t R T 2 9 M b 1 J 0 M U d o b n o 1 N 1 Z S e D k 5 S k p 2 T n B 2 d n Z 2 M S t q U m 8 w S 2 Q 1 T U F S S k N Q U C 8 1 W U R 6 L z h z T F p 1 M 2 F w a n g 0 N F J 0 Z 0 d M b l R o e F F r Z U 9 I T E g w M z l i M j d k d D k 5 a 3 d i b W J O d G R J O X V m O G N C S U J o c y 9 Z V W E 3 Z G l 4 W X l v b 0 t G Q 2 5 U c D B J M m d E T z A 2 Z F B I d z B a T W t T U 3 R I d j M 3 a k M z Q n F o O T l 1 M 2 J K N X Z O c H B p W T g 5 O V N i d C s r U G V B U U c y e j Q 5 W F c v Y X p p b l J 4 d E F L Q k c y V W F O O S 9 2 b m 5 r c V N z c k t 3 d 3 R 3 U k F w T 3 J R b 1 l N a 2 F m L y s v V 0 Z 1 Q 1 Z E N 2 5 E e D V V d V h s N V I 3 U G R l d l d M Z W d 3 R z J 3 W m p 2 d T l s Z U h v Q l F l Q V V H Q V l P V 3 E w b 3 F J a V N i S j h C V l F B d F V k a V l x S W t x Y k N 3 T U 1 3 d E F X c W Z 0 T F E w W l d a b V d s c G 1 z U H R q K z d y Z j I x W m l y R n d P S U J R S T J 3 Q U F B Q W h J N z k 2 O T F i d D N i N C 9 u Z 2 h s Q z d o N S s v U T M 5 Z G w y T X p W d D Q 5 a m N Q b k 1 B T n d H c U V i U U N X V z d w M H F i S 3 p z O V c 4 Z W Z O d 0 5 3 V U F V Q U 4 1 N m 4 w T z V u N k N O S U J 3 S U d 3 R H N O U z c 3 N z Z y M m J O b n E x T 2 5 U a j d E d H E v N W M 5 N n U 5 Y l l D c m I r O V Z C M 2 4 v Y z N M T T F K T 2 9 G d l p X Q 1 d Z K 3 N Q Z G R n Q U l G e U 8 v O S 9 q Z E N N Q n F o R z J n b G x 1 M m J K b D I 3 T m d o U 1 d y U 3 B J a 2 V l T 0 N C a 0 5 Y M T l k Z G Z h O G F N R 1 p v e V p Z c m F 0 M j h 2 e V h m Q X R X S z F X Y 2 Z D T j J i S z h y Z H R q S l d N b G g x c G I v S U k 1 Z 0 F B Q U 1 F a G J B T z F Y T 3 Z X c l d X e j J i U n M y V E x s N X V h R 0 5 H e l B u R G x U Y m R x M D B m R G h 3 N T N I U E 0 y N U 1 4 U G d h a 3 Z v O D l k c m J p V i 9 a U m 9 a V l J E b 0 J 4 a 0 F B Q U Q 0 Q 1 d F Y n F P V z Z k K y t 1 N 3 Q y N 2 E 5 T 2 1 U Y 3 J Q e n c 5 W l B U d D I 3 T k J u b j M y b X A 1 N T Z T a m F i N 2 J 6 e m d R N E Y 5 M W F P d i t O R z k x Z z F X c C t a M 3 Z C Z 3 c 2 b V I 5 Z 1 Z T d j l t Z k 5 Z R W J B Q U F n Y 0 l S d E F K W j Q v L z M z b F p p W T Z I R l Z X a X Z t W E h 1 N j F s Z T V u b G F 1 d F R v R W h 5 c U F H d m 1 n Z 1 B B T E l G b 0 U r N E V m S H h n Q 0 N C Z k N O b E F O U 2 t w S 3 R H T E Z D d T N m d j E 5 b F p X V 1 N w S E h q e H F s b H k 1 Y j Y 0 e C 8 v N k x 4 d T B x U k p X c k J n Z 1 V w S 1 N p U k p v M G F O V X V m T 2 5 Y W D g r S E V 0 W D c 1 Y z M z M z N u U 2 9 y S 3 l W S m p 6 M z J t T 0 x p c l B r b n Z I d j N i c T F l d l Z y b n p w M V R k b m E y K 3 Z i d D Z 6 e F h X V m 1 w d D k 1 N l M z d j I 3 R k h q e G 8 z V n B V c 1 h m Z n p 4 e C t y Z n Y 3 O H V 1 K 3 d 5 N T N W Y n R t e F J s e T V k R k I 4 Z l g 2 V n N m O X U x R 0 J s Z T d X K 2 J G L 2 Z Y b m 8 2 N U I z Q n Z 2 R z A x V T l Q N G F y d V o v d z c w Y m d N Q U F B U 0 d z Q T F V Z z N 2 d n Z W Z G x a V 1 V h T U d D Q X R t e l p v a z g r K 1 V T O W V 2 V l N t e l p 0 b E p X V n B X Z W V l V W F Y W D M 2 N W t w S 1 M x S 1 p O R z g y Y k 4 w K 2 p S N D l X Y W 1 x c U N n b 0 t O R 2 J N R 0 Y x e H h S V z Y r T 0 t M d F h M b F N o M D R j R U N U S j A r M l p H d X R E e j c 0 U U Z P b l R 0 V 2 d R W V B V c U Z F a l B m e n d 3 N W 9 3 W V l J b V R w d 2 8 2 Y W R R L z h r b m 4 y a k 1 t R E g 2 O E 1 N U D l l S 0 x M M H I 2 S 1 l T N 2 h 1 M W p 4 N D Z w Y T l l d T U 1 V n Z a b l Z 4 Y i 9 m N U N 0 Y X U x e H N K a G E 2 O T V M N k 8 r V 3 B 6 V F F q a G d m N 2 N B Y 0 N v d k x 3 O H Z m M z I y M H B O V G R X U F A v N m 9 0 T F M w S 2 1 0 M l d N S H h l O H Z N R G h a V z N n O E F 3 U 0 J z Q X l G M j l P a F I 3 Z G l 4 U T M v O T Y x L 1 Z z M m R Q a l J 3 N V V y Z m R k c H V P S H o r d S t Q a D R q U j g v W H V 2 W H I x Z F p X W m x T V T F P V m t a R 2 h w a z J i N m 9 F S E h w R E 5 a d E 0 3 N z d 5 a l U 2 Z E 9 h Z n I w N l V w S V N O Q 2 d R W U 0 w Y k 5 n d 0 h U d D J M T 2 l 3 W F Z w Y X F y L z g 1 U y 9 x M z c r L 0 h u d n N N V W x T d l h y M T l Q e n p 6 K 3 V h Y T Y 3 U k J S Z G N v T G Z m Z m x 0 V H B r e l I 2 T k d q Z G V X V l Y r c k d H M i 9 V W F h m Z H B S R W p S a m p M S 1 N r c F V X b H B x W k t U a z M z V z U v c G 1 4 K 2 p D Y W I 2 M j c v S T F m e n Z Z S G 1 v a l E 4 W k R O V S 9 j e U Q x b W V x Y 0 J 3 R 3 J G e G N Y N j g 1 L y 9 y R 2 V m Z l Z a M T Z 0 U 1 J K T T J a T T B j Y k 5 t e W 9 N a m 9 x R 1 A 0 K 1 B E W H l J Y W 5 W d j V j Q n d B e k N O a E J p Z G V 2 V 1 Z W e G N u T 2 J P b m F z a l I 0 N W 9 3 S U F C K 3 Q z d m Z s Z G x 1 U F d n U V l N M G Q r N W N u V D E 3 V n A 5 K y t x b j Y 5 d T N y W E d T c 1 F Z T U d r c V N I S D M 1 W U 4 5 e H d n L 3 I w N m F N N W M r Y W 9 k Z X Z X U W J k d D g r Y k 5 P b m 5 5 c E l Z T U d l S T h k d l h W V i t 2 W l o 1 L 1 Z Q L y 8 1 V H c w Y U 5 F a V N u T V B W R X h N V E p m M j B o V m p E a G c y Z D l 5 U W 1 K a W 9 4 T V Z G b n p w e n h X S S s z a 0 8 x N n p G T 3 Z 0 T G N l Y l B k e l p u c W R m U T F K O T F T d l Z R d W h C Y k l h Z V R C N 2 F R Z D Z E W U V k Z 0 J G N z k r N V Z 5 N V l 0 b l V G Y m t 2 c j I 3 Y X V W S z F k Y U V y Y U 5 C T 1 Z R b m d j Q U t 4 Q z J n U k J y M E t D Q k h u L z h j V D M 1 N U p P Y U 9 Y T 2 0 1 c z J i c D R r V E o y c j A 2 T k h P Y T Y 2 K y t t c k 5 t V E 5 I b X p k d j F x Z W Z m c X B I S D M z V W V T N D d P M X Q z M 2 5 t b k Z p O W V y S T g v L 2 x n W k d S b W F O b T J h V W x K U 2 d t N 2 J O O T k 4 S T B s S 1 M w d H p I b X Z T c E l u e l h M T m 1 6 Z F N y V n k 4 d F h M a F F r c l J w M H l Z M W F O Q k E v Z n I x T z Y r c z V z M m I 2 O G l S S T F X T 0 d R b T J u c z Y 3 a D F 4 L 1 l k M l Z w L 2 5 a W m 9 k V V I v S W J N S D l E d 1 l Q d G d R Y 0 F J e T Y 0 N E F K O T l 0 b G 5 P b m Z 1 b k R O d 0 Z 4 Y 1 h x M T Y 5 Z W t H W D d l a z U 0 T z A 2 Q i 9 j U G F v T z V I d 0 N z U X R n R 1 F x e W d v R U N a b V p s Y X R X c V Y x c T F i c D V k Z m Z s b F B Q Z l d V W W 1 O a m R m U E 5 O M H V T R 2 p W c X B D d X V 1 R U x M b G k z V D J i T m 5 x O H l G e n M v U D E v W F h Y N j l i Y n J s R m I 3 N z V w a F l 2 W H F 6 S m t 5 Z n J w W m R l V X Z 2 M j d Z T n F t e U 9 3 R n h j W E 8 0 O D V 2 a z V N V E Z S S l N Z b D I 3 Z H F s e n A w N 2 E v d j I 3 Y 3 J N e k 5 S R E R 6 M 2 t N Z W o z N 3 Q x Y n I 3 L y t 1 a 3 B L U 3 B 3 O T R H Y T N v S E o v N H h Q b 0 h H U D M z d S t h U G h 6 Y m Z m R T M 5 M U V B W m 9 m a E c 3 M F h B T H h w M z c 2 O W 1 q W n R x d n Z 1 d T A 5 L y t 0 T 2 Y x T E J o U T c z e n p q d W F O R 2 x T M E d W N 0 d z M 2 s 0 S 2 x I M n R j S G l v S G N E d 0 J X a V F s M 0 E 0 R G F i d D I 2 Z F h y O D h j Y 1 Z G e G V u Q V F N R 2 F O R 2 l S Y n J 3 d 2 d 1 M W J k d T J L d G N O R 2 p S S U 8 z Y n M w S l Z Y W H F u W T J G a m 4 4 Y i 8 v L 2 U 5 Y X Z u e T V r c E 9 U Z G V 1 d H Q y c n g 0 c 1 d x c k t 6 V X J s M j d n b T V i b H k 1 Z F p M U F p 0 S G Z 2 W H V l e F B Y d j J T S k o r L 3 Z P Z k 8 x Y y s z N 1 J w a z N i d T N L b m M z R n k 5 O X R w c n p o N X h W M W R m Z m J Y S 3 l z c T B m d j E 2 a j N W N V d 3 M 2 M 5 Y m p y U 3 V L Z V h n Z k t V W T Z 2 M 2 1 C L z E z a m l h T H Z y S D Z 1 W U t j L 1 R m S F p Q c j k y d k 5 S S z B D Z U 1 B d k h u c X F h Z j B 3 d z g v N k 5 w c n I 5 V z R j Z U 0 w Z n Z 4 N H R X a l J J d H p O Q W 9 D S V F j O D J F R 0 l O R 2 p S U V R r N k 9 G a T F h c E l F R E I r c k 1 t V E 1 x S 2 l y U 0 p a Z G N V d V U 2 e H h 3 M z l 5 S G E 5 Z X Z Y M S t 1 d n Y 2 N U 9 u V H F w W T h l T y t 1 S 0 x M M V J a V 2 F r T 0 h U b 1 l x c i s 0 d U Z q b D V l V T Z k K z Z j S 2 l v c W R Q Y n N X Y 1 h F e E N n c E t V b X R X c l h T T m R k Y 2 8 0 V U x G N n B k d T N h W T h V d X B B Q U F n Q U V s R V F W U 3 F Y N y s r N X M y Y n A w N m R P c W x 2 M z c 0 N m N P Q 0 F Z b U 5 q b F o y Z H J U c D E 2 d W p y c j c v V 2 t p V k x 0 S H I x Y X E x Y X R V b 1 h Y S E N C c z U 0 T 0 h U c W 9 W N j l l Z X Y 3 N T V 6 V m d 3 S U F x S H h q N E c 3 T H R i e F Z 4 T X o z Z V J z K z V E M U 1 Q S k V 5 R 0 s 0 Q j Z t O W Z 1 K 2 5 Q M E 5 5 K 2 J F Q T B n V 0 F z V 0 x O Q T k 5 O X l q a E l R R X p a d z V V N 0 5 t e m R M V F R 6 O T k z a G F R d 1 F o a 0 9 o S U F S Q X J D T m h C a T l l d l h s e V R O b X p k U D g r Y k 5 V M n B x c W d Z T U d L Q X h Z O F p V d V M 0 d k w w O U p T V W 0 2 L 1 B M T H F 4 e H Y w S 0 N C a W 9 x S 2 R Q L z k 5 e X N t S m t i c D Z l b W F O b T J h T 2 5 Y c V p L a i t h Z E 9 t N m N N U F A z U y s 3 d H U z c j F x M W F x V V Z L M V p J a 2 4 3 N z I 5 O X E z c n g 1 Z X Z E Q k I x V l d W c V l y c j d 4 U 0 R 6 M z B r R 0 p q W S 9 Y b W 0 y L 0 t a c k 5 w N 3 R 5 N X p 2 d m Z m L z k 5 L 2 Z h M 3 Y 5 W F J v M G Q x N F l V W F Z x b n J r V W N l M G N p U k k v W G l p e T g 2 d H c 0 e n V z M l h 0 K 0 h O c n R j R X c x c z d h d U 0 r M H I 0 K 1 Z I Q W N k N S 9 i e m x a a E F N e l l 2 W H U z a m g 0 O X F w N D l l M H F T W G 4 3 N V p k M T E x M T E 2 N V p W W G R Q d n R 0 M H V 5 N W 5 k S X N N U E F D Z X N B d 2 9 t d 0 R Z U l l q e D Q 5 Z k w 3 U l d M b H l w Z W J Q b j Y v V T F G U U 5 H V E p F Q 1 F r S l Z j N 2 Z m Z m Z k d X Z 2 d X V 3 T 3 V m L 2 J z M l Q 3 U E p 5 U W s 2 T 0 d I S D l i R E R 6 O T g z c m 1 m L 2 V 4 b m V 2 M z E x L 1 h X V z I r c F o 4 K 2 U r d k h I S C 9 Y Q k J 4 O G 9 M U z F O T F Z 1 M l B P L z Y 1 c z J i N j M v L z k z L z F 3 Q U 1 Q N k x M T E x 0 T 3 Z m L z F y U 2 Q 2 S E 9 i d H l E N z N l Z W w r O X J W R H V Q d X p h V z h q M F Y 3 Z X Y 2 N E p o N X M y Z G V 6 c z h m W C t l b U I w T z d t d E l P V U V i Z 0 M r Y k 4 y O V d q e D Q 5 b k s r V G s 1 T j E 3 N z M z Y X Y 3 O C t j N n d I U W 4 0 S F F Z Z 2 5 B a m J R S m p a N 1 h h Z E 9 Y T k c 2 Z W 5 w c G h l V 1 d i M T Z 0 Y y 9 6 T F Z 1 M l B H K z R 1 a G 5 Y W G 5 1 d F N r c E s 5 S T k v L 0 V O L y 9 2 T 2 Z s W n l j c k M 1 Z H V 1 a l p a N T k x Y m d m b X J u Z n Y z c G 8 x Y T V h e X N y S z g 5 a U k 3 d m 5 i b j Z Y c F h a d T Q x R 3 h a R C 9 Z Y k 1 6 T l p m b 1 Z v a D N j d 0 s 1 c n h C Q m V C T G Z I e T h j M T B Q a D h h T k d 5 c 3 B L Y 2 4 1 M m 9 y Z k k 5 W F p N M T J i U m p n Q m l B e U V i U 0 R N c n J 2 d U 9 s M T M z W F V C M 2 Z 2 U G Y v N 1 Q 1 L 2 5 l d l h z S E Z i W W x h Y 1 N J R V J v e F l v U 3 B l N 0 t 6 c z c y Z X M z S T R Z V E R Y Q m h Q Q 3 c 5 R 0 9 R U E h H R V V B b 0 R C Z 3 d R R T g r K 2 F T R 0 R o M 3 F Y S 0 5 q d z R Z T k d q e D R z U E 9 h U 0 J o R 0 R n R G h S T m d H Y X J C N T g r Y U Z 1 d 2 t B Z 0 N p V W t a R 2 h P K y s 4 V T N Q b n p s V n F h c X J P b l R 1 b k p r M m E 2 T 3 F y c j d h a 2 Z I c V p B Z F F H a E c w Q U F B Q 1 k x c k Z q U j N Y c z J O S H I r V k N I W l g r Q j N O L 0 9 E Q U F R Y W 9 S d E F B Q U F S Q X h m S W R y V D R w a i t B a m N B a E V 0 T X V C c 0 F B Q U F B T 0 Z p N U x n W U F o Q k 5 o R 3 d B Q U F B Q U F p e k d N S E x Y Q 3 N X U E h 0 R z N i d G 5 B M 0 E w Q U V P b k R n U U x p Y k F B Q U F v a E J o R z d Y Q 3 h v M G J 0 V 1 B I a m 5 B M 0 E w Q U V L a T B 0 R F h j V E F B Q k F G Q 0 p z b z F h b 3 F L a m d E V F V B a j h y T H k 4 U G R C Q U F S a H E z R k F G U U h 3 a l p x a G I 1 O S s y c j Q 4 T 0 h o Y m d h Q U N Q V H Z m L z l i O C t m U E Q z Y 3 p B Q m p r Y W J z d V J 6 R D J 0 N V V Y Q V J w Q U p D R n N v M V p J U z B 2 V H o z L y s 4 M 0 E z Q T B B R U 9 u S G l S T G l i Q U 5 S S 3 V i b T V X c n g 0 c 1 R J e k 0 v W D k 5 O T l y d 0 l B Q j Z 0 c T F h O U R s d W d k b T k 0 Q n R K R k Q 3 Q 3 V 3 Q V V G M E k y d 0 F B Q U R D b H J L e E 0 w N l p O M C 9 Q U F A 2 L 1 U x R l N W b D V k c i 9 Q a n h t a j E 3 d G h v M 2 J o e D A r V 2 F I Z W J 0 Z l Q 3 Q U d F Q W 5 Z K 2 d 1 U S 8 y R n B n V n h 2 d G t 3 Q U F H c U t E U n M y N k 1 J T E w x U n F h c W 9 r S 1 M 0 d V R s Z G N j W V h l Z X V 1 d G F x a y 8 w R 2 R z d D I 3 Z G 5 Q Y z Z 2 b l k 5 Q m d C V 0 l t d 0 Q r d W t U O E V o O D B G c l J w d j M 3 O S t 2 c z J i T 1 d s Z 2 t B a U c 0 S E R o e F F S a 1 p H b F d P W m 1 a b m F 1 W E 5 u d G R U d i t 0 d z I w d 3 U r Z m Z 0 M j U 3 V 0 9 y K 2 t G Q n h B c U R D T U g v c 1 B z d z l i e G t I Z D k 0 T H V I Z H R m a l p 2 b D c 4 e k I y N 0 Z n T k h q e F l J M G V P O U h y T m 1 q V n I 5 T V F U V D J q S m t p V 3 F W N j l l b F R i e T V n S U F F S 2 p p N G 1 K V l Z G U l V P U l l Y R j Z l a l I 0 K 0 d x V V g v N W V 0 R F p a N T l B S 2 9 U W V J 0 U k o 1 Q 2 V Y V T h Q W i 9 l N V l l N 0 I y a E Z v Q T Z u U F N C a n U w N m V Q M n J W c j U v T 2 F R W U 1 H N l k w M z N q a n Z P S U V i Q U J D T W p J d 0 1 m Z l R S U j F X T 2 J k N j g y Z E t 0 O X R 3 L 3 Z I W i 9 a b m w 3 b H J r L 2 h 3 R W d Y Q W p i a U R y Z U h y e E d I O H E r c m 5 N U D F v R U 1 j V F B x c n J 2 d U 1 u U 2 R 6 V 2 F 6 d E Y 0 Q U F Q c j I 3 Y X U v L 3 Z X d j J y T m 5 q e n A y N 0 t p T k d 6 Z X F 1 T G h Z Z G V 2 V 3 R h U j h m e X V T Q T B C T l F O Z 0 d B d U Q 2 M F B m M n l i c H J 6 M 1 l 3 S z Z w N l V s S l N v b j M 3 O X F s M T Y 5 W n E y T E N o d W N i N 2 F U Y 0 F B U D Q w Y n R 4 W U w 3 e n d n b D U r K 1 d V b E p T W H B r a 3 N 1 M G F X W F h x c k t 5 a 3 J u T m N G T X B U S W l s T T l a Q U x B Q 1 l S c 3 d 3 Y 2 l E M 2 R P Y 2 J T d m w 1 T 1 F v T n p k W E N 4 W X M w T H g 1 O D g 0 T D I z b D V l W H J 1 d W V m V X Z I b H p O V 3 p Z V U d W b F p a Y T N B U U N B c k t 3 c 3 p a Z 3 h 3 L 2 w 2 N X N 5 W j Z 0 e T V z N l Y x Q k x Q c U 9 N U E p B W V F i W V J z d 3 d k U E Q y b j J v Z U t n Z j d s M j Z k R k d Y T G w y M F p j d V c 4 O D Z W b D V k c i t 2 V H B t a m R 2 b n R M U z B s U m F X b H B 0 M j d B Q U F L S k x R V U d C V W x O V G 5 k T 1 Z k d X p Z b 2 R 0 d X U 4 M T V Q d E J u b 1 B 2 b 0 1 m Z G p q d G V 1 c T R y N 2 V 1 W X l r Z 3 R B d U J D M k V a V z h m V k x 1 N m J q c n c 5 b l h T d U 9 1 b 2 R 2 Y k 5 h R z J i d D A 2 d F c z Y l Z t b H B h W k t r a E l R R T U 5 Y 0 F B R m h w e E l n U m V 1 S 0 p K O V M 5 Z T N l d F c 3 Z E 8 z Y n Q z V j R z V 0 x a e m 5 B M z B H R 2 h s Q j V x d E 1 U O D l q b y 9 j Q 2 d K V U k y N G h L M 2 5 x b y 9 U M k F Q Z l Z h d T k 4 W H p t R n I r Z m 4 1 Y X R X c V Z i W F d D U U N J V H J m Y 2 N v d m V l d X N 0 N 2 R 5 N V U y V m x a W H J 3 d 1 F j d E s 5 d l g 4 O V B v R G l I Z V B p d 0 h n T 3 B D M k F Z c z V H M D F j c W w 2 Z X J j c k t 5 d V Z t S m d Z O G 5 v Q U F C Z z N i c H p Q O D h F K z k 3 e X R r M k p r S D I w a j I 0 U U Z 1 c 0 F h Q U J o R j J B Y U M 1 R z g x Y 3 F 2 S 0 1 5 S T l Q V j M 3 O S s r d m N z e m J B b W 0 4 d V F B Q V J E S l B 6 O E 5 n N W 9 F Y j N h Y 2 J B S 3 d T R S s 0 R 0 F E V l p w Q T F M K z l X d m Z x V W R P M 2 F v c E t S R T B r L 0 R 5 c i 8 0 N G 9 z c V c 3 R U F B R k J U V 0 J X R W Z T M m V C Z 0 N o U X R n R 0 F 1 U S s v T X c 5 Z U F m e k F Q Z F V u a 0 5 P V G 8 2 V 0 x s M n E z T n h j T F Z 1 M l R N d V h M M 2 Y y W G l j b E p l b U J C e D d R L y 9 6 U C 8 y a k 9 u R G 5 h d k h t e n J y a m l D c j N 4 e G h 0 V m V y a j V K Q j h B Q U F B S U x Z Y V J J N n I 0 N j R r M k 1 n L 0 0 5 Y l d u c l V l T T N 1 K 1 B 0 K 0 Z 0 a n E y L 1 J v d 1 k 0 Z k c r e X k r L 1 h K Z G Z m c m 5 6 O W F o U m 8 2 c W N K M m d E Q U F B Q W 9 V Z l l S b F N 4 Z W p p Y X B 3 Q n V w V k N F W W 9 J M k F B Q y t t Z j F n T 3 R B U H N y M 2 R 4 d 2 Z q U U 8 x Q T J B W U F B R U N O N F d r V W 1 l d T J t N z Z F S 3 N D e T J C b 0 F U d 2 p i Q U F B Q U N O a l d y V n R W V k Z T a 3 Z u M z d W a m x l V V Z H a E 9 Y U G 1 x T F M w V k Q v K y t L T n V 1 Z V V X d F c v Z l B 1 a j Z Q T z M r N G V 1 O E o 3 N E N l N 2 d R M W 9 I Y W g 3 Q U 5 B Q U F B M C 9 M e T h y U n g 0 M G J O b n o 5 Z k 0 y Y k 1 P T y 8 4 U 3 k r O X B K a V l H R T J i T m s x b n o 1 N 1 Y r U E h q O W R K T E x 5 a 3 B L U 2 5 v d W 9 N Z D V o M 0 1 G b U t C b n J k c W k x Q U F O U W R o R 3 d B Q U F L W m x a V 1 V w S 3 l 0 T E 9 U a z U 1 N T A 3 Z C s 2 Y 0 Z p M W F w S m R m Z m x t U 1 Z L O W V Q Y l Z y M T A 3 d n Z Q T 0 9 i c j c 1 N X B D M 0 x a Z z U x S j Y r b G 4 0 S 3 k 2 N W w r c X N q a 0 R a N H E 1 O V F E d F J N a E c x R U p m Y 0 h Z S 0 N y a U x 1 V 0 U r d 2 4 x S H p D R F F D b 2 l X S m p Z O D g 3 d G 5 2 M 2 J p V W 1 K c X A x N j l i T 1 l 4 M D d k d F R t e l p 1 c k p X e T d i O D F w O V B u c T d a b n V y M G Z i T F B m e V B O W E h l d 0 t n N W l O c 0 E v L 2 h i V F h R b W l v Y U h 0 U W 5 U N T V V W V d H a D g 4 M W N O S H p Q Q U Z B V G Z Q M z E x M n J X c k Z t V l k w M m F O R k Y r Z m 4 2 W V d 2 U m Z W b T N U N l N 2 S T h 6 d 0 N J R W t 4 N F c 0 Q U F P d l Y 5 S W Y 4 M k x G a j l k c H J y L 2 0 4 S m l j b l I v Z m V l N j k y N 2 R y b F B P W n Z y M 0 1 B U V B V N G M r Y U 0 2 d F d y V i t W W W N u S 3 l 6 c D Q 5 Y T F r Z D N i c D F j L z d P O T d i Z 2 1 h Z m 5 v Z X R 3 Y 0 1 m W D d r U E V R N G x l Y k N C N j B M T U 4 v S W Z a a 0 9 i c D R X a l Z w K 1 h C c U E w U D d U N T k r c W h k d T N Z K 3 I r b l N w W X V 1 d l B M S z g 0 N n o v U W 9 B a E o v T l p s T m N Y T l c z b V R F e E 1 i T F p i S m F V Y i t i N U c w c W V u a m 0 r b m t I Z X d q K 0 E y b 2 1 3 a m F q a W F l R V J L e j d O R G 1 S Z U d M e T c 2 N j Y 3 R E Y x b j F a c z J B S U M x N n R X c n A 4 T E N 3 a X J I Z n Z 6 e F I 5 V 3 Z Y O S 8 1 M n Z V N U h B c U J Q c H Z O W G 0 5 b W Z y a V p L V 3 V C Y k d r R 0 l M S V F 0 a E Z W U E M x O D R 1 b G g 1 d T h C R j Z s R G x X d E Q y Q z h w S 2 R H K 2 Z m d l V 1 b l Z y T l d 6 W U 1 L Q X k r T 0 F E Q U 1 L c m R l d l d P b k x r U 0 p W a n g 0 O G Z y N 0 p n b W h V Q 2 Z S N W J 1 Y 0 N w R k 5 4 e m h 6 b m Z R T z F G M k F Z a 2 o 4 S G J X e G g z W j h V R H N U c D Z 4 b 3 V L a W p S N z l t e D k v L z M z b W o x N 3 R p V H A v Z m Z m M X g v L y t F Z X R X Y l B H T 2 J k d T N i c D F P b j c 4 d U 1 y S 3 l 2 V E 9 P K z h v T X p O V H M y Y k 5 j c G F 6 Y y t k T 3 J W M j d W Z z B i T n R T e F k 4 Z D A 2 N j I z c W 1 Y T G x 0 c T V j N m Z X c l Z 1 b l Z h d F c 2 Y m 5 u b n R Q a H c 0 Z j E r Z W V m Y S s z Y X R Y c j I y V 2 V W a 1 p I a H Q 0 M D V P V G 5 L e m M z V m d n V U x O R y 9 l d l B Q Q 2 R t R m h v W j U 4 O G t r b E p p Y X F Y c j E 2 S 2 l n b 1 V Q U G 1 6 U z M 4 S 1 F F Q X J O Q z V j M m N W R m h i c T J M R m p T a 3 R M a 3 l U d D J i T k h 2 W H I x Y 2 w 1 a n h W N 1 g z c D d W c n M 5 V G Y 4 O V h L N T Y v a k h B R D R B a 0 x w Q 0 d x Q m Z L S n V Q d U Q x R k 9 2 d C t 1 Z l N K R 1 V s S 1 F S S T B a V U 9 Y Y l Z W V m V w U l l z V 3 p 0 Z G 5 6 N T d W e G 8 w Y k 5 Y T G t T T j E 2 N j Y x Y X N H Q 0 I 0 d V B q b m V l L y 8 v N T d 2 Z m J h Y T N y d 3 d R Z D F 4 e D E z Y U 1 L R U N i c n Z 2 d n R V V V Z H a H J s M j d h c 3 F V S 2 V y Y X R h c z J i O T Z z d W 5 Y c j Z 0 N T c 3 O V V 2 Z n Z F T D J l M T J R M j N z M H F X T F J v d 1 l v U T R k T 2 5 n O C 8 v a m p q N n R m d j M 3 N m 4 v L z V I O T F 6 e n o w c U x T M E 4 0 Q 2 N C Q U x C U 1 J V V 0 Z 5 c 3 Z M c X h 4 T F N F a l F t R E Z q d E h U c F V r b l M 2 Z E 9 u d F h m d l h n M F p N c 1 I 1 V G F E U F N k Y 1 E 3 W W 1 S L 2 E 5 Z D Y z Z W Z Z a G J J M 3 R q d X d S N E F K S H E y R W N W Y 1 A 0 W D I 5 R 0 Q w Z H N 6 Z l E 5 a U t o M 1 M 0 U G h V L 2 Q r N m M 4 d k x 5 V k Z K U 2 9 z V E V S Q 1 V s S m V r M 3 Y v b U 4 4 L 3 l 5 W m N 2 V X Q y O W Y 1 M X p w W n M y Y U t U R X h V V j k 4 O F l Y Y X Q y O H Y 2 Y W Q 1 M U d m T 2 5 G R 1 B I a j B r U 1 Z P b V R M R 2 t i U 2 R Q b n R U T 2 5 U c z F Z O F l N N T d G V 3 J W c F p V a l l B d 0 x 5 O H Z E e H Q z T G h S M j d a d D A v S G p 4 M 1 h x M U N r T k h U c F V T V W x K a 3 F R S k V 5 W m 8 3 d H k 1 K 3 Z P Z i 8 2 d 2 Z m d m h C a n o z M m 1 P c l d y V 3 R K M 1 d i b l J i d C 9 T R z d W U H R y Z U Z q e W p o e H V B U k 5 o R 2 x Q R T A 5 T X h U e j d T d m 9 X Y T F X Y U 5 H a m R T d l h 6 O W R m L z M x e X M 3 T z F 1 a l J v N n Z N c i 9 2 a W l 5 O T A 5 d X h a R l J V V k 9 Z O W R k T k Z G N S 9 W Y 1 g z W F Z W W m E z N 2 V E Q m c 4 c k 1 6 R 1 J S T k F D S U V G b F p X Y 3 J L e X R M N D h l T T l u b y t O a m Z Y N W d X d W 9 w b U F a M l J u R V N F R D J O V F R j M y t K d X J q M 2 N 0 Z j I 5 Q X d E d k N O d U l L d T V 6 d T R 5 d U F P c D Z y N V V p O F J Q e D h l U E g 2 N m F i Y n R L Y m I 3 N n B 1 K y s r V y t Q R 2 p k U H c 0 Y 0 1 s U 1 h h N 1 h W Z G N j W V g 2 O U 9 u a n Z O N X h 6 b F Z N a l B V e l Z D b 3 J L N n N N Y V F j Q V J E Z F B 6 O H R n N W 9 F Y k R l Q k c 2 M 0 Y v e j B I b 0 J x S V B Z U n R S e m R z b j J P N 2 5 6 S 2 l 1 b 0 8 2 S n Y 2 Q m V w M D R k V l Z a V 1 Z q b m 1 P c z l 1 K y 9 i d D Z 0 U 3 B r K 3 J W c T Z l e F k 4 Z n E r d X V 2 M T g w M z M 2 e n J y c n R P Y 1 h G e G F 0 b X l w U T R l U E Z n b G J C O D Z k R W h w Y V d r a E Q 4 S V p H U m s 2 Y 2 V K R W x X T m x a V 1 V l c j J Y N E h n Q k V C N n Q r M X h z Z D B X Y l Z h d V A r e X V J W k J 0 U U 9 M S k F H e V B P a V o 0 S E 8 z M 0 x z M i s z N n g w a W Q 3 b V d F W W 9 H V n B r M m I 2 d H R 2 d j F W R l J Z V W t h Y 2 V P S F R w e T V J a n o 5 Y k Z q e C 9 U U G Y v N 1 R l W D I 5 Z X Z Y V X N X T k h 4 Y 1 g 5 O U x u Y 1 R U Z m R w S G Z m Z m R l N W Q 2 c m R i d G U 2 Z G V 1 c X B j Y z V Q V D F k c W F t c H l z d k x r e V N W b H B a c X c 0 W U 4 1 M z E 0 Q U F B Q U F F U U N l c l l S O W J 5 R j N s Q U 8 1 e m E 2 M E Z v Z z l m d T Z M e W t w U 2 N P R 0 R k T W R k O X l o e k 1 4 T V h Y T E p K Z X J V c V p O Z W V l V V Y z W D M z M 1 d y U W 9 J R 2 1 U S m 1 p M 2 J 0 M z Y 2 S 0 x M b E p w Y V d t V l l l T H A 2 Z W 0 2 N T U 1 N 0 5 I M z Z k R 1 Z t W m l v K 1 B s N D M z W F N U S k d u d j N y M z Y v U F B Q b F p 1 Y n E y W E x s d W 5 p a X k v V 2 9 F R 0 R u Q X Z s R 0 9 I W S t z d T F q R 0 h E a G p u R C 9 P O S s 5 e n Z O b m o x Y m p S c z N W b k p 5 c 3 Z y M j d h d X R X N 2 Z x O H N z d l Y z c D Z 1 a V I 2 d F F F Q U F C Q V p D T n V J S 3 E 1 Q n p N a H c 4 V k F z Y 0 d J b U R J W W l j S T h k T z F a a n g 0 N T F 2 b m J k R H F 4 M z c 5 N 2 F z b V d M e j d K N z l l c F Z a W j l V a H c 0 Z E 9 x a E R o d z d u Y l M 5 b V J w Y 3 V Y W n p i Z j N u U 3 Z I b H p Q Z m 5 r a z E 3 d k o y Z 0 R B Q U F n V W p D T U h G S E Z O W V Q 2 R 3 V M d G Z r O D R n c l p y L 2 N I c 1 F 4 c E 5 v d k Y 3 Q m 9 C b 1 o y Y X h V N 1 B Y c 0 d j M m d H R F F z N D J v W T l V K z J m N z I 4 U X l t Y k t 2 d W l 5 V E x s e S 8 z Z X E 1 T 2 5 U c T Y 5 d H B y c T d F M U F B R D R I Z 2 5 H Y U N r Q X d T S n N B N m d X b n J Z S U F 3 R F V m R n U z Y m x W U l V a S D Y 5 d T B i M E h t e l B Q V T J H K z N k T n J w R 0 M w R W J n Q l V J M n d B Q U F E Q X R M e T l Q R 3 p k d T F Q e j U 4 e l Z q e G d 6 V D V 3 U G x I b 0 l E N 1 p s M k Q r S y t Y a E 8 4 Q V F T Q 3 N B M j R D U G N u M m V H d U h 3 Q U F v N 0 t 5 c 3 B T V m x h V 2 N u S n l B e m x 2 R j N 6 Y W F a d m F 6 O W 5 R O T g 3 W U J C S X F 3 a m F q a z Z j R n A 5 S k 5 5 Y i 9 k N z R 1 M l R k a V B Y K 1 d x S G t m c U R E Z T B F Z i t 2 e E 1 3 V l F H O F h H e G d a M T N t c W V l c W o 1 M 1 F z Z 0 h B a m J p R X I r d 3 F 2 N 0 Z t S H U x e H Q 1 Y V B z S 3 h P N 3 p 3 Z 0 p o W m 1 p Y 1 d k N 2 V t Q l F W R l d u T m 1 q W D Y 0 b 3 N 2 Z F B M a 1 N j M m V Q V H V v Z X J 3 W k 8 z Y X N C Z z h l c k p F a l I 0 Y W s v S E F K N W Q 3 d E F C Q n R 2 R D N y e l B 5 T 0 5 U U C 9 H d 0 R N W X V z d l J D W F h C N m x y K 0 h F U F E 2 R U 1 S a 2 E z S k t u d V l P Y X J 6 c V N r S k E w Z l B s d z M z b m h q U 0 5 2 U X A w O G Z 0 V 3 Z Y T H F S M W h F d W d X N 2 t C Q U t w e W Z Y W j c y N m J U M y s 5 Y j E z c z l s Y 2 V I b 3 d D Q 1 F j O D J v c E t S S G t h e k M 2 d F l M W n A 3 U U 8 r N j Y 2 N X d O d 0 V B V U F P N F A 4 O V p V U n h B S k N G c 0 k y c D V D O X h H a C 9 y N k 9 4 O U 1 H R G R T Z n l q Q 2 Z p U z h N U 2 t w S 2 R H K 2 Z m d l V 1 b l Z y T l d 6 W U 1 L e H R D U l d H a 3 d Q Q W Y 1 O W p 3 Z j R 1 O U J h d 0 E 1 M 3 l 4 Z W d q Q U Z Z a G J D T n F P U j d J M 2 h Z c 0 M y Y 1 l D a m J v a D B 0 b F p h V 2 V l K z Q 1 e G N m S H k y Y X o 2 Y 2 N m Z j l T a 1 N a T 2 N p K 0 9 j T z N k T 3 p 6 M z N u T k x T M G 5 U c T F D b E o w d T d k d T N Y M T F W Z n I y b X V 2 V l U 1 T 2 p u S n p j N 1 Z n d 1 F M T m 1 6 Z X Z T d G h l d V h L b G 5 u a m l D U z F j d U Z B c l Y 2 N l V K S l d Y b D J 2 Y X R H b U c y a l p 6 N W t 6 b D U r Z H I r U E R o K 3 Z 6 e n o z W D Y 5 R 2 w x N 2 R w V k 4 5 e H d n e V N w c 0 x C U W l 4 Y 3 Z W b X B x c W 1 K a l k 1 V 2 Z u N j h K R X l Z b 0 p T V k Z u M 3 p 5 a V I 1 O T l G R k 5 u R G h S Z S 9 i c 1 V a c z J i W F R 1 M 0 R s O T l 0 b G 5 t a l J w a 2 p w M z d p e E p X c k Z p a G I 3 N z d q d l Z y V n R Y c D A r Z j F x O S 8 v V 3 N s S n l k Y j l 2 T U Z B U H p F V n l B M k 9 w Y z d r T z N D Q U 1 B T X d q Y W l r c E Z Q d m o w R m J y T 2 Z k c H Z a b z l O e G J T Z y t V Y S t 1 T n c 3 L y t N Y y 9 s S m F X N W d 5 d 2 I 3 L z l 0 a F l z V 0 t B N z c 3 e F R r d l Q 2 N j Y v c n d n c 3 Y x S k F o U X l S S j k 5 e H p q K z Y v L z M 2 b H B x W k t r c n A w N m F J d V h i c G 9 5 N V l 0 N T V V O W J O Z 3 d Q Z i 8 4 O D l x M G F a T 2 1 U c D B x U 1 p v K 2 Z i c D I 3 Z H J s R E x 1 K 2 p C c z N U b V B H a k Z I Z H V u V T F a Y 2 9 V M m U x M j N Y V F R U Y n I y M m 1 z V k Z 4 Z W 5 a N T U 1 U m 0 z Y n R 0 W H c 0 Y 0 1 s U 1 d 2 W H J 0 V X J y N 3 l p d S s r K 1 c 3 M T c 5 N V l r W l d k b n E y Z l B u c G 8 0 Y 2 F M Z W Z 2 d H R i Z G l 3 U V J z M m J G R G 5 6 c D I x Y W R N b W 5 U N T l X d m Z l Z T Y 4 a z Z i M z M z d E 9 U V H o 2 c F A v N 3 h q O E g 4 U 0 F H Z z F n c m 0 y Z V J 0 Q n h I M 3 Z 3 R W d u Q W p i a U N x d V E 5 Y U 1 i c C 9 s Z W s 4 d 2 M 3 e U 4 x b V g w V F V L a 3 Z a R W 9 L e X Z U O H V Y T D l l Y W J i e n F Q R F I 0 O F d O Z G R k N T F 1 d S s w M j F h b F R S L 3 Y z N z Y r e X d u a n o 1 c z F W V U Z D Z 2 l 5 N j Z 5 S E E 5 d D k 5 K 3 U v U H J q S X d N S F R w M H l G R F l s c V M y Y m R 2 c U Y 3 L z R o U 1 R K W n J N c E p T V k Z w M D Z k V X R P b V R U V j Q 4 T 0 F x U G V r S k N R a z Z j Z U t F O C 9 V R k Y x e W d q S X d N S F Q 1 O F d K b V p t Y X B U c D Q 3 a T Q r T j E 3 d H c 1 U 2 R K T E w 3 M m t t V E 5 u T 3 E v d j A 2 Z V B a c z Z j U 2 R n R 1 V P d F Z W R l N v d k x 6 Y z l I b X J o c E d i b l J M b T c v b H Z k R G N S Q V B D S H N J M m 9 Z b V l M T D E 5 d k F v d 0 c z V k F G N G t n T D J w S j A 4 T 0 J C S l N j b k t 5 N 3 V 2 N z l X N H V M a W x K e W N y R y s v L 1 Z a d D I 3 Y l Z 3 S U V E O W Z I S E g 2 d F R w M D R x T H k v W H Q 5 O S t x L 2 J 0 M j V 1 c U p 5 Y m 1 2 N X N v M k d 3 M m 4 y L 3 c z T m x z d H Z O Z U 8 r N 3 Y x S 2 1 U M X E 5 Z n J 6 Z m V l R U 9 w c W F r N m M r Y U 0 3 S G E 3 N G J M e j h 2 S z B Z Y 0 9 H S 2 5 W Y 2 R 0 b G x P b m Z 1 b k 9 y V X F X T z R I Q U N v S 2 Z M e T h y U n g 0 M F p 0 M j d a T n g 0 O G Y x N m x U c H p S M D Z G Q W x K U 1 V a T 2 g 4 c 2 Y y S G Q v U U 5 6 M S t P K 3 l v e T A 1 e X V B b W 9 1 d 0 R R V E E y e W Z t V m 0 w Y l p u U z F k S D l s V k N l N z N l N m N t K z B x T G k 1 T 2 x a V 1 Z r c V R H a l J 1 c n R M U l V T N V l z V V Z s W m 1 S N T Y 2 Q 0 h W c j E r L 1 d 0 d n B 6 W U l G Q z N U N D h H R T k 4 c 2 d q a W 9 t S j B i W n Q y N 1 J x M V N y R D k x Z F d W d X F h Y T Y 1 U l l t S 2 k 4 N W h q U 0 R v Q T F F W l p X V m 5 L e X N y U y t Q S G p B e m 9 m N k h Q S 1 R J K z Q 2 e k 0 1 b U R v Q k l C Q 0 V i V V M x W U 9 a S G V 3 c l Y z a j V G O T N T Z n Q 5 Z G 0 2 d l l t M E 8 4 c m 1 I b H V t W m 1 a K 3 V H S E g y U z M y N T I 5 d T N h N 1 h h Z F B u M W J M b G k w b F N S O T g 4 S U V r c V U y Y k 5 t c l R w b z J h T m 0 w Y V V E d X R a c m Z i O W Z M T E w r d X R 0 O T Z x M G 5 O d V J x d F d y W l N m b j Y r T E w 3 N 1 l l U 3 c v U D E r d F c 3 Y y s 3 M X A 2 V G d B Z 2 N L R j R i Z 0 p B S 0 F U M n J o S 2 9 C V n d E c 3 Z z Z j E v T y t l S n N u W n Z R K 2 Y v U E N h d E w y S T R t S m l S b z h l T E R X c j E v d l B Q Y m h o e D l x N k 5 D a F N r a E l r Q 1 Q x N n R W T D M z M z N u Z D U 5 O T E w O S t P Q 0 R H a m h 3 b 0 J Z d l h o e X V K a n M 1 Z X Q 2 T G l v c W N 4 d z R m U G l 6 S i t C d T A w Y U 5 I N j V W W F h u R U 9 Q Z i 9 o a H g v M D J X Z W Z X Z H h T Q U l B d l Z t N G p C Z 0 R C b 2 1 j Y l V j M 2 J p d U 5 H Z T Q 3 T n p o T X p V c j l y R z h L e G 9 x c X Z P a y t m U H E y M W E 5 Z n F p e S s r M F A 3 O S s 3 V j A 2 V k p s W m 1 h c V o 4 K 2 V r c V E 3 N z d 4 V H p 6 M z N u Q T R l U E t p W W 1 C a V Z s c F k 2 V n l J d k x T M 1 Z Y L y 8 2 V n k x W X N N Q l p Y b U Z o b 1 c 2 K y t X Y U 5 I R G x T Y 1 h G e H p x M i 9 j b k 5 6 d F d 6 W k 1 s M T g 4 Y 1 V h T m 1 5 W T R 1 U G o 5 Z j c 3 N z Z 1 Z 2 9 F Q 3 Z 2 d n F x U m 8 4 Z X J m e j h m R z N l d k Z u M T Z 0 V l R 6 N T Q 5 M W F S S k U 1 L 2 Y x N U l s U y 9 U M T E x O X J 5 N V l 0 N n R H a m h 6 N z k 5 R k 1 k T 0 h C Q X I 3 N z Z x a D U 4 O E V I T m 1 E R k R j K 2 Z P V m N l T 0 h W V l J V Y U d X T F Z 2 c T B L R k Q r d k x M T D F W U l V h R 1 R K M D l x N j l h d H l z d k w w e m Z m Z k t Q O C 9 I e H Q y T E J C W D M z M W x V N m Z Q c T J C Q X d m c S t Q S G p t a n A x c W x x M m J L b U V o S V F x a T d r N T B L c 0 5 J Q k k 1 c G d H W l d h c 0 N B S U x s K 0 o w V D Z N a k N T R W Z Z U n R U e D F G d n N m c 3 o 5 d G E 4 N V g 5 N 0 N r N 2 Q 3 a k 1 6 R m R s L 0 l 4 Y 3 p x N U Z h R U 9 X L 2 x w S 1 N r K 0 p 5 S E h C Y 1 h w N 3 Z 2 d n R 2 a k 9 i d m R y c 3 J L U 2 x W V V Z E a m Y x T l d 0 V z F l d F d y V n l M c X J t M l B w c n h J Z 1 I 1 O T E v M V Z W W D Z h c X J y b k s r Y n Q y N n R W N T Y 2 U 1 h E M z l P V U t W T T B a Y 2 9 V N S t z c n J y a E N h O W V 1 Z G I 3 T 3 p z N V d k b l o y b F h z R 0 R C a m c v U H J U V H o r V k p I W H Y z b D J q U j Q r V 3 B Q T l d H a D g 3 Z H F 6 U E 5 o Q z B B V V N x N X M y Y l M 1 S 0 9 I V H N X N X B Z Q W l C Y m w 1 Z V U 2 Y y t h T T Z 0 Z X Z y K 1 R r N U h B M 0 p 5 U U k y N G c 2 V n U 3 c j Z U a m 1 L M F Q 1 Q y t a R 2 h x R W J Y U V R H e W p C b m R T a E 1 U R X p V N U 1 t V D l Y L y 8 5 M z l x M X F 5 W j Z 0 U 3 B v N U 1 u V C t y L y 9 i L y 9 a M m s 5 a 1 l 5 Z 0 R T Q l N P Y l p n M 0 x S c G t 3 b 0 x D M n Z 0 R z E 4 Q W t l T 1 R U e j V S W V d H a E x y b m t r b k E z S l d R S T I 0 Q U Z q S V l v Z j l m V j l y b G 1 s M T E y b V M 2 N z d E T E x 5 O T I 3 Z D Y v M j d 0 M 3 I 5 W H l Y T G w y V W x a V m x l Y j B B V U Z z M G F 0 U k l u V H A x M H U 3 Z H V 6 V j E 2 b F R k Y z g 4 O W F 0 e T Q 4 W G x i S m d K Q X N D b 3 F L c l J s e X h i T m 1 6 Z F B z Y k d 4 d X V h Y W E 4 T G R w S k F o Y k F P b z h U c D A 2 S 0 F P S F R x R X V 4 a 0 F V R 0 0 x Y U 5 C Q U V 5 W k 0 w R k 5 Q U G F V d F c 3 W m 8 y N 1 p 0 U 2 t s S l V Y e D h m T G l i Q n F B V 3 N k d n R L a X d z V k d G a G 9 l T G o 0 e l Z v M E N E O T Z s Z S 9 D b m V 6 U W 9 h d 0 R R Q U F F T 1 Z z T n B 0 N j l 1 e X B a N T U 1 U m t 1 V 0 x O S H U z Y n V W b T V 1 c n N y S 3 l j R G N O U U M x a X M 5 b l V y R m t 6 Z G U z Y V Z R T U d E R k R 2 M 3 I z V m 9 F R 0 R j R G N y W k F q Y k F B Q U F V R n h j b k R J e U 1 2 V G d n d y t H d X l r Q V V D d l V 6 a l h X Q V F O O D d X R n R k b i 9 y b X J R Z k 5 n Q U F B S U R R S T J 3 R E V Z d 1 F i d z Q v T H d B Q U F F U U t 3 a m J 3 S D R F R 0 5 j Z D k z Y n A x T y s 5 U H N P M E p k S F h 4 W T h l T 2 F l R E F n Z H F 6 W j Q v a G U w N m N P S 0 d w V T Z k c T F x e F p B Z F V a Q 1 J 6 Y m 5 3 R U F B Q U R o e H B 4 d E l B a S t B b k V 3 b 1 M v W S 9 i S W J O R 2 l n M 3 I x N 0 t 5 M H R 6 Z k E 5 V F p v M D B j Q 0 J B e U 4 r K 3 p C L 3 J O N X Z I Q U F B Q U F n R V l S d F J 4 V D B B T z E 0 N 2 d w b n J l Z G V 2 U F F V M 1 I 2 R H p G T 3 p D S G Z Z U 0 V 4 T T F m Z n I w c 0 5 V U E F B Q U F S R H Z D T n F L S 2 E 2 a j J G T E E 5 b l h m b k h 0 R G R B M 2 V 3 U W R 1 S 2 9 I N z I 3 R m w 5 O X R s b n l z N 0 9 E c X F j b W 9 y Z W J R Q U F B S V F i W V J 1 U X V Z R H I 2 N 3 B R Q j d 5 V k s x Z n F p U 2 V l M E 1 L R k M 3 V n k 1 V X B K V W 5 s N X V h W k 5 t K 2 E 4 W n U z Y X R m c n V 1 K y s w Y 0 9 G Q 2 J k a X c 0 Y n d 5 a m g w N 3 B z V 0 x G e X N 6 T T F O S G p o e l J a W m R k N W p H V T U r Z m 5 h L 0 x r e W Z y R k w z N m g y M j Y 3 V F U y Y U 5 Q S F p 0 c D A 3 Z C t v U G Y v a U R K a y t l c k p 5 Y 0 h O b n R k a D A 1 Y 2 t T U F B 2 c W 9 V b E p T S k V r S E R o e l F l K y s 5 c D Z a T m 0 2 c X N y R X d G Q l F X Y U 5 H b V N i R G F i Y n I v O W R y V n A w M F p w Y V d u Y X N X T 0 h o Z z R k c X E r K y t r c k h q e C 9 Y N D Q 4 L z d 2 e G V u M 3 Z 1 T 2 N Y R n h h b T B 0 R l F w S 1 N r Y U 8 z W n N 3 R D l Q Q U F B Q U l G U l l J Q T J R N 3 d C d D l Q N 3 E 2 R W t k T m 1 5 W V V s T l R 0 V 2 5 U S m s y Z E 9 s V l R w M D V W U 1 V t S m R 1 M 2 E 1 Y n l t Z i 8 v K 3 V 1 M j I y N V N V b E h U Z S 9 a V 1 Z s W m 8 2 Z G F y R 2 p C b W p F U 0 5 H N k k 0 N z d 0 Q z B h Z E 5 V V V Z G e D N y V 0 Z o W V V h T V d L R U h u e n d R Y j l C V z V L N m R 1 M n F T e S s 5 V k t 0 W H I 5 Y W t T W k 0 w W m N v V V p X Z G 5 h O F d L R m M 1 c k h u N z R Z U T B h T k V n M z N u a W p S b z R j c W N M Q 1 F 2 M z c z L y t X S k E w W U 1 F Q j J 1 M T I v L 3 Z X d j F i a H h Z e F V Y R i t 2 K y s r O V h Y b D Z l U 2 t 0 T E p V b C 8 r O X Z m M U x 0 M 2 I w M m N P R k d U S j A v V 3 Q 5 O S t x N 2 Z m Z n R 2 M H p 4 R U F B Q U F J T m N J M k V D V E h 5 d V B W T 1 d U N T l 0 d H Z k M z Z k a 1 p H a F E 0 Y 0 9 H Y n J 2 N D Q 4 L 1 Z y T m 1 6 Z F N z V 1 R O S l V r S k N n a 2 F O R 3 F Y W T J O Z 3 E x N T A 4 Z V Z J c l Z x e l F t R E Z q V E x k d D V N a V J T a 3 h N b E N T b H A 2 Z n J 1 K y s r Y z U 2 Y k 5 H b V N z M j Y 3 M 2 E 2 R W h B U W R Q M z d j Z W I 1 Z H U z Y V N w U G o 0 Z U x W d D I x Y V N G Q m N Y c D N Q b n p x b W t w R V N m Z l B L S k x y M z B V d W Y x Z m Z y M D B i c D E 2 M H k z R V F B Q U F B Z z F o c E V q N m 5 p Y l g r M X Q 4 V F R K K 3 d K c H Z s N z d 1 a m R Z T V R I L y 9 a e k 1 a c k 9 w d k x 6 Y z B I M j V 1 Y m x x M D Z h T j g z V m N Y S n g r O D V 2 Z l Z M b W 1 y S 3 h N Y y t i T T B j R 0 R C d 0 5 x b T g x b T g 5 c T I z c j E 3 N j Q w M z N 0 R D M z M y t 2 b E p R V U h U N T h X Q m R l Z U t H a G N y L z k 5 b H N W R n h k c i t m T G x 6 b U 0 v L 1 B D R E 1 q T X p B M m 9 u Q U F B Q U V F c U V i V V F k Y j B P K 1 h W O T c 2 N m w y R C t E K 2 V y U W p i Y y 9 u e X N w S 3 h j W D U v b W U v Y 2 V O R 3 p a O C 9 Y N 0 5 u e j l i c T F h c z F a T W d R e S t w K z R J R U h O R 2 p R S U k w Y U 5 V c l N U d 3 U 1 R 1 d X M z I x V y 9 m b j B O S H o 3 Y 2 t 2 W U F B Q U F B b 2 N R d 2 N r U 2 x R T 2 R Z Y j k r K z N m a 2 5 W Q n h 0 Q z R Y T X p F e D k 4 O D A z V l k 3 W j d Y Y n Q y N 2 Z Q K 2 J w Z n Y z N X E z c n k 1 S m s r Z X J P Z W V l M D R s S l N X V z F K M m J t N n V q U j Q 4 R 0 h O N H p N a k o w K 1 B C a F Z W W l d W a m 1 l b j U 5 L z N y V 3 N S Q T R B Q U l C d 0 k y d 2 p L c m 5 1 a 1 I x T i t 2 W H J w O D g v L z F 4 S G p 4 N T F I b H V 6 W m 8 w Y U 5 H a H c z c l d a b V p u c T A 2 Z V B G a T l l Y k Z u O X h j W E Z z d H Z 0 a 2 4 3 c T Z U N X k 1 S W d r W T B Q d G s 1 S 1 M x S z l m U C t j c T d K T D A r Z W V m c T Z D Z 3 d M T D J B U U F B Q U Z a a E d E b W l q b X V 2 W j Z U d X g r e X R Y Z S s v L z c 0 S 0 N n c j A 2 c X V 2 Y X Z U b z B j c l B 6 O W Z t e l p 0 V n I x N D k 5 Z X p a V T A y Y U 5 O S G F 0 V 3 Q x N U 1 n U k h U O S t Y S X N X T F Z K N m V y c j Y 5 K z h 2 U 1 V w T V R O U 0 1 H V E 0 w Y T l Z c 0 5 X N 2 N X U F h x M W R P b G w x N n E 5 U F I w b l Q 1 O V d 1 K z k 5 N T d 5 O C 9 P V m w 1 Z W 5 y S 3 d z T l d u U 1 J D K z g 4 S U l 5 T W p J M G F O Q W d u M j N l c z J l U G R 1 L 2 V y Y 3 J L U 3 J W d j M x N l M 5 U G J i Y j J 2 W H J s M 2 F z M m V Q T 2 5 i c 3 F C d H V 1 R U Y v K 3 R P Z j F L c F Z L N V d Y b D Z 0 R G h 3 N W F 0 M j Z k a G c w Y n B r O C s r V n J v Q i t N Q U F D Q U F T V V J C V k V R M m 0 w M V h Y b m 1 s O X V 6 W m 8 v c j E 2 e X M 1 T 1 Z s S G p 4 N 1 Z o Z z B i Z E 0 w M T E r a U J C e D d R c k Z t e m x K T 1 R v N l p O b X l v a k k w U E R o Z z J y M G 8 1 S S 9 P O E p B Q U N B N k d P e k 8 3 c V p n Q n B v L 3 Z 6 N W V 2 Y l p a M 1 h M T G J m b y 9 2 d n Y 5 M 3 U 5 a 2 J u W T N s a D V u M U V F U j N Q N G V j R 1 R O V 3 Z X N k 5 G S E g x V y 9 m d j M w N U p O U G h y c z U r S S 9 i Y n J 0 T n J W c T E w d l R w M H h V Z k h 4 L 3 U 1 Z 0 F B W U R s N n R o R l Z 2 Q V d 4 W U F K Y U t C Z E l J e m l h d z g 4 T E F B Q U F r W U t 3 R F F U Q l g 3 a X J U Z U h 2 d 3 c 4 L z F J a 1 R K N 3 l l N z k r L 3 Y x S l N V c X F 4 U l F B Q U F F R G t J b X d E T U 9 U S 0 s 2 O E 1 k e E 1 B Q U F D Q U d v U F Z 5 Q U V B Q U F B Q X N C a G h H d 0 F B Q U F B Q W l 4 R z J B U U F B Q U F D d 0 d H R W J D S 0 Z n V n l P d n J q S U J B Q U F B V 0 l 1 d 2 p h a D E 3 T m d 4 R F J 3 N F V I d j I 3 Q W x K K 2 Y 3 M m Z K N D d k N j R l Z n Z o a D A r V n U z N z Z k d 0 E w Q U F B Q k V P T U k y b 2 x h R E J n M 1 V 1 M 2 R 2 c G F X b F d W N j J 2 N k F 0 U 1 o w N m R W T D M 3 d D B E S 3 A v Q U R R Q U F B R V E y d H Y 1 Q z F F c E 1 U T l Q w N m R Q R F Z 2 K 3 Z m d l d y c 0 5 V T k F B Q U F J T F R v M l V i V U 9 u d j J y R F p 1 M 0 d o N X V V W j Z 0 Y 3 Z M e T N Y Z 3 d B S G w 1 Z V V G W E E r O T J 3 Q U F B R U R r b 2 1 j Y l V X b n Q y c l g 2 N 3 J 2 d n R I R G h R b T N Z c 0 1 G N S 9 L d X Z 2 d E x 2 Z i 8 5 N z l l a l J R e m F i V F N V b E p U c D k r c l J H a k J p a F R w M D Z X V k w z N G N P S H R X b l R K c j M z M 2 5 2 c T E 2 K 2 Z z c k t 5 b k 9 m b X o 1 K 3 Z 2 L z N 0 Y i 9 y N z M v K 3 U 5 Z X Z Y e T J h e k t T N H V U d m Z j Y z Q v a T R 2 a m 5 D Z 0 F B Q U 5 R V X Z I d E h W T 3 J m d j c 4 a 2 F l b l N w V l d P d D I z Y l Z p T k d q T k F y c j d 5 a X Y v M 3 R i M H B O V F Z W a F l h S E d q Q m 1 q U l l z V 3 F V R 0 R C a 0 h Y b l o 2 Z X J 1 S E R o K 3 Z j d V h Q b m 5 a c 3 d Z W U p X c k Z p a E F 3 Y 0 8 2 S 0 d I S H B J a 0 x W a X d R Q y s 4 O E l K K z g 1 d m Z C R j A z Q U F B Q W d P c k J N S E x B Z z c 1 O S t 5 b z F O V l d T b E p 5 Y 3 J N N m R P K 3 V U V H o 2 c H R 2 c H Z 2 U E Z H N T l j R E J n e l F l K y s 5 V j I x M U F 3 Q U F B Q W d l W V J 2 d 0 l D Y W 0 2 a i t O S m s y Y T Z P a l J v M k d w d j d y c k J n Q U F B Q k E 4 d 2 p a Z 1 F G b F p t U z Y 0 N E l L b 3 F 4 c 0 F B Q U J B W U F q Y m d B S G Z m Z m V k V 3 J W c V p l a G F x M W N K O T F h M 2 t W W F B B U U F B Q U l R S F l S d n d J Q 2 N u U j N h N 1 h a S j A 1 T W d S S F Q 1 O F d K Z G Z m b m 0 x M W I 5 e j U w N 2 4 x O H V Y T D l m T k 4 5 O W N i W F V E Q U F B Q U N C N n J r U 0 1 x c l Y y N 1 Z r Z U 9 I T k h 4 N D h l M W F O R W l w Y W V u T z F j b 2 w 2 U k d q U n B w d 1 l J R n F x e X N W R j V l b m g 1 L y 9 I S E Z 4 c 1 l h T H Q v U n U r M n A 1 O W 1 4 O W R k S E g z M m t 5 c 3 B L M W F s V F I 3 M T Y 5 V k o 2 Z X J y e m 1 n T U h E b W o v L 3 Y z N j Z x d X Y x S 1 J K R X c w Y U 5 L a E t H Z l J x Q X d B Q U F K R 0 5 z S T J v N U F q V 3 Q 5 N T Z x O G Z 6 T F Z x M D B J U U p F N E t x d z F 2 Z 2 R t e j l O W H o 0 Y 0 s v M z N u R E R E V j d Q R W J R Q k F B Q 0 F 5 T W N 3 Y 3 N E R j R j T 0 h 0 V z d k T 2 0 z Y X R F a z V P V G x C b D J j M k Z L O W V 2 V m 9 G Q l F W N j R Z V V h W R l p X W m t t W k F B Q U F B S 2 9 m U G R 1 Q W k v V D B k T T J k T 3 p k c z l R O G V Q R m l E Q n c 4 T 1 c v M E F B Q U F B c k V I U E 5 n Q U F B Q U F B R m l O c 0 F 3 Q U F B Q U J n T W N J M k F B Q U F B Q U F X S T J 3 R C 8 5 R 3 R X N 2 R h V j M r N H Z 5 Y 0 F B Q U F n V 3 J G Q U d x S 0 9 G V n R u d V p a a E 5 O Q z Y x K 2 1 2 S F o 3 T y s 2 d k x 5 c F h L M l d L c 2 V 2 S H p E c j J T a 2 h K O S t 1 b W 5 6 d G Z u e n A y V E p G V l d W a n I v Z H Y z Y W J y Y z c v e m h l T z g 0 N 3 Z u W S 9 Y b E Z S S W J 2 Z D d y e k c v W D d Y c 2 g z M 2 w 1 Z V h W N 2 5 H V V l a c i t S V V Z G V l h h N k h y T 1 U x d m N 2 d z l Q O T d o K z c r N X Q 5 d l F 6 Y 0 w z T z l U N z M 4 N V d W b G J M W m J P Z T F 3 Z j I r N D h l U E t 5 W W 1 4 b m t N Q U l E Y W h y Q 0 5 x T 0 5 0 L z J 2 S m U 1 a D F 2 O W E 5 R E x O Q j J r Z z d Q Q j E z R G Z p Z X Z q W m F 0 e j h F d i t y b j Y v O E h X Q 0 1 2 T D A r V E p r M 3 l l N T N k Y n B m T l p 2 T j c z d E 4 x a m x E c G l l T W V i K 2 Y 4 b G V H N H h s Y 2 R 2 c 2 9 O U k N E M 0 c 3 M 0 g 5 W U 1 H Q U F C c W 8 x b 2 Z 0 c 3 Z M e T F W W V d L a T l l L 2 N x T n p k W G h Z V 0 Y 0 V z R T T E p T V G t 5 T z c z Y T Z k T z N m c T Z h Z W Z O b n p m N 2 J m Z n J x Z W Z m b G 9 M R n k 3 V X V I S G p u S D l M c X Z L M T Q 3 V 2 5 z d T E y d T U 1 K y t t b m 4 z N j d Y a n h z M 3 p s Q j d I T z F 3 T G M v O X V D Z X U x N 3 J Y N y t 1 Y 0 V X Y m F I d 2 8 y b T A x T m 1 6 W l Z o d z R k M U x a d F d 5 V W 1 K Z 1 l k R 0 1 6 W X U z Z X Z P b l R v V U c z M X V T S n d o M W F M R m k x M D N Y W F h P Z j k v a W 9 t S m N Y N X R z O W x r c z l r V U V 4 T l R K Z n c 1 a n J s Z T U r K z E 0 N C 9 q d G Z 2 Z m p u d m N Y N 3 R m N D J o a l h G e W N v V E R 1 M m 1 i M 1 l P L 3 A z N U M v Z j F m d W R S b 3 B 3 O H p y d i 9 6 b E w 4 c k 1 6 R l J z Y k t 6 U G R n Q U F V R l B a N 0 x Y N E k r W E R o d z l y M m J K b F d y c D B x V X B L U 3 N M Z E h B Q W 1 0 V 3 Z Y V G h N b l R s V H Y z c j M x L z l t N z g 3 Q 2 8 2 c 1 Y v N E c 5 Z 1 d F U 1 F U V U J X d V N H S 3 B 1 R 2 F T e T Z o a G t z d T F U V U x 5 e V V y N l Z y Z W J v d l Z 6 N 0 l 5 S l N 6 S 3 h L V z B 6 T E p y N n M y b G J s W X V t Y k l r Z X E r V 0 l v V U x h a G l i Q W l v S 0 t P d k 0 3 d y 9 2 b k 8 v T U 1 H Z m 1 u R m 1 Z Z 1 h t L 2 5 x Z m 5 P b W Y 5 e k x r N j U 3 e l B a M 0 4 x Z F c y U m N 5 N W J 0 Z 3 p Q U C 8 5 O G k 1 e E x I N F p 0 e T l 1 M W F 4 Z G V l K z A x a k J 3 N U V x b X B x Y l l 1 R H Y z U H p K a 3 o w Y m x 6 W n l 4 Y 3 V M R E Y v b j B U R V J H M X B E W m J z M T F Y V j R k T m 1 6 W m g 2 O W F 0 V U N x V m l J e U 1 S R l J V R k R 3 O F B H e G R O Q 0 l 5 U U t W U 2 9 h c X F D b W Z Q b n N X W k 0 y Z n d 6 a n Z 2 S U R V M U Z U M T c 5 c l Q 2 Z W Z Q e T h y Q n o 1 M D Z i a G 0 z V 2 J o T V J F U k c x R F c w M m J G Z F Z W V 0 h m d m 4 x b 2 J H e E V V b E l T N X N 5 W l k r c 2 l F W k V N Z F h W M W V P V 1 Z W N U N a b V l s b H k 1 W m g v Z n I x Y U d o b 3 d O c T F h K 0 h 2 N z Q v N i t u b 2 9 s V X J N b m o x Y j J L Z X N y Q X d i T m 1 5 Q W o 0 O F B y b H k 1 Z 3 V I R G g y U E l r Q 0 d T e n B l W m 1 Z b n k 4 b k l B d 0 x a d D J 3 Q U F Q W H I w U U k 4 Z V B k R F E w S U I z M z M w W D M z L y 9 Q V m F z V 0 l I K y 9 m d m o 0 N D g v e G 5 m Z m Z Z Z j U 4 K 2 V q c 2 J F U k t T a 3 B l U G J a W j V H W G x 3 Z G 5 a M m R V V j F m a j Z h Z W Z S c 2 V P S F l W e j d O a X h B O F h G e F d q W H J o M H F L e X Z 4 M U Z O U H d j d k x 5 N E p Y a l l p S W l J a n N S W n N O M j F l d V h F R j V l V G x p W T J N W n R J b G F J W G Q z Z D h 5 Z E 9 4 Z T V 1 Y m 5 J e W N s Q l p X V W x Q d m 5 r R T h U R n h T R W h J U U V B O E 1 n a m o y R G d 3 S U c 0 L 2 Z i Y k F R Q X B L U 2 w 0 N j Y y M z R P M 3 R q Y W F t S m p 6 N j Z L T U l D d 3 R E N T g 2 Z G p a N X Z 4 S W d S Q U c 3 M V d a O H l a W X J X T 2 x k W F Z 5 e F l z Q U J I a n g 0 V i t u T V B H R E F B M G R I U k d E W n N H Q U F n U F Q w Z D J k b l p X T F J v R V J R S 0 J Y S n l j d k R L S z Y 5 Z z N i c D F B S U R z N 0 d 4 V V Z s W m k z c n g 1 Q U l E Z H U z Y 2 p O V F V W a X h Z d H N z R F Z J a U l p S W l K N z A y Y k Q 5 b S s v L 1 F Z Q T Z O N j l 1 N D F M U W t T b T Z 0 Q 2 h B e n A x N m 9 T c l Y 2 L 2 k z T G x 6 U 0 U 5 U H h 3 c 3 Z 2 Q 0 N z b n p C a E F v S 0 N n Z 0 R j Y W 4 0 Z E V C Q U F i M j l 2 Q U l D T G l 3 d j Y 5 K y t Q e k 1 4 T V R K O C s z Z X l 5 T 0 R r N U l U N C t I a i 8 v L 0 R N U 0 V o T H c z L y 8 r R n p O b n p 0 V G E 1 c j c 3 N 2 9 O Q 2 N l d G 5 O U z R 1 R H N Y R n h T Z 3 J L M E 5 R V U J B K y 8 v e H p K Q 2 N u Q z l z T 0 h U b 1 V 5 Y 2 5 K R E 5 0 R V p G Z H F h M n R S V V Z H Q j A 2 Z F A 0 L 1 R w M D d o N T g 2 Y X R p M F J F Y l V 4 b 2 F D a T Z k d T J L c U t n b y t Q c j Z 0 d W 1 C T X R 0 c z J M N T Y 5 U 2 9 B b 0 g z N z l q W X V D U k d a e X R u W l d S a G 4 0 Z n o 1 O H d n T k R S V k d j U W F B e E 1 S R T R j L z U r Z m t v S 3 l z V G 1 v Q 3 I r Z m o 0 V 0 t 3 O D Q 4 Z V B 4 N 3 A x N j V D U W t J R D Y r d n B t W T B E b 2 p y d 2 N G Q l N F a X h j d k l p Z 2 9 D U G 4 1 K 1 V o U F Q 5 Z m F w b S 9 m d n F p d n I 0 Z W J t N X Z G e W t o R V p L c n o 1 O D l q L 2 Z y M T J M O S 9 Q K 3 J x N m 1 4 Z E h D S n E 0 O E x E d y 9 I b 2 8 0 O W k 0 c 1 N K Y l h a Y 3 J U W W J 0 b 2 1 v Y l Z F c W x V S 3 R z Z G o 2 N k 9 q b 1 p r M 0 F M Y W x M b H k 2 N G R P a 1 M 4 d l B 6 O F p l L y 9 N W G 8 5 Z z B O R F d q W H J w M V F Q d D J i a V R Y T F N r U W t S M j F 0 T F R a d D J v U T l l L 1 l B Q U t L a m 9 4 R W J H d 3 Q z Z D N j Y m w 0 e U k y a E t W U 2 9 Y T G x 5 L 2 o r U E h q S 0 N v c X d v Y 2 Z m b 2 l Z b U J q M D d 0 M 2 I x a 1 d 6 Q 2 9 a d E l q T F o x M T k v a l g 3 O S t p R X l N d E x x N X d v T 0 R r W m h Z V 0 d 6 N W V w N X N U d D M 3 b 3 d q U j Q 1 b 3 J X d G 9 h R U J a V 1 J u Q 3 d z S W t u O G Z W M V Z X W V U 3 a T h 2 Q n d C Q V F G Y X R l b n g 4 Z k Y 0 N T U x M z h Q N z c 3 e H M 4 V G x O V E U 4 c k x 5 N F Z 6 Z C s 3 Y 0 d R V U Z C W W l O a l J X M k t T Z 2 9 R R l J V b E 5 a K 0 h J b W N p R 3 p o K 3 Z Y c l N F O V B o N H V M Q y t i U G 4 0 K y 8 v d l d 2 d G k 0 U 0 V i V m g x Z F h W V 0 x o d 0 l U S X p N L 0 h k Z D k r M T J i R H R i S H d U S X N m U n I x O C 8 5 T 3 Z Y e j J i N 1 c r d F k x a n I z b V R O b k 1 I Z n V Y R l J X V m x x O V R I N S t m b 2 l O a l V W N m V y c X d M R D g v W H h o Q m Z O Q 2 d R U 2 d y S z h P N W M r Z U U 5 V C 8 4 O E l Q c 3 J p U 2 h v Y U c 0 Z E 9 r U 0 F P R F F v V U 5 h U V J z Q X h v d 1 p B M 2 Q z Z D c z T j A 0 O G Z Q e T c 4 K 2 N j Z m Y 4 U 0 l F U 1 B n N m V r S k F K Z z J i U n E r L 1 B K T H F G U X F B T U M x Y T l l M H R p Y 2 l z c V d 5 c 2 p K Y 3 Z Y b 1 Z j W E Z 4 R E 5 w R V p I V m V Y b D Z Z T z N j d T N O e m M 4 U H Z 2 d j l 1 N k 9 G Y k R t b T B I c 2 5 Y c l Z 2 e j Y 2 N j h B Z 0 1 E Q V F K d k 9 K V 3 h M N m h C c E w 3 V 0 h s a W l Q N W p I a 0 J I U n p y O E h 6 e n o r U D N O e G N 2 U G J h Y T F p M W F w V l p 4 N U x p d G R k Z X c v d n Z 2 N C t N a k F 3 R U J n W W l J Q 0 F B R H o z M E V J Q m J B N k t s c E t S Z z V j c V Y 4 U G Y z U j R j T 0 h U Q j Q 4 R 0 Q 0 K 3 Z y S 0 9 z Y 1 R U e n l C e F l z W E l 5 b 3 F D c U 5 H a l d x M j N 0 b l p H W G Z m Z m J m Z W Z l d n E 2 c k J 4 N D B a Y 3 Z u d 1 p W N j V j d 1 V z d n Z T U 3 N H e n Q y T E 1 y S 3 l 2 R H l 5 e T h q T W p J U z d 1 N 3 V t R F Z y b H R i K 3 J O V W 1 J b H R S R H l 5 c j J m c U d p T W l h L 1 B 6 O D R P Z m 5 o L 1 B u e j Z P d X J x N U 5 k b H R o M k h Z Z 1 V W R l J j S E p 5 d 3 R h d F c z S D Y 5 R 2 1 I R E 5 1 R 2 d x M W 1 T Q l V M c k l h Q 2 t L b j d x d 0 9 5 V 0 5 D U 2 N p e k 5 Z K 2 h i T C 9 h O W p R V n p Z K 2 Q y Z F h Y R i 9 Q b n p N W H Y y Y k 9 6 W n N 3 Z G p 4 b 3 d 4 Z U R 4 e i t m c j Z Z d k h p e G F M c k l 5 T W p r W n F h Y X R Z N S t 2 Y n R p N z U 5 K 3 p a Y m Z 2 b n l a Y W h V S 3 V 6 Z H V 4 Z j M z b n V 2 M 2 4 w S E R o e U k v d j M 3 a X g 1 N 3 h v d 1 p v d X N Z d E l u S W x t c H F h Z 0 N n V F Q 3 c 0 V w R j l j b k p 5 Z 3 F 1 c k t 4 b 2 J H e G 0 y c W Z V Y k 1 H Q U F C Z 3 d Z Z 0 9 6 c 2 J C U V V G T m k 2 T 0 M x T 1 N 0 Q V d D e n R T U T Z t c C s 2 d j M w O T F P c z Z a Y W J C d G p E S l h O V 0 h t b G h M K z R 1 R G p j Z W V l Z C t P e X p 6 N n d l d G 0 z c C s r K y 9 4 N V l 0 V y 9 E T U 0 4 O D B x e T A v Z n Z 3 N G N u T n p v V l F x R V J v Y W l 0 R F F V T m 5 I W j l B b U l p S W l h b H N Z d H N u a F N R M 0 s x b H F 2 d T U y Y W x K Y 0 N t c D k x b C t r Z V Q 4 c n h U V F Y 2 O U d p O C 9 m Y m I r T 0 9 Q U H l T T j B 0 M 1 M 4 d k x 5 a 0 p l W E o 3 b y t M a T R P T V R F e E J v O H h Z O F l N M F p y c D N y M T d Z O G V P S F d h V m t Z a U l p S W p h R m 9 a d E V 4 d z d k Z 3 g 3 O S s 1 R l U x T V Q 0 d V B q T V h q d 1 l K d y 9 m e D Z m Z l B J S i 9 Q e j g 0 T z d 1 a m 9 h R 0 J v d 2 N P U k o 3 O X V 4 Q n A w N m R N S F B t V E R n N 0 8 2 T z J 0 a F k 3 Z H V 6 Q X F W T 2 4 w T k R R Q U F C N D d M S E g w T F Z y V j R Q b l B I a n d J T D c 3 N 2 p z Q X Q v c G J 6 N T A 3 R j F 1 M 2 J z V W Z m L 3 l C U 1 p N b U N T U D R Y Y n g 0 R W R 1 M 2 I w Z D V l V G 0 2 Z C s r T 0 J 4 N T R B S z Z 1 c n B L L 1 c y R m h J Y l p 2 M z Q 0 Y k 4 y N W d 3 S U F C d U 9 l Z W U 0 e n V J L 1 c 3 S z V W S 2 Z Q Z m R k e m g y N 0 J p Q 2 c 0 T n g v L z M z S X p n N E d L V 2 x w V m l 4 W W d X Q V c v T W 1 w N m V u b z Z h b U J t U E h q a 1 d m U G 4 y R X Z 1 Y n F m d W J x O H d I Q T N M b H p F U k V S W W J T T V V w c F J 5 M m x T c m E r V z J k e j l w W l J Q Z D c y e E p 1 a k d q b W 1 z M 1 B y V z Z U d l B 3 S U V E Q W R 3 Y V V N d 2 V 3 M 2 F Q S G o z U W 8 w Y 1 B X e G V E a U l q c 2 d O d 1 d Z M U p l c H B z N y 9 v c T F 4 c E 9 4 e G 5 H T l B W T k o 2 W E t u c j l K Q X p y S D B y W m Y 3 W G M z N U h r U l N N V 3 p M d E d Y T E Z x U 2 1 w d U t C Q n g 1 Q X U z Y n Q 4 T X d 6 e i t D Z G Q 5 N U J i R 3 d z O H Z M e V V G U l V o S U V E Q i t L W F g z N 0 I 1 c z J i T V d 6 W U 1 H e m J 0 Z z I z M 1 h Z Y l J v d 1 l n W G 5 6 N X F H a G 9 R R U p D U W s 0 Z l B n d 0 R o N D h p Q 0 Z E a G h n T j I 1 N m V u Z 2 d L Q 3 N K U F A v M k V o b 1 l H L 0 9 j L y 8 0 R z d 1 e n N L Q 2 d w d z Z O Q W g 3 T n E x Q z R X R m h a Z z V j e W F p b 3 F J d 2 V Q Q m d y R n U z R H Z 2 M z c 4 Z E h I M z N V Y k V S b G Z V N m Z Q b z N I S D M 4 Y y 9 m d j N S M F J F Q k Y 1 L y 9 Y V m t a V 1 h o c m J m Z U 1 y a W Z t N X V i c E 8 v K 3 h o d H Z J R H M 3 R z V N b V R j T G h 3 N G V 4 Y W R N b W Z Q T E p K L 0 Q z O T B k V l Z S V U 9 I V H F F Z m Z 2 M l l j Q 0 F B V k N w V k V o S 1 N z T F d y V n N S R l J X R n I 3 N z Z T d W h u N 3 U z d E R V O V B U M 3 p 6 e l R l W U 5 t M m F w T E F 0 e H R D U H Z h R m w x d H B m a z c 0 Y m t p b j l l a z E 1 a U p C N 2 9 3 a 0 9 E Z 1 l B b E p h V 3 l p b 2 J F U k d S d l p B N 3 J v a z V U R z B W S j Z W T W x n a U o x Z 3 F j d X B V R V V p b 0 5 M R V g z T z F u c T N J Y i t Q e k h u W l F D M U R R e m J N b H k 4 Z U J F Z m Z Q Q U J K a y t l a k Z k Z m Z S V T N i d H p B b G k x Y n N I Z n Z Y b 3 d l U F J y U j B k R 2 9 y c T d H a W h V c k 1 I b n l a S V N F a E 9 D d H Q 5 N U N m S H c 4 T G x 5 N G d J c 1 h M K 0 x Y W D M v R n F s V 3 J N S G p 3 W U R 6 O D h N T 1 l P W E 1 t e X N y S 2 p K N j d U N T g r N k 5 P b k R 3 b 0 x D N U d S a 1 l H W W 1 C Z 3 N Y N z R j b j M 3 N k t a U k t K U U F n T F M w T j d k c T F 3 M G N m Z l F S M 2 Q z Y 0 1 H R E F B a n o v K 0 9 Q Y n M y W U 5 4 N D h Z W l B j Z X l a Y 3 Z R d T N k d k x G K y t I Q U F R R k J T R T V j d V h Z K 2 J N b V l p T 2 p o Y m R M e n c 4 M 0 9 o M y 8 v W F h Y L 0 h E R H o v Z z g 4 O C 9 S N j l l d l Z C Y l c 0 d D c 3 N z B Y N j l l d n h 6 d n Z 2 S U 9 F a E F R Y 0 9 u U U l z M m J O d 3 R O U F A 0 M 3 E 2 b X F N R 0 R F Q 1 A v L z h N e D U 1 N U J G R V J F U U k v Y 3 d E Q X d N e G R P a F F m U F B O T j F M K 2 I y d D F 4 Q V k 1 M H g w R V R m T m 1 v Y n V m c H B a N G V I Q j F k W V c 3 d X p 1 d V h i d G 0 4 V 0 1 U R V J H M U 5 Z Y U N u c F N 4 V m d 6 V n F 0 d H J M Y n M x e m 0 r b 3 N r S k 5 U c m l X K z V K R D l 6 b k 4 w U F l 0 K 1 d L Q j d B Z k R 0 Z 3 p w N m V s b 2 J H e k V 4 S W t U Q W R 5 c W J a N D l l e m I 2 O U 9 r a m J P U G o 0 d 0 9 G N H R a b E R R d 0 1 o S k 9 U R X d D Z 3 F h a 0 o 3 Z H E x Z z B L a H d Q T G x 5 M U Z h V 2 9 x R W h B U z g v d n J y c 3 B w N U E 3 Z H F r a G N 1 W E F p R l F v R 2 t w Q 1 F B U U Z W V k Z R N G N P S U R w M D Z j T E k v b j E 3 d D B i d 2 N I Q i t Q N z c 3 N D J H N 2 N y S 1 N o d z l l a F J q e G 9 6 Q k R 6 L z h J Q 3 d E Z 0 4 5 L y 8 5 M W c y S m J 5 M 1 g v O D h V Z T R 1 c n F p c 0 x B U W h Z V 0 Z B S U F P S F R v S V U 0 M m 9 x V W Q 1 O X Z M e U F n Q m N 1 W E x G K 0 F X e E l D a y 8 y d G F n Y n p S e H N Y T m J x b V p i e X Z l U y t y Y T J y c T R P Z F h W M T h Q Z j N s M V U y V 3 p 0 M T Z o V E N 3 c 0 x n N 2 U w T m d D T 0 N F e E U 1 T W p u M 2 U x T n F u d l Y x Q l p P e V h V c 3 l O V 2 p M M m M v U W R U Q 2 x L Y m 9 w W l R E M T N L W U 9 W c X U 1 U H d P M 1 k y S F l s d U h T c F V z Q W d F N m R P Z 2 5 M b m 5 y c U t j b j c r L 2 o 0 S U N V b E J h b X B x V W h P V G t a Y V d o c V N r c E l 3 Y m R v M F d l V U l D U W t S b X U y c X F R T n N V R k N R M X Z M Q X d F R D g r Z W V m U m 8 5 W l h G d 0 1 B R G g 3 O X F 3 d y 9 R Y 0 F E Q j A 2 V k F n a T V p Z 3 V M b 1 p L c G N L Z V B Y d U V a W k d S a 2 Z E d z h E Q z R u M H F s T X Z 2 Y 2 N z a H R C c T d M R W 1 I Z G x C S E 4 5 Y j N o M W p 5 Z T F I N W x w Z z Z p c G 0 0 K 0 h o S V N J b W w 3 Y T d w M D Z S S m 1 6 c H l K O T k 5 L 0 g 3 Z m Z m c n Z v Z H J 0 M j d j T F N w V X V 4 Z W Z O b T R l K z Q r d n J 3 Q m t o R T F Q Y U l 2 Z E E y O X p k Z n p y M 1 R s T 2 N J W T h k c 0 N W S z Z 1 N G x 0 W j R u e l d l c j d T e W 1 y c l d 2 M n F X M W g y S m J C e j g 4 U E F I R H o 1 a z J 0 N W F k T 2 5 V S z N i d D J N N 2 4 v N T h t V k V S R V J n N T g 2 Z D J M O S 9 Q e l p z M k l E M z M z O G Z M a T R 1 Z U 9 p a G g 4 d 3 F t N C t Q R H d D Z 3 R y W l d h L 2 5 O b X p l T k J s c m d W a T B 6 Q U N R a 0 p P Q 0 p K N T d R S 2 5 O Q V F J Q l p a Z E 0 4 L 3 Z M b H k 0 V W E 3 L 3 I 2 Z X R U W D E 1 d D l i S H Z T R W d P U T Z O d E d U b G 1 r T n A z U 2 Z m T n F x R H l I R H g 4 R 0 F O e D E x M T J p N V d r c F B q N C t 1 T 3 V 1 d T V x O W t O S T F i d H c 0 Y k 4 r K 3 Z k b H l C b T R p b 3 J a S n J B b T I z S D d R N W d S S 1 U 1 b 2 5 H O X B X Z H l C V m M w a H B 2 c T V 2 T z F N R 0 t 6 T j N Z R F N 4 e j d y T F R L b H B O L 1 U 2 U 3 Q y U H R k d U 9 4 Z m l v V 1 N S U V R 3 M l V r N U 1 q T E t 1 b 3 F N Q 2 N P W E 5 R V l Z W b G R Q L z k r L 2 N q S l N V R k N v V U N D U W t K K 0 9 L T E w z R G J i Y m Z o N k 5 H a l p w Y 3 R K Q 1 F F b l R w M T B w c m U 2 U H I x N n l n c 0 x K V D B q e j h r S k F S Z V h s N D R k d X l Z c 0 t 5 e H N S R 1 B Q Z l l Z e n A 0 O W E z Y j V 1 b m J 0 a X N i R 1 J 1 V G 0 1 Z 3 J M Z H U z Y W h V V 0 x G a 2 5 h d j M z N z l s c k J 2 T H k 4 W E 5 i N X B U Y j d V Z i 8 0 N m Q 2 O H B O N k 1 w Y k x V O G R T R G k w Z z l q O W g 1 R F R W W D E 5 Z F B Y T m Z 1 M 2 J 2 U n Z Y d D N o S W V I e X l x L 0 5 Y a D R l R 0 R o d 2 9 Y b z J M R 2 o w V z N W T D M 2 S W l N a X h H U X V Z W X N 5 c E J k V z N y N k h u R m Z V O V g 2 e W Z z T E Z u Q W t z d 0 Z I Y W x Q d G V J d m R 6 W F h T Y U g 1 c l h S R j U 1 M S 9 6 T 1 Z v Z j N G e m s r T 2 p X R m J o a 0 d E Q n F G N z k r N V l 0 V 2 9 W Z H U z Y W h T T k h q b U Q r L 1 B r W U 4 y N G N Q R D A 5 M G R E U W d L Y W 1 K b F J Y V j B P b F V x R 2 h v U U h W M W R V Q W J 2 V n A 3 Z E N o Q T N K e W N 2 R E Z G M S t n c k t 3 T W Y v e n h C M n B x Y X R D e l o w K 2 o 1 N j Z y c T B O V l Z S W H E 2 K 3 Z S M k 5 p S X F x b 3 E z T G h 4 U T F q d j d P e U 1 1 W F B u S W l N a k E 5 O T g 4 d z J L a W 9 x d 2 R P b F N 1 T H U 3 W S t i T W 1 R Q n U x W E t y a j l I V T F J U 3 F x a X F o e W J o Q 2 9 j R H M y Y k 5 4 K 1 B C a H J G c T F D c 2 V P S G N P a V J Z c 1 F I Q n l N T G w y N k d D e G J Z M k 9 q M G U v K 3 d B T V B 3 T S 9 Q R D I r K y t T Y X l z c k t 3 Z C s 5 Z X J G a X h B b E 9 u V G t W a l k 2 U F F X a 0 Q 5 M G t M O X Y 3 V z F 0 V 2 h v Y U V E M z d 0 M V J X b H F L R F J z M l l O T 2 1 U V m k 5 Z W p V Q T R P Z W Z m e G J P W X d s a U 4 3 T F c 4 d U 5 w c k x t N H Z w d V k x T n B 4 c 2 U r Z m 5 a M k 4 z T n h j e k p r e n g v U 0 N X M U J W V l J X e X N y T E 1 P b 2 E r N X Z o R V J O U z J t U E k 3 c j Y 5 N X M 3 R n d a K 2 c 0 V W d a Q m s 3 T 3 Z X S m 1 z U V Y w e k s r Z G M 1 d l N M T n R h Z F R 1 e W F X L 0 k 1 c n J V O E Q 1 T D l Z R E 5 5 R 1 p 5 Y 2 5 Q R E J C e C 9 n M 1 h m Z n h k d H Z 2 d z A z T n p l T U h E a 1 N 6 e j M z S E x L e X N w Q 2 R u U T B B R 0 Q x N k 5 C b 2 F H b k R w M G l Y O C 9 Q U F B B S U J Q U H Z r R W I 3 L z l O b 0 J i b z R h b n B h W E I z O T h m Q 1 F r S m V P U 1 J S N H l l K y 9 Q U F A 4 Z k h I M z h z Z k w 3 N z d y d l J z M m R Q Y k 5 p d 1 F W a D I 3 N z M z b 3 F h b U J w O T g 4 Z 2 1 X T G w y S 2 5 q M T c 0 d U 9 Q U H h i N m 1 M L z Y 2 c X Z J e U 1 q U U 9 r Y m 5 6 c D J 4 W T h j T 0 F N R D A 2 Z F B S M E 5 D Q T d k d T N Z L 1 B t e m V q Z n Z 6 O V N V b E t N b G s z S 2 Q 1 O H l a U X J X c k Z t R D k 5 N T d E e S s 5 O U J M O C 9 m M 3 h 6 R F B Q W U 1 D Q U F U a D Y 5 Q 2 p l Z m Z k Z E F N Q 3 N X Y k 9 R b l o y T m h 4 O S t H Q U R 3 c j M v O U M 3 Z m R k a H Z 1 d i 8 5 K y 9 Q c n J y L 2 o 0 N D Q 4 U k V C Q 0 E r U G g 0 S E Q 1 O E d I b D V l Y W l w c V J F R 1 Z E T k V y T m 1 P d m Z U T k V T d V Q z T 1 p R d X Z 2 c k 8 0 L 3 V 6 V W o z U E p y N z Y y N n Z l Y 3 p x N m 1 x O C s r N j d T R W h J d 1 B E a H d 5 V 1 Z 6 W n I y N 2 R 1 S D R 1 S m l m U G J a W j B o U F Q y K z J Q a j g v S D J 2 W H J r V k l T Q W o 4 L 1 B 5 R X V l N k p p T W l 4 U 1 d u M V p X a D h G R T F T d T M 4 W m V x R n R i b E 5 q Y T d 3 d 0 Z y d E d j b G 9 B Q U 9 M W F Q 5 O D J o c 2 F o M F Y x d X J L e F N 5 a 1 p r Y V F 6 Y k 1 n V U d C a U k x T m J Y W j h 2 a j R l R W s v T m 1 Q R 2 p E S H B 2 R W x K U 2 N M S T Q 0 W k 1 u V G 9 W V T Z k T z F i d H U y Y k p s Q n Z k M W R u Y k d F M D g 4 b 2 R W b l d 3 c X A z N z F q e D Q 1 W X M y W k 5 z K 1 g 5 K y 9 k d n R 2 L z M z M y 9 m Y k x 2 M z N u d F B W c m 4 w T W Z Y b V p l e U h X R T Y v T D Z u b l V a Z F B U b k 5 1 M 1 h W e S t v T H A 3 a U 5 X S T Y 2 N V B q a z V X V 2 k y Y l E 5 R 2 p 4 N E 5 B U G p x c T Y r Y X J X d H N i T V R D a F F 1 U m x w Y U c 0 T 0 J n M U 5 Y V n R k b n A 0 N G l J c U R s O X d V M X N H M U 9 i b F J z a n B 3 K 3 o x U E x w Z T d Z U m E r R m 1 M V 0 l 2 O H Z Y O V d m Z X p X R G t 0 K 1 p 5 b W o x Z 0 5 1 c W 5 Y a T Z H Z D l H S F l 0 a E 9 I R H g 4 M k 9 N M l Z s N W V Y e l d v T z g v U H p r W i t m Y j N D Y l V h T k d D V k 9 P M l R 1 c H R k c j Z i b V J p M n h w Y W J v e l V I M 2 5 k d 0 N 1 b G l i Z X B O M X V w M z N I Q 2 h B b m 8 z c j A 3 U E Q w O U p S L 2 J W d m J 2 M z Q v b z Z H a G g 0 R F I z Z D N l a m c 2 Z 1 J F V k h i b 1 J 1 d W p E V k x G d H Z m V k Z M Q 2 1 K U n R w S m J E a 2 l I Y l d E Y z F X e k 9 u W m x z T 3 F T M G F H T H h K a l d I Y l R o d z V j c 1 R n U U d U Q n d j R T J D O X R u e j U 3 V m 1 y S k x u M k h E a H J X Y X N L M 0 p F Z 0 c w S m N 0 Z 3 p l M U 4 r W D c y T V B x N F Z B V U Z C Z W p j d W J P d G k w R k V S S G J D V 0 R p e V p B M m 5 v Y j Y r Y 2 1 0 V 3 J m V 1 N 3 R k R y U H l u S E 1 C Y k V q U V Z R V T F y a l N U M j J z Z T J s a n R W a X J E K z l u S F B i M D h z S 3 N o N k d i V H N 4 Y j k 0 O F d 4 Z E I x T G h 4 N H p C d T N E a G J G N F B J T E V x b F V 0 S T B l R V J F N U Z q R S t t S 2 I y b C 9 h b k F I R H B I U j F r O X Y 4 d m F V W X U z W n l t d E R M W l V y T n R y R 0 F y V H Q r a m I 3 e j J j T j F K L 3 Z H M G N p S n l D R 0 V o b 2 F p c k t 4 T W E 1 b l l B R 2 1 t U G 1 B U k V W S H J Z c X k v c 0 R X Y k E w d W R O Y V F s b V h w K 2 Z j S F V u c H R T M j Z v N V B N T z U 0 M k h O T m h F N W h G R 2 p S b U h U c G s y b 3 J h M k Z o N G N I Q 2 d v S 2 N P Y k 1 H U 2 l W U 2 x z W G p Z a U l X b 0 N o M G N Y M U 1 U U W J o N l h L S V d Y V 0 V E b m g x Z F J S M H N Y T 0 w 2 Y 0 p 0 N 0 Z C M n l 4 T j N 5 d 3 F 4 c 3 B t c U V a Y T d t Q z M r b z R o d G F h Y 0 h B Z k R O a E c x R 2 Z 2 M j d V T n B h U 2 5 L e X N y d 3 h S Z G Z J R F E w V k J p a H Z I M z c 5 b m o r K 2 V m e C 8 v N 2 Y v M E 5 r W k N R N m R l c U V n U U 1 I W X Z 2 M j d a Z z d k e T V j W F Y w Q n N G Y W J p S 2 l 0 T X F V M j B 4 c U R q R W s 1 c n R 5 W l N D e E 4 2 c m 1 N R F R S c n p j Q n R i c D k 2 Y z B h Y 0 4 5 U W l 3 a E t q c T F Q Y n d i Q k 5 S R z J H T 2 x o U G 5 6 N W Q 3 L 2 8 3 N z d 3 V G Q 5 N T V w L 0 E 1 T V R G U m F 6 M k R O a E Z S M n l Z M T V K c H l I R X N k M j l 4 O X J F M 0 t i Q 2 h T M T B 2 Z H h w e n R M Y j I v c 1 d Q W T Q v O W 5 a R H R 0 U G 1 3 M 0 5 U V 2 h y c T d P M X N V Z 0 l o T T B O R F M w Y U R O d j N p Q 0 p p S W l J e U Z M Y W Z O a k 9 5 c 3 B D U 1 V t S n J Z d E J S Q 2 F v c j Y v S E g z L z h B W l Z L a F F N S E R v a k 8 5 e D R X R m 9 i Q m d 3 Z T N j T 2 1 J a U l p S W l N U z E r Y k J k V k Z T R W 9 x S W l X e G V E a U V 5 a 1 V x a 0 F B U E h 4 O F l p T G k 3 T n h h W W l J a U l p S X B H b n p Z Y n R Y c j E 2 c z h T S n F w V 3 B x Y X Z E V F R 6 L 2 g 0 c 1 d M d G k 0 S 0 V S R V J F W k V z Y l Q 1 c 3 g 4 W E Z J U 2 t w U 2 Z a K 1 l n T W x T U m x B e W R n M k h J U 0 p T S n J 5 O G 5 M a z V l V X h i Q k 1 S R V J G U n E 5 U G 1 3 N 1 l 0 c U l m O U 5 6 V 3 N T M V Z S V V l I c T Z t c E V S V V h K M n M 4 U n d y N 3 V 0 W E d F N z B 4 R V J H U 3 V v c U l p W k d k b j I 3 b 1 l S T 1 F B c m w r L 2 p 0 c m F X b H N Y d z Z v W X R 2 O U g z e V Q w W W h Q V D Z 5 N D N O T G V n N 2 t U M 1 V n T G Y 4 d V h M V V Z K U 2 d u Z m Z m V m Q w b T V 5 Y 0 h D e G R 1 a F N K a V l t e X d u W n J E N T B 6 W n N 6 Q S t Q S G o 4 Z k R E R D R 0 d W 8 r L 2 F H S G 9 C U W 1 R U C t Q Z V R p T 3 p C Z 1 F N S G N Q R G d R V n N Y Z z R n Y 2 d F c W x 3 b z B i T j R U e G V k b 2 l o d T M v M F g z S U 5 i V m 1 X a m V J R y 9 v c 2 R w e G V 2 W G 9 o T E N 6 T V l I b m o 0 d U l 3 W X N R S W c 5 d m 9 L M X R y Z j V n Z k 9 u U W 9 1 b m J 0 Y W 5 B Y n N X d k R 3 R T M y a k g 4 L 2 l j Z 2 V 1 T G k 0 d 0 4 z Z D N k Y k Z J Q 0 l I b 0 Z R c W N m U G 1 U V n N Y d z Z v W X R r V 0 l Q Z k J L Z V N D V 0 V 0 e k Z h c z B C W U 5 T b 1 V a T E s 2 T 1 R r S k d t N 3 R t V E 9 u R G 1 T d G 5 Q R W E w T 3 R I d 0 0 z R W R u Y T Z O R 2 o 4 Y 0 F E R D l p N k d J T E h I b n N N b j M z M m 1 V W D J G V H V X T 2 V j Z 0 l 0 T m R 2 M z R k e W N u S k t D c 3 J z M 1 Z S c k l a a F d 5 S j l O Z F R X Z U N C d W J H e E V Z V 0 V o R 2 h z Y k V S T V R Z N 0 h q d G 9 V S C t O c m F X c H c 4 Z V J K U l V W S H c 4 L 0 1 6 N l J n T U 0 w U k V S T 0 t D Z 2 9 K d 3 h 4 M T M y T G 9 Z Q X F u M 2 J i R n R O T C t M T 1 Y z O G l N a n l M b C s r R E R j M 0 4 x c 1 h 3 N m 9 Z d G 5 X S T F U a k w r U 0 d X M C 8 5 Y l U w b E p D Y k t 6 c z d G N z k y N k 1 I R G 1 5 V 2 R p d X J x N U d h b W 9 x U E R 3 O D R P M 3 R q Y 3 V Y T H l N a 0 p F U n l 1 Y 1 F V R l J Y a H l T Z W Z 4 S D M z M 1 l m Y T J s c F V W R l N n Z S 9 m d S t Q M z M z M 0 g 3 N 2 J k a j J y U n B B S U J q e D Q 1 a D M 3 N T k 4 U F B 6 d z Z W T G x 6 Q j k r b l J F U m t h a X Z M d 2 N y N z c 2 S 3 Z y M D Z R T j N k M 2 R j d l h v V n B h V 2 x t R G x 6 S m 5 y M T Z v W C 8 v T 2 M v Z U 9 P T k 4 1 Q 1 d s b 1 p 1 M 2 J x a H Z M d 2 N T N W N 1 U l V o S U N G N T g 4 V V Z K W m N 6 S n l j S H A w N m V 4 Z n Y x N n B L V 2 x O U X Z i M X J v M l J D M k 5 M N F N J c U x V N W N 1 U U l h b X B x Y 1 B m Z G Q x d n N t T W E 2 N F V r W l A w Y 2 Y z Z T M 0 V z B 0 R T F z U 3 d y V V B z c m F j b W F 6 V W p E d z B O e F p R c F U x Q m Z Y N i 8 z d U N r c E t V a E l T Q k Q 2 S X k 5 W X N N R H d s N U V v U E R 3 Y z N i d D N S M m h v S 0 N a T 2 5 J Z 3 h Z O F p n N X N 5 W k d E d D J M S j U 3 N 2 p s T W 1 6 W U 5 W N j l l e F p Z d F c 3 Q j A 2 V k k 0 T 1 R u a D R z V 0 x t R H Q z T H J a d T N Z c k F 3 R U J N b U R B Q k d 6 W n N R R n B h R 3 N M R H c x R l V W S V N V b E J T c 1 h y M G F B d 2 N P U k k 4 Z V B Z V H p x Y m V Y Y z R P T G k 0 d E R Y R n d j R G g 4 K 3 J I Z T l 0 Y T R O M l p l R 2 h n Y X N Y Y n N X L 3 Y 3 K 3 F L K 3 Z o M U t w e E 9 6 W n M 0 W D F a V 1 Z s M k x C a E E z e D h m S E R s e W h V T U h 6 N G N R N F l N T V h w Y 1 l 5 K 0 1 n R n N 2 Z E R a d T N B a C 9 m M y s 0 d U x p Z 2 9 L Q U F q e i 8 r T 0 h 4 O W Z i R n E x U 3 J r N X V h a V g 3 O S t P S E h p Q k 9 M a l N o a 3 l M Z 0 F B S U F C S l J F R l U 0 M 0 h w M G l V Y 1 B Y b 1 V h V 2 x w O F B i M k J n R H M y T E V E e G N Y R m F O Z X V I U 2 9 y S y 9 I V V U w L 0 J 5 O H Z M T 2 h l T G l N a k s 4 d l B 6 a 1 p X V m h V O C 8 v U l J M b G l 5 e D Z M R 2 x Q Q 0 9 Z V 3 h G a X p 2 R 0 l p S 1 J 3 d G 5 V Q j d K S H V H M U 4 3 Y U c 1 V V V W R 0 J Z O G V P W W Z q d z R j S 3 l 6 c D A 3 V y 9 R Y z Z v S E h G Q W 9 G d W 5 U c E F s Z F h W O V R W M V F F Q X R t N 2 R p c n Z 2 d m x 2 b 0 M 5 M n B V e W Q 0 Z U h q Z 3 p K a 3 p 3 d j Z q U j Q 5 R 2 V I Z z R B Q 0 F z T E F 4 R l J V V V d M W i t Z b H J n M l p C K 1 d M M S t P c m w y N 1 l 0 c T B h W m c x Y X h a K y t 1 a 2 4 v U D c 3 N z h M N m x K U V V Q U F h V V T V n e l p 3 N 2 1 6 N S t Q b F N 0 W D R z S 0 Z D M G F Q c T M 0 Q n R H L 2 Z Q a V F r S k 9 D R k Y x N 0 F Q L z d 4 R D Z 4 W n M w Y l l a d l h x M W V q W X N T T 2 1 U c D J L d i 8 3 M X I 0 a U x p O E 9 Y W D M 0 S k F M a m 5 u b n R 3 O G V K R n p K N D l H e U 5 I a n N U a H c 0 Y 3 h k K z V j e E 1 U R U l E Y z N G d 0 N R b l o y T n l z c E t 6 S n M z R D A 4 O D h R U j Y 5 d X l K M U 5 S V U M x O G h J c U t X R X h N V G c 5 b X p a N k 4 v L y 8 1 V 0 9 i N n h R V 2 Z s K 3 V X W F g 0 V C 8 5 S D B t S X J J M D F t e U x F Q X Z Z V W 4 2 U V R X M U d i c 2 l G Q 3 h j U U V S R m h z N E c v e n B 3 N W c 2 c X F L d F R V M U F q T H V u V H B v a l Z V d j d Q e i 8 3 M j d j W E p 5 U W 1 O a l k 0 d V V 6 Z G J Y a G x w R 1 Z W V V Y w d F B U O G N J T E x 3 a k x K a 3 l Z Z 0 t D Z 0 l B Q z M v b T B H Q k F R S X R j Z 3 V M a T d v M z c 4 L 0 1 q T X p N W D M 2 Z E V u b k 1 Q V E N h U H o 0 O F Z y Z E Y 5 e m Q z V k Z l W G k 1 O G p v N k 9 o a 0 t o R U Y 1 V 0 F k Q j Z Z Z l g 1 N T U 4 a k 9 U b F o y S D d v M E t G S V R r N 0 d v a 1 d M W k Y w S E l p S j c 0 K 0 x p W X B Y a m F y W T J s R l B a b 2 Z u T V p h e D F J c n Z 0 R U p F M U 1 X e H J N Q l N J c G Z i b E 5 t V z Z N Q 2 1 V U 2 l W Y 1 h W M 0 5 P b 1 k 1 V k N v V k J n N G N p S 0 Z E a H d y T H B r e V p Z c l B 5 Y U x M M X R h R 1 d V V n B h a X R E U V V L M l h P b 2 1 K a W N L Z j g v U H p V V l p X a G 0 z Y n R t b n Q 1 K 1 B q S S 9 r Y 2 h s N F k 5 Z X J W Q 3 d j T 0 h N R D I 3 Z H Z o N y s r U D Y 5 Z X Z 5 N W 9 Y T W o 4 L 0 g r b n A 2 V m 9 2 a G Z y M j d Z d j Y r d m 8 y U H p n S U V a R W N Z a l h h N n Y 5 V l A x U H B l e m J U c k t u V 2 Z Q N 1 M z R m Z 6 Z U F 6 Y V J H U k 5 E T n N h e F B w Y W 0 v S l c x Z E x D d 3 N L M G F 0 R 0 F X L z F Y c F R L M y 9 K R 1 J r Y m h 3 N F l K V z J D N H F L a 0 p 3 Y 0 x D a 2 9 P d m 0 1 Z 2 F s V W l s O H R t U 3 R 0 N X h y d 3 h 0 c j Y 2 V l V L c U Z R a V A 5 a 0 t a V k t S R W R I V y s w b D B Q c j E 2 M U Z T V W 9 J R k N 4 Y k E y Z G t a U j Q 4 Z X h j N m R P e V h 2 c j F R c U 1 Y S G l S S G g 0 Z U F q T D d P V 0 Z G U k d S U F p F e T l v M 2 1 k b k x 2 N 2 J a K 3 B p T W l 4 O E d 3 T F V M Z m o 3 Q 2 h I M m R q e m N R T n J a Z n l Z e D h h R 2 d w L 2 Y z L 2 s 1 K 2 N q S m l Z R 2 R Y V j F T R T l Q e D Z P U F B t c D B Y M H Q 0 O E 1 F S D h l S 0 x M M k x 5 N U 1 u d z h 2 S 0 N T c V h D L 3 Y z N 0 1 X U E d E R W 4 3 a D R l S D Q r e l p z K 2 p l d l R 1 Y W 1 w c X d l L 2 R 1 b 2 Z t d n V X e D l i Y W h s Q k F j S G 8 3 Q 3 d z T m 5 5 d k x 3 O D l P a l J B N T A 3 Z D h h U k k w Z T A x a l U w T k t D c 3 J B e G h Z V 0 Z t b l Z 1 b F V t S E R o Z z M 0 N X B 0 d n R H c S 8 1 Z W p j d V R N S 0 N n b 1 F H e H N y T E N z b 0 t F Q l V W S l R X Z G 5 3 Q U p D S 3 l E a 3 Y z Q V N j a U 1 v W m h X N G R 1 R X l W Z G 1 z M l B O T G N 4 O U h B c z l l R l p Q Z l Z Y W m 1 Z b W x F b 2 w z T n p j T U d U S U V J U 0 d o Z 0 l B W G 4 v O W R T e G J 0 Z 3 d k T z N h R W w 1 Y 1 g 3 c j c 3 Y m h 3 N W N n U j M z b m 1 u c 0 k w a F l p O E x p b 3 V M a 1 o r Z m o 0 e U 1 E T l R W M W V I c T F h d E l U M C 9 I O W V 2 W G N m S G l S W n c r Z l J y Z H V u W E R N O D g 4 Z z R V T E Z 5 S W l J Z 0 t 1 c n E 1 N D h N R U h B Z H d h e W Z t b m 4 z N 0 M x Y X R Y T V d i T U d F U k Z S V 0 h 6 N X M y b 3 F L a k E z c j E 3 a 1 p D U W d B Y 2 Z m Q k N 2 d n Z v c U 1 q S X k 0 T 1 B q Z 3 d F R E J 1 R E F n U V B D O U d M R 3 F L Z i t P b j M 2 T k x a d T N Z c l k y R m h N b m p 4 W n F G V 1 h j b T B Z W W x v M 1 B 6 O C 9 4 T W J H S W o w O V h a a G V K a j g v W D J q V k 1 H a l F J S H o 0 N F l j N G Q r N G N v c U 9 q Q V F B L y 9 Q Q 0 R N R U s 5 T 2 R T d E 1 t c H F h b 1 I r M n l V b E p R Q n U v Y n V T T X F M N H R H b l Q 4 T 1 d Y W C t L d H Q 5 N k N r N U 1 U c m w y N 2 h 1 U E h q e m N M M j B S R W J Z V 3 h a e W 9 w K y t y N 2 J N c n h l U D h u S W x 0 Z z J Q N G Z P V G N F Z m Y x L 0 x F R T k 5 W m R Z M D l L U W t C Q 3 p S e S 9 X R j d q R H d z S z B t c 0 5 t W j J j T G Y 1 N D B h W k x 3 N X l G R G h 1 a W R S a W t 3 T U J C c G F X b G F 5 e E l U R T d Y N j B 3 W U h C M l B k d W 5 W Y T J 6 e j g 4 T U 9 T e T Y y Z S t t d n E x S 2 w 2 M X h 1 N 0 5 n e m F i Y 0 5 y c j c y R z k 5 O S 9 I e G t a R 1 F n T U R F U k F R Q U F l Z X V n a E F M Y 0 c 2 R W x K U 2 N I S 2 x T d m g 3 K y t Q R G g w N l l Q R G d 3 Z k Q x O V R W N l h D a 3 Z q S l l z V 1 l M b H k 1 Z m o 5 d H R 2 U j F O V E V 5 S W p J M U Z V V k l T e l o 4 K 2 l z c k l T W j g r Z V J Y R n h z Z k N p Y X V M R W l U a C s v R G l x c T Z z U k h 4 K 1 B z V 1 B I b 3 F 5 c 0 R D K y 8 v R E l p S X l Q a D d 1 N k 9 X Y k 5 t Y V p X R G Y w K 0 p p R z Z 4 e G l C b T V y W X l K Q 0 t T a T J I N 2 Z 4 e n B M V 2 x y T G J j N U h Q R T d 0 M F c r d n I 1 W X Z I a X g 2 U H J J e U V p V F h r a E p l V 0 U w Y k 5 n d 0 R C c z J U R 3 V i a E l R R T R j O U p T V W t B Z 0 d Y T G x n b k x O b T d j c U x X O W 9 X N F h E T n B F M U 5 h W S s 1 d G 1 p W k h E Z F N 0 R 1 R P a 0 t T R V J r S 2 9 a d E N j e T l X Z k F C M m p E Z D B h T T F 1 Y m 0 1 Y W R X d U U 3 V l Y v S j B n b 3 R h c X F h b E o 3 O E N u N W p Z a m x 6 T j J q c j d 6 N m p z M 2 d 6 V V J 0 U 1 N H Y m J J N W p z a E 0 x c G F Y b D R l O H Z E e l I 5 W E Z 4 Y 1 l p S m l X b k J F a E V S d F g 3 N S t m b k l 5 c 3 J D M G F O S F V W W l d o a X R Y c m 1 E Q 2 h B b G 8 z N z Y 5 V 2 N j M U Z L a W x C R z V E M j d C b W 0 0 a G F F c 0 0 y R W J W N V B Y c j B R S T h l U F d 4 Z E R D S 2 l O a V V t S m d Z e E 1 U R 1 l Q W H U y M 3 Z X b X R 0 Z 3 h k V W 9 2 S 2 V k b X N D Y W l s c 1 N 3 V F V S R V J F U j J S M T h O d G J u a l c 3 Q m 1 t N G h h a 2 1 r V H h q b 0 F j M z k 0 K 2 N O d F B 6 W n Q y b 1 R x N m 1 w Y k Y 0 T 0 l p S W h r M H R k d j I 5 Z z J V b z h s Z D M 4 a U l y a 1 l 0 b H V 4 a W 9 v S 0 Z C U V V 5 T j d Q R V Y 0 R W F G N m I 4 Z V B I N C 8 z M z M w Z F R V N U 9 O U z B W R V J F U k V S S T Z D e m N q M V V J Z F J z V k F x Z F J S T V U v Z G Z 2 b n c 1 U 2 t w S z h P N j c 3 N H B 1 a z V P V G c 2 V k x s e U l 4 T V J G U l V W R U d q N m R i T m 1 1 O H d h M n B x Y 0 d 1 W G J 0 d z V z d 1 p W R l J V Y U U x L 1 p F a 3 p a c 3 p B K 1 B I a k R j N 1 J y W H R 0 Z k g x O U 1 Y a n d Z T 3 p Z c 1 F N U F B 2 a W d W Y 3 B G W k c y Y 0 d v e U l p S W l v Z F d I W T F t S H N n Z F p Z c m J D N S t 3 T k F y M T Y 5 R U J Z V 1 p u Q 2 J 1 T G c 0 a k J n e H d 1 a X g 1 S l R O S E 8 z Y n Q 4 Z V V L V k 5 3 K 3 Z S c H J G M j c x a X J u Q U l D a F E 0 Z W l h O W V 1 Q n J m U m Q y M U d q e D Z O T 1 h Q b V l O e T R j Z k R 5 O H J K Y S t Z a X N S Z X F V T j B S R V J F U m t I O W l N W E l P V W 9 H e k 4 5 V 3 F q U m 8 y U 1 Z B U H I 1 T 1 J r Z E p 1 M l p z N m N P Z W p i d D Y v U j d Y U 3 Z q Y k 9 6 T X d Z U E h v e j k r L 2 R i c T J o a 0 p 5 b 3 J L M U Z T V W 1 L M T R 4 d W F R c 3 p h M U l H Y m l N a F I 2 U H Z O c z h U d k l I O U x p Y W d s c 0 d i N 2 Y 5 U k J X R X J O d F p x K z B U R k 4 z V i t 0 c 2 J F U m h Z V 0 Z h R 3 h z d E 9 p O H Y y M m h S c X k y d G h Z b l Q 1 N U V W R l F V L 1 B 6 O F p P O C 9 a T W d R c k Y y N 0 Z w T W 1 U Y k p D N m N o Z W 5 E a H h B c D Z l b m d n T k R i W E s 4 W G Z 2 M 3 M x c H h J a U l p S W p J S 0 l i d C 8 5 R U 1 v c n F o V k Y 5 U T F R M 1 Y 1 d T R Q Q U N V b E p j a k 9 6 c 2 J 1 M 2 J z e G N 1 V E l a b U c 3 d X J v Y X F h b X A 4 U E R 3 Z 0 x l M 0 5 5 N W Z 2 b 3 l R a 0 J B S j M 4 N j R E e i 8 4 R U h s N W V Y Q n p j O E 9 i Y j c 2 S l R a c z J J V G M z R j k y N m R j U G Y v L z U z Q U x k Q 3 h z b V R K e E V R R U l D U 2 t o S T g r Z V N U Q 0 F n S W t I e U 9 I V H Q y b 0 x p N E d P M 2 F 0 V U 5 s W l N X Z W V 1 b 3 B 5 V T I 2 Y z N K e W N Q c j B h Y X h m d n g 1 c G F X b k 5 3 c m F V Y X h N W k d Z b n o 1 O D l M T G k r M V B w Y 3 V Y Y 0 t u b j M 2 S 2 V m U G 1 X Z n p Z S 3 B V S 2 V Y b D U y T G x 6 S j U 1 L y 9 u b U x I M T h x T m l j b k l u d F J X b H F L b l R 0 M 3 d 0 M 2 R I U m N 1 W E V C T V R B d 1 N F e E 9 0 Z W s 2 e G N Y R j B L M E Q w c 2 N U O D N V U k V j a k J z M j V I U T B G Q k 1 t V E l G O W Z Y M W V 0 Z W 5 w S 1 F n S V N G Q j Z J K z h Z T U V D a T U x N z d 0 e T V P S F h x R k 5 h c 1 d Z T k 5 t e l p o O X V 6 W k 9 I Z n V I T E t 5 c 2 d B Q X V i b T U r U G 5 u b j d G a 3 l S S U F R R 0 Z o S W Q 1 N D R 3 M n N X c l Z L M H Z H e n M 3 T l J X V m t w a E t E Z H U z Y 2 p O V F V W a X h Z d G t y U i 9 Y R n d j N H V M a W N Q a n d Z Y j N y c F Z 5 Y j l 1 M 2 I 0 L 3 I x N j V M T 1 I v W X B L e X N M W j g r Z V J Z Y 0 9 I W E Q 5 K 2 5 V R U J B U U l M U l h 5 O H Z L U W w 1 Y 0 h K e W N u W k d S a 2 9 L Q 2 d B S U d C Z 1 Z y O T k 4 d k t 5 c k J o d 3 d i N C t Q a m d 5 c F V y R 0 Q 1 O E 9 J W U 1 H U 0 x w M 0 p t W m 1 T Z 3 Z M d 2 N B Y k 5 1 M k R R R F F v M G N Q O U 9 q U k F 5 V W x K W G p y c m J k U V V W R 0 J G U 3 R X d 0 5 Q V E V 5 a 3 B L Y m g y N 1 J w Z W V P R U Z G Q l V W S V N V b E J j O C s r e X p 5 O H Z M Z z d P e U 0 2 d X B x U F A z M D A r a l l z U 0 9 B V z Y x Y T F x N W R D N F Z D Z 2 J x N k 9 2 a j Y r b U x H a k J t V 3 Z I e E V S Q m J U M U 5 T R U p V d V d Z T m 1 5 W l h C M 2 Q 0 Z E t w Y 0 x z M m J N U k Z S V 0 Z 3 W U 1 I V y t R Y 1 l x R l l U Z 1 d J M k R h b U R t S k x S Q 1 F I d z d Z Z T F 1 b 2 Z a S T Z L a W d v Y 0 8 z W k 1 D T H N B M E x s e l o 0 d W V 3 O G 5 K Q 2 N l T 0 h j T n J y N z B H T n p j M 2 R P L 2 V I Z D I 3 Z H d j Q W Z Q T E p K M G h L U 2 h L M m p Z a U l n R U t o U U c 1 d U x u c j E 2 b V g w M k o 5 L y 9 q b V N r N U 9 G e j B P S E R r V n l j c k x r c 0 c y S T F H d l Q x T l F F a F l K L z V W d X J h O W V 1 S V R r N U d Y d j I 3 Q k d X S l N Z b U l p R W h B U j R l S G t M d 3 p j M 0 5 4 W W d S S T l D L 2 Y v O W 1 4 M G h K U 2 N G Y m I 3 M E Z i M j l 2 T k R V M T R k R k h I M F Z Z V 0 p p a 2 Y w d n E w U D d a W j U 5 a H l w U X B X d X R D U T B Q e D Z x d X Y 0 c z A z M 3 h T Y X I z Z n I x Z z M z M 1 h j Z i 9 Q M z l F U k 1 U Z y 9 U M G R H U m 5 a M l B S b 2 t W U U t C V E l 5 Y 2 5 C S z Y r O G d u W H I x Z 0 V B U H Z y b 0 l 3 d 2 J O Z 3 k 5 Z S 9 j R 0 F D U W 5 K K 1 B i Y j c 5 b H R 3 Y 2 l z a 3 Q v L 3 Z r b n p w M D d C M W R Y V n d D M 2 5 p R U d E U n F F N 0 9 4 c 2 k 0 V n R O Y z J 1 Z X J x d G U r V F d V b 3 U x T m 1 U S U p p S n J Z U E x R d z l S b T R J Y l d t U n Z X T D F 5 N G d J a U l D S 3 N Q a X R h b l R 4 K 2 h w a z N U Y j c v O T F p e V F o S W V I N C t U S m s 1 T E N k b j U r U H R M V D A 3 W E s z N 2 R 2 W D l U W D E 4 U E 5 6 Y z J z T W t 1 O U 5 s Z X Z Y d F g 3 M 2 F o M T h Q T H l 3 b 3 N 2 d m l o O G J t a G 9 n T H U 3 T z Y 1 Z X Z T c X B P O F V 2 d i 9 5 Q 2 d J Q U F l S H Q 3 Q X d C Y 1 h G e l F 2 M z k v W k d a b V l 2 c j A 2 V 2 F Y T H l J a U F r M U 5 U Y W l v c U V E S G p o M X g v Z n A x K 1 B 2 N 2 E y M X o z M z M z Q 1 M 5 O D R 1 T G l V R n h j a k x L e U 1 u V G 8 w Q U V I R H g 3 V W F 2 N C t k T 2 h R Z l A z M T F 3 e m J S R 1 N Y W E Y x Z F V W Z F h o e X R Y c m d q M 1 Z r c y t v K 2 l y a V Z Z L 2 k y b U 9 r Y 0 9 R V E V U M m p H S G J D c X p 4 d z Y 5 V U t v V z N 4 O W J r N 0 t 4 L 2 d I c V Z T Z 1 V Y R n h l d F p R c U Z B a 3 F s V X R K e G x V b 2 x K a z Z j Q 0 E 4 U E Q y R 1 p i d T J n c W F S Z W 0 5 e m N Y U F R w M D h j a T U 2 U 1 c 1 K 0 x p Z 2 o 1 O S t t R E 5 t a l Z R S 0 J U d z l m V k Z U V T B O V k N x V n B Q M 3 o 4 L 0 5 S V m x Z b U 5 B R l g 4 L 0 h 4 c 1 Z n W n g 0 N G R p L z M 3 O T J Q a 3 l K S G 8 x S 2 x U c y 9 X N k Q 2 S k J R V U c 0 Z V B F a X J s M j d o c H M z Y j J x V j d k c T F h N G l J a U x C W T J Z a U l M Q 2 s 4 U E J 3 S E R o e l F X d m J m L y 8 0 W H M y Z l B O d n Z Z K 2 d h Z D F h e k p O d l J a N m 5 F W j B v b W 9 K V E J z N j l H U 3 p j a W w v d U N I a F l V S i 9 V W F Z H a G 9 h S k o v S D N K d E x 0 M j d k V U Z K U 2 d 1 a m 9 h R 0 Z a Y 1 h H e D V M b S t P M 2 Z 1 a k l L Q 0 F z V E d 4 Z 3 J M Q 2 d v S 0 V C V V Z a V k o 1 T k V t O U 5 s b F p X W m d 3 W V l M W j V 5 U G J 1 S D c 5 T 3 B Z c 1 d Z S 1 V s Q l I w N m R J R k F M U 2 F s Q n V q V k N v U k h S M X R z W m M 4 K 2 9 3 W k 1 3 W U x G e T Z F c T Z 1 c n B I O G J E U T B O Y U 5 l d U h W U X F G V H A w N k d E V n N o R V J X Z E 9 4 W T h m Z z d 1 N H V l U n d N U X d 6 M X V k W T N F N H k r O W Z x Z T J 4 a X d p Y W l s Y 1 o 1 d F B Y N z U 1 U m V 0 L z h T V 3 R h V F E w R k Q 0 K y 9 z a l B 6 O G Z B R k J Y V j R m M D l I V E p O Y 3 Z t b W o x N 0 5 y W n Y z e T U 4 c n F p b 3 d N M m J O e V h Y R k U r Y k 5 n M W Z m d m 1 s V U F 0 N T d k b z F I R D k r M 0 N K b G s z S n R L a W 9 x V U Z a V 0 p t b U 9 i c k p Q a H c 0 Z F F y O S s v W V N n T G N i V j F W W D R l O W J Z M k l q T G x 5 O E Q r T D h Y U H B v Y U d o c F F Y R n d z c X h 5 Y X h 5 O H Z M O W Y 2 Z S t i b j V 3 Z F h W M W V j T 2 5 Y S 2 F O U D J w c V l t b E p l W E l 5 d 3 N E R 0 Z o W V N n c E t X b j I 3 M W 0 z d k F E N 0 Z o S 1 I v Y W 1 x c X N J W F g z e U J s S l F V c T U x R D g v b X J Y N z k r e l g 0 T D l U M m Y y Z n J a a l l p S U 5 k c 2 F i U D B R c T U 3 N k t 6 T X p F M H F s R W 0 1 d W J o Z 3 l a S W d 3 N E 5 M c n I 3 K 0 9 a Y 3 V X b 1 d Q S G p 2 R H k 4 c 0 x k Z D k r T k k w Z U 8 0 T T Q 3 N z V R M H A 3 Q 2 g y d T F 0 M j d i a H p K a 3 p P S G 5 5 S k w 3 N j Z p d j g 1 U z k v d 1 l B Q k E 0 V D F k O T U 1 S j B w T F M 3 R j Y 5 V 3 I 0 K 1 B p Z 2 9 x S U N i N z M x b H J D K 3 N y S V M r L 2 J 0 d z V r e l o z R H E x Q 2 w 4 O W R W W G l J a U l F Q V p K R 1 R 0 M k x N c k t 5 d k R 5 e X k 4 a k 1 q S V M 3 d T d 1 b U R W c m x 1 U n J v N T c 2 N i 9 U c D A 5 a T Z k U 3 R p W T J N e G V m S m t v Z m 0 0 c 1 d 2 e j Z h Z W Y 0 d G x u b j V W O F B y S S 9 L c F V L T l R V M X d 1 Z W F t a H B V V m x Z Q z B P N i 9 G e G 9 h a X J L e U 1 t R z V l c X l C U V l N R z R j T V B Q O F M 1 Y y t l R U Z o b y 8 v U E N E N U 5 Z W m F x R 2 h v Y m g w N l J J N m R l c U V R N G N P T m V 0 V G 5 a Q 1 F n S k t T R X I z N 0 h q O S t Y Q m k 0 N 2 N j Z m Y 4 U 0 l F U 1 B n N m V r S k F C Z z V j a V Q r L 2 U 5 L z Q v N z c 3 d 2 R 3 Y T V 5 R X V y b z Z p N 1 Q r S U N L e W x z Y k d S b n p 3 d 1 F k N D V a V l g w S 0 Z E Q j Y x M W x 1 N V h i Y X g y V 3 l x e H d k Y U l p Q 3 l 0 e l l a d D l m e k 5 O M i 9 l d E 9 o e G p m M G 8 2 L 1 l 4 a 2 t N O T l a Z F l V O U t R a 0 J D a 3 B x Y W F k R 3 c x c 1 J 1 T G x P Y X J r e W R Q R m w z b j Y r d H I 5 Q m p t V E d P a 2 5 2 c H I 2 d F N w Z X R j Y n V q W U h E a H h B e j U 0 O W 0 4 M W J U d l p Q c F Z J S l U r S G R l K y s 5 M k x K b E M x Y X N X Q U Z 2 Y j I r N H V i b G g 4 T 0 R C V 0 x k d U h S N T k 5 R k Z o b j B t V E p t S F J v a 1 h J e W N u Q j d i Z m Z q b 0 V E Q n d L N D F l Y z d K U 1 V G S z F l d W h M K y 9 Q e n A w N k l E Q m d 3 Z k Q x O W R Y V n B t Z W V P S U p M R j Y 4 R 0 Z G U l V S Z z F h b F N 6 O V U 1 T 1 R v a V B q O W U 3 Y j E x Z E h U W n U z S W p M b H k v a n l w V X J l T 2 1 s b D R S M X p 6 L y 9 Q T j U 3 N 3 o z a z V P U W d L Q 2 d J W V d G a H p m N 0 4 4 Y U d R a U 9 6 T j Z 0 V 3 J r W m l Z a U 9 E Z 1 l L d W Z p N k 9 J R T F G c j A y Y k R 0 c m 8 y U 0 4 y M D J C a E R Q O W k 2 e l p T a 0 J H N T d a d S 9 s c z d T U W t C Q 3 R 2 d U x V Z X R U V z F x S 2 l v Z 0 l B R U I w Z H J U V z l t N W l P S F R 0 a T V j c V Z l d G R G U m t h Y S 9 j S 3 F i O S s r Z X J z a k Z C U V V J R F E w R k 9 m T 2 5 j U F l z V 1 A x N 2 p 0 d z R F Q z l V N U l C U U x 0 M j d i Q n c 0 V U x S O C 9 L a G t v a n N 6 W G Z m Z l l m Z X Z Y d H J 2 Y 3 p l d G 0 y Y j h Q T G R X c j l a K 3 Z w b k d 6 d V h 2 b W J u L 0 Y w b E l t d H J z M k U 3 U E R 3 Y 3 d L M F J x Q T h l U E l p N z d y c k w 0 U F p 5 Z m 1 6 N X c y e F p 1 c U 5 E Y T N K e m N 6 T j c 2 a U 1 H N 2 R a c n o 1 N D l L Q 3 N y d z Z C Q m c 5 Q 3 V Y V H R i R j h l Z 3 R M U T B s S m V Y W T h H Q 0 J j M 1 d I V D k r S E x t N X V W Q X F s U W d O R F p Y V T d V T V h m M 2 V J e U o 1 Y 3 Z I Z 1 J G e T V j U U Z K U 0 V o b 2 J H d 0 h j N n Z K V l Z G U W t i R 0 1 Q e m N q R n l z Q m 0 1 R V R V R X R w c z J Q Y n o 4 O E 8 0 Y 2 V P d 1 o 4 O G V 2 U G p p a X h n e F l n U m l Z b U s w c H A 0 a S s x Z F h W N G N 2 d i 9 6 U z F z V 2 d G c V J T c V Z C V l Z Z W G Z m L z h k a H c 0 Z G d w Z V h s M F d t a 2 p F a 0 l 5 T 2 o y W W o y b W t h U E h t M j B 1 Z m t I S D N 3 Z 3 V x N T M 3 O T d Z c 1 d P S H l l V W p J c k k z Q n c 0 Y 3 d Q c j E 2 N 0 Y r L 1 h x d D V T K z g 4 S U x G e j Z V N V d L M m F s Q 0 F 2 R n F U M X p k b k 5 3 R T F F M X R C b X c 3 Y W 5 w e W N l Z S t 3 e H V M a T Q 0 T W N m Z n h U K 0 k 2 T F d J e U l p Q W 9 t S m l l a l J v N G R W e n l O M 2 t E U W l J a 2 V Y b U p p S X h N U k V n O X R Z S T h E S 3 F T M D N G c l E x d D J Q Z 0 p p S n J h T E 5 o R z d q V n g v U G x s M S 9 H a z A 4 K 2 l k T 2 5 U K 1 B N b V R P N G N l T 0 d y W X R G R n Z U Y m I 3 L 2 h 4 S W t U a U k y T j V i U m V i V W h n W U N D N m R l d U d M b D I 2 d 0 1 m S E J 3 c E Z t L z Z w S W l J a U k r U T J T W m N h d E R X M 1 o r Q W 1 J a 3 R y O D A r d 2 5 w N m U 4 U F Q w U k h o N H V O N l J n N m w x K y 9 U V F Q z S G l 4 Q W 4 w N z k 4 Z n p 6 M z N u R m 5 I c 3 N W T l Z 2 Z W N V d n V l e W N F S E J 5 S W l h b z E w Q n p T e j V Q R k 1 X V T l F S k Z l Y k Q 5 d E V 1 a X d S c W p X U E l U V U F T M j N 5 S m 1 l M G U y T m g z Z F J w N l B R Z G k z a E 5 p S W l J a U V n N m h t M X l P S V l D c l Z n N E 5 k Y S 9 x e V h u L 3 R R d G 8 3 S F B w c D d E b H F G e X h v d 1 p H R D k r U E I 1 K y t H S F o r M T Y 2 Z E F r e l o 4 N 0 U r K y s v a j l 0 d n Y 5 M m k 1 V 0 l 6 U X l J a U l p S 1 N p b U d i S E p M d T N K e T Z O Z F h t M U E 1 T E R X T m k y N W t 5 a D d z b E E 2 Q T l o T W 1 o U T R l a W E 5 Z X V v d X Z 6 O H Z K R U I w M 3 o 4 Z k h C W F h m Z G h l R G d Z S 3 V V a l l H Y m l N Z y t 5 Z m x 0 N X U 4 N E V i V U V o b T F 5 V 0 Z M b T J E V F V U R n R m Y m J h K 1 A r d m J W b X c v T V Z L Y X J F d X R s V z h O N X N 5 W k k 3 c X V x c W 9 L Q n c 4 Z U Z B M 2 J I a D R l V 0 x o d 2 9 i V 0 t S a 1 J F T F V E Z m Z k U 2 N l M n R y d k J j U 1 V l d k h z R T B P U m Z Q b U t 6 W n Z w M l l B b H p z O W l O U 2 0 2 Z n J L S V l X M W E 3 Y n Q 0 V T E v Y l c w d F R w N D h p Y W l v S 1 B q N S t X b X R 1 M 0 h q Q m x h d V h J b U F n Q U R S L 2 F 1 c X F u R D g r S E V N R 3 p i T W F t V m s 3 V F l S R V h E c T F D b G t a V 1 h C e W N r S l o 4 K 2 V 4 Z l R w M H k z Y W Z V Z m Z p M l k 1 N D Z X S W J T d m x a V H N S a 1 N V d 2 J K T k R N W F N U M X E y M U 5 1 V W 1 i S W 4 r M G 1 K b E 1 u W W V h N y 9 G U D N m d U h O N T Q 0 d z B N R 2 p R S V R r N U 9 x S z J 0 U l d W b E p h W k 9 u W X B l d l h v Q k F K U k t K Z G F 1 W F F 0 W F Y x Y z R P V G 5 o e G 8 w Y m 1 E d D N M b H h j W E l U a m J O N j h H U X F G Q W x l d V h N R l h Y M z J G S j U 5 O F V 1 a W J u W k 9 U Z z l P b l Q y U D k r d l Z J U z B 2 V E N 0 d m w 1 Z V h J e U 1 o Q W J X M H Q 4 d k x 5 c 0 c z Y k 5 n R E F s Q 2 x U a E c z M j d k d U g 0 d U p p Z l B i W l o w a F B U M i 8 y S F U 2 Z l B v M 3 Q y N 2 N q T W p J U 2 h Z V 0 Z t R G h 4 S W 5 y M j d J b n k 4 b k s 4 K 3 V x c j Z O T 2 5 E O X p k M 1 h I M T Z s V 1 V s c F p p N X N 5 W n d u Y 2 p J c U w v b z F R c T h l Y W J i M k x M b G k w Q W J v M l g 4 Z G h q a i t H c n I 3 N k N s N W R Y a T V i R m 5 C W n F E T n h F W k U w T T I r V H d 4 T 2 J 1 M U d 5 e X B t L z Z F W D A z Y U N u Q l d Q T 0 5 1 d T R 5 T 1 N 3 O V J a Z 3 g w Z E h S b U R w M U t y N z g 4 a 3 Q 4 O U 5 G S D h Q Z j N S M 1 Y x T l I 1 N T V C R j g 4 Y 1 V Y O F B I e H d U L y 8 r V T h F Q n d m a m d R Y 2 V B Q U I 4 K y s y M 1 d M O S t Q W j U 4 O G t r Q X d N O C 8 v d 3 h Q V D A 5 T W 5 q d 1 p B R E J 5 N U V q c z N i d F h P R W R j W E J 6 a T R 1 S n c r U E R o W n V j U E R B e k V s Q 2 x U N E 9 i b W h 0 T F N V c T J R c l R a N j l H Z 0 F 3 R m R m Z m R W c 1 h V M U 5 E W l l 1 W F l x U F B 2 b 0 l I a D R l c U t 1 c n c 5 L y s 5 a m V r c G F V a E 1 E Q V F F e V p N d 0 l Z T k c 1 Q 1 d s b 2 J 3 O E h B V U Z S V W h K U 1 V G c T F l d k 5 2 L 2 l F U k c x T W R l d l g 4 Z l p z M m R S V T F P R D l 1 M 2 J J e m c 0 R 1 A 3 K y 9 q a D U 4 a V F H R E J o Z z Y r T H B K W G J m W n V B b U l t d G g y Q 2 F I c E s v d m w 3 N k F h d W 1 h Y l V z U F p H W U x k O T k 5 T i 9 6 O S 9 R R U F Y b D V l d U 9 P T 0 8 z R H c 0 R U h j Y z g 4 O T J M W n R H N z c r K 2 1 0 a D I v S G p 4 K 0 8 r K y s 3 R H p K a 3 o 0 Z W J t a G h z M 2 J 1 R G t 5 W k 9 Z T k d r U 2 5 K e W N F Q k 1 U Q T N k M z l 4 W X A 5 L 2 J 0 M n h F Z k h 3 O F B E d z h B Z 0 x 1 N 0 8 r T G o 0 N 0 Y 5 K z N i T W 1 q V U x 3 S z J 3 S G g 0 Z U R n Q U l D d 3 R E V V Z G U m k 1 U 0 5 p S 2 k x O G Z Y M X h j N m R P O U c r Z l h 0 a F d V M U 5 U Y l B 1 U D d h a 2 I v Q l R z W H U 5 M k l 0 M 0 l p S n p N R 3 l U U X p P M W R 0 a l l T T 0 p p O D N B Y j Z 1 d H R i T T V z U z V Y Z F h N N 0 9 6 b H F m Q X d N R G N m S G l S V n k 0 Y 0 F G Z V h s N V F L U D d 2 W j B X a F V N R E x 5 d 3 V G a F l X S W p v N 0 c 4 T 0 h E Y 2 V E Q U F k e D M z M z J Z T U d F Q 3 B r N m R p c 2 p J U 0 t 1 V l Z W T n V i a T d 1 d m Z k Z X J X W G g 0 Z U h Z d F d 1 W D h G b n p 1 e m s 1 T 2 F H e H N i R k Z 5 a 1 p F M U J x R m h J U U l m O T Y 3 Z H k 5 a V l t T F F w V X N Y R z V a S W 0 3 N H h X T V J h c H p G a 0 U 1 R T F N R 3 d U L 1 k r V V d t Z E R J V m J P b 0 d t V 1 l L d W F i V j B O R F E z d z l Q U 0 V T c V h T N n B 1 d H B s Q W 9 v R l F x Q W R 3 Y U t U d 2 x K U V Z G U l V Y W X R H a 1 R w a z J i a H F W T G w 3 W k l 2 M m g 5 N W R N c 0 d 4 R V J 5 W G Y 1 O G 1 V c 1 g 3 N G N S V V Z G V 0 x s e X B V V 0 9 x Y j Y v N l p 2 b F E y N F h M R F l U S n l K Y l l 0 Z 2 1 r c 0 h Z S 0 t o e W E 2 Y 3 R V U m F 4 Y 3 B o N l R M b G x M a T R 1 e H B B a F F 4 Q V J F W U Z y M T Y 1 Q n B W T E J 5 Y 2 t K d 0 s y Q V c x b F p L Z F J l S H p w M E N J T U h E M F o 0 Z U R o Z W V 1 a 2 x q Q n M z R G l 0 W H J z V E h I M z h z K 1 h 5 d X J x N V F x V l R D N T B 1 W E x r b W F V N 3 R i d D I 0 b 0 x T M 1 Z X b F p T V W 9 K d T N i c E p Q c m N h S D l 5 S W l H N E p D Q W p B N H N X T F V W U l V o T C 8 v L 2 U 5 W X Z u d z V P b l R v W U 5 Z e G R l O U Y r a 1 l Q b C 9 z N 2 J J d U J S W W 1 J R 0 x h S n p H R H N 4 b S 9 P c U 9 i b T F M S m J V M D V P a m h D b 1 M w d E x V V k p T Z 2 p 2 d n Z C T X V M a T R Z U D M 0 O E R o d z R n S k V q U n d J Q U 1 q S X l N R 0 h D Q k t G Z m R u c D Z P c 0 x D d 2 9 U d z N i V n J W d 1 F G Q m N r N m Y y a G 9 L U D c 3 M y 8 4 Q 0 F D b 3 J L M 0 h x M U N s S l l m d k J C e C 9 F S z Y r O G d n Y 2 V l Q U F L a F F L T m p Z M 0 l 6 T X p F M j I r L 0 x l d j h S R V R V W E h o N E 9 P T G k 0 c k I 1 O D J Z a 0 p T V U J F Q i t B M U J a M H k 4 Q 1 h w a 1 R V R W h p M n l X R 0 o x V U N i O G 5 C Z 2 J P N X R x V T N k N U x C V 2 4 y M W o 1 U T B J Q 0 1 E N j l l d W h W Q 3 F S b j U r U G x K U V V v W G 4 y a z A 4 K 2 l i V n I x K 0 x D a F F 0 d 2 R u W k d Y V j J k T U J J N U F I a D Z l d U x 4 e H g v S G Z m Z m R o M D Z k T 3 V I e T V j d V l P M 2 V 1 c 0 Y 0 O T l k Z n A w N m V 4 Z G V 0 V 3 h N Y k d Z d k x r e V h C M W R S V z J 1 Z U 9 P T z d C d D J 6 Y T g r Z W F i Q 0 E 0 T 3 h w d z V j N F I x K y 9 i d F E y b H B L Y 3 J L e X Z E R k Y x O G d O R F J V R 0 t I Y z E 5 Y 1 h U e i 8 5 T k Q 3 N D R B T 0 V o b 2 F p d k x 3 Y 2 M r Z k 9 o W S t Q R D h y T H k v S F R U e i 9 o N n R X c k d E T m 1 E S 0 t p b 3 J C N T g y W l V W R l J n N z k 2 O V N F a E k w T H E y Z k V B a k l n S k 9 u R G l C T y s 2 N F E v Z 2 N I a D Z P a k l 3 T U c 1 W k l t N V R X W n Z 4 T k p 5 S n J Z d G d t a D J a c 2 F p L 2 R k Y n I 3 R 2 h 0 d 1 J m Z V l Z d W V Y d T A 3 d W V s T 0 N 2 T m g z Q 1 E 4 U H g r T 1 B Q N j U z U D R W Q 2 d h Z W Z m b H I w d U 0 4 K y t 5 e W V m Z l p a M G Z Y c X F i K 2 1 U c D B x d W 8 y V G t 4 T V d M M T Z z Z D U w N l d F K 2 Z Q b D N 2 K 2 w 2 O W V 1 b n R I e D R Z R 0 l p M H R E U 3 R a W W 1 K a V V o T V R O U m F 4 b 2 N 5 S X F K Y m N u T n o 4 Z G h q a n l F a k k w T 1 l W N 3 V 5 c 2 x L c n R a S 3 R m e S t s d k 9 4 b W 4 y N G l z a W F H Y l h J N F V r T 2 8 z U G 0 w M W N 2 b D N M V H Q r Z W F 1 V z d h U 2 t o T H M z N z h m V j Y 5 Z X h h Q k J n e E F Y R j J l a m t 0 b U 9 Q Z i 8 v U l V U V W t 0 V H p h c X V E Z G x O V E V 3 N G N P S U N G Q 3 h j S z I 3 U l V N M 0 p U N y t X Y T J 6 Q n d F N U U x T U d 5 V H c 3 R m t j M j F 6 d G 0 5 d E 4 v W F E w R k F z W D c 3 Y z F z V W d J a U k 3 R U J R V W h N V 0 x G M l B s e X B Y d z h 2 T E N 4 W X N Y O G Z U V F Q 1 c z A 2 S 1 F o b G h p Z m h F R 2 F p R 3 l G W V p 1 S W l J a U l a Q n M w Y U J B R 0 R S b 2 t 1 d D d V Z 0 d 1 b 2 0 1 W X A v Y T Z s e k J M Q 0 1 F N U U x d U J z N n d J U U V S R V J F Y W t a Q 3 R Q N k F y Z W N a d U J z T W s 1 R U x Z b G h t N G l J a U l q c 2 x w U n h V N l N P c l d K c 0 h S R 1 J K V E Z z a z h P e j V I e l Z j b y t s Y j N 0 V H l t T 3 J P Y m V K a U l p S W l F Z y 9 o b T B p R T R p R l c z W H p O S F B J U F l h M W 1 z T z F 4 U U R m R n I 4 V E V S R V J F Z G t u R H B C R 0 R r M G R 2 Z 3 l G W j d I b G x o e G t S V W 9 O d C s 0 Q U w 4 Y j J O e W V B d D h i K 2 J L d F h y M F p X V m h h M m J O a 2 l 1 Z z M 3 N m h F U k V S R l J T M k h Z S m 9 k b G F Q N V B P W U Z N U 2 0 y c H N Y T 1 l F d j R N N 1 d O T 0 R X N X J E Y U 1 6 W n N 4 Q V Z s Y V c w Z T B Z d U l t S V d q O V R m c 2 Y 1 M j A 5 R U x Z M W h t e H l P Y n N q V 3 Z m a 2 F 1 a G 5 y Q z h o e X B 5 Q 3 h G R G F K S m l J a V I y R 0 p l e X R m d G h K U l M y U F l K b 2 V q Y j h S U 3 p l Q n F i Q V J U U z l 5 b z V R N k 1 K c m U 1 d X F s Q j N G R W V R d m p B U l V S a 1 d U d D I 3 R U I 1 Z V R t U 2 t w S m E 1 S H p H Z n N j T j N R Z m x k a D B q S W p J V n d 6 W T V M T E d B T F R W N F c 1 b 3 B 6 Z U Z h V W 5 s N U 9 U W n U z S W p z N 0 d 6 Y 2 Y v L z k 2 T i s v U C 9 i d D I 0 Z U 1 q Q X c 4 O W R S V G l J K 1 B C M 0 R y Z 2 F 1 N H V C a n Q y c l Z E W l d V b G 5 u c n F L W G g 1 Z V d I V n F s W E l 6 Y z F G d j M 3 O W N P T E V D Y 1 R I e C t Q U 3 B V c z R l d l F v M H R M U z R P M 3 R q Y X l z T E p 3 O W V 4 W W R P b l R B O W V 2 W E V S Q V F n R W 1 U S m d F Q X Z 2 M z J X N X c 0 Y 1 F J L y 9 2 Z 2 o w d F B U c 1 h u e l p 1 V G 4 1 K 1 B Q U C 8 v R X V u W H J 0 T X B h V T F P R C t m U G 5 3 O D N O R F U 4 K y t T U n V 2 L z M y R n I x V 1 J F U 0 8 1 T 2 J O b S 9 q M D A w K 0 Y z M n R M T S t Y b E t J T X p F Z G t E a G 0 x e U t G S 0 N 0 T E h n T G R i O F h F N F p M R F Z x d W F G e l d G c G d Z Q 0 N l Z S s 0 N U J B V U Z D U 0 Y 1 N 3 R 5 N U N B c 0 x n N U 9 U R X d B Z 0 9 6 c 2 J s W l d W b U R k d k h n Q m c 5 K z d k U 0 U x T n h h S k Z p M 0 R Q U G Z m Z 3 h 4 O S 9 4 T 3 p a c y 9 I d H Q 5 L 2 k w S 0 Z E U 0 U x T l J V c E t D b k p 6 Y z l H d F d 6 Y 3 N X Y k l F Z S 9 i c 0 V j N l p t S m l J a E l R R W V I a D R Z T k t r U 1 p n M G F S S U 9 I V H F F T F Z 1 M l l P V E l r Y m o v L 3 Z 1 U m 5 K d 0 1 s V X F s V m R h b X B p W j A 3 d H d a O C t m U G g 3 T X p K M T B n S X J L b T d k d T N Z O G l R S V Z Z N X R x R j d y W l J X U 3 F h T 3 E w S k V a Q W t N M i t S U U R J M 2 9 i V 3 g 3 U T R 5 T k R p N G x v T X R 0 U m 0 2 c l B 0 d E 9 U a z d J e W N u Q l o 1 O T l C Z 0 N Z U E h t e X N P N 3 p 6 e j l I Y 2 5 L e T h I b m 8 w S 0 Z u N X I 2 c U F B Q W d B R W x F U V Z S S V R r N 0 d v a 1 d M Q U F E U j B k R l F L Q l J R S 0 J U b z B x V U x B T U R W M V J W M W R Y W H c 4 Z k h C a X k r K 0 t P e m I w T k F B Z D N k M 1 h M M T Z G U 0 V o S W N M e W 1 6 Z H Z J a n c 4 S E o w N m R R S U F M R m 1 5 U k t 0 O F R V M U 5 X T F p z R 2 Y 3 e G o z O H d h Q k 1 S V 2 R t V k s x Z W d V c W 5 R c 1 d O S G l 4 O W J 5 a 3 R 0 S 1 l H N 3 B W O U 9 F e E d w T V d 5 V F F 6 T T B N S n F 4 L 2 w 2 Y T I w b 2 R Z T T N V a H d H N T I x d j c 0 V 0 g w N k 5 G Q 2 J i Y W 0 v U H g 4 c E t l b m E 2 M 3 I y N 2 N 2 N n V 2 c m p S N V R v V k N n V D U 4 K 1 d M T m 1 E U l F L Q l h 4 O W Z W R l R V O U 9 z M X R y R H d 3 U E R o Z z B U U G M 2 N m R l d H c 1 T W d S T k R Z M n l 2 a E d S R V J r a X U z Y n Q r T 1 J S e D d C U C 8 v N V Q 0 c 2 V W M D d y T V h Q N m J 4 T V J X U l B E T n B F T T l u T E R O a l l D d X J X Y n h J b l Z H Q 3 V W U 2 t 5 Y 0 9 C R W V I a D d D c 2 l s V H B r Z z Y 1 c F V y V i 9 D M 3 Y v M E 5 L U 2 t w U X E y M 1 p w T n l O W D B o W D Y y d 3 N C Q T l l d l N B c j Y 4 d l Z x O W V q V G Z l Z U V Q U 3 V Z b U l T T D Q v L y 9 3 V G d Z R 0 I 4 U F Q w d E 9 o e E 5 l O X B 4 d T Y 3 b W w y O D l B V n V O a E V u S W x 0 a T J D Y U h a c X o 1 d H k 2 c E 4 z O U x s R V h m Z V h X M 0 4 v Y V F J Y m R m d W J t a m R I Z n U z Q m t G Q l F X S W p Z M F Z s a F V V R k N B c U t z c m 9 2 a i 8 4 O E F Q N j l l c 2 5 C R z F U U k V S R V l O a X d Z V 2 h z Y k 1 S R E R 6 M k V N M m Z P b 0 d 2 W H J z M j I 0 M G p r U k V U b T I 3 b H p w M V Z H S D l m M z h s a n N I a W U y b j l n M m h z N U Z S R 1 J w N 0 5 C S U R 1 M l h Y M z R S L 3 R Q M z J a Y m w w V m N P c V N G Z m N 5 N 3 h s c X l O b n p a d E d y N z g 4 a 3 V o N m Z l M W E 5 Z H c v U G h 4 U 2 Z 1 c V Z D c l U x T l F J b j J 0 c W F s Q l p X U W x B L 3 N P U V F x S E E w M D g v a l d Y T G x z b m F q N G l J c E 1 u T n p V W F B u a j J o V U l q W D I v V H I x O C 9 t T G N M M D N W Z D F C e n d s S X J J V z F t d 1 R 0 U k d X Z W 1 n U X E 5 M H V M e T l I U m t Z R 0 1 q T X p v V l F x N G V i b W h 2 N z k r M n Z W V 2 8 4 Z E 9 4 W m x a V 1 Y 0 K 2 V X W E V S a 1 p D W G Q z Z D h 5 Y U 5 R c 0 F r S j Z l a n J O b n o 2 S z R 1 Q m p w N m V t N G Z 2 M D Z K a z Z j a U 9 Q S G o 2 T z Z 1 a H F 2 d l B J S 2 x p e F p n a F V y V n N E Y j J 4 d H V i b T R Z U E h n d z F x M W J o M G N m Z l J R W k d S b j Q 4 O D g v V V Z a V 2 h p K y s r Q U l k T z N i R S t Q S G p o W E 5 2 M 3 J 3 W n h j W E Z 5 T X p N e F B E a H c r S G o 0 N F B q e D Q 4 a k 5 U V V Y 4 K 2 Z Q R j d a a n J U W V J r Z m x 5 Y z N Q a D V 1 Y U d i Z H U y Q V F E e T h 2 S U F B T n U y Y m N Q b z B h U G g 2 K 3 R y e S t L S j B u d 1 p U V V J r Y l F 6 Y j V O R G t O a U 0 z d H I r a D V W S n U 3 S E l I W m J Q V 2 x D Y j Z B b m R n W U N D b V R K b G l 0 Q S 8 y a k J r e j l D N V B T a 2 9 T b W h 0 c T F q a H Y z T G h S K 0 x Q d X l P S 2 F i c n Z 0 T m d E Q T l P b l Q 5 Y T Z m T T J j T z V z e V p J M 3 p 1 M T Y 4 Z k R o O C t y T F V O Z 3 p Z U m t X V k 1 t e l p O N i 9 Q b H k 1 Y 0 J h S S 9 U W W F u Z l c 3 b S 8 z V k x 1 a l d M Y j h C N U J S S m J F c 0 U w T 3 p k U V J 2 Y T N W Q k 0 x U W Z 6 T j k 2 N n o 1 V U 5 B V 0 h 6 a m E 0 b m N p S X J J S H V q T k h B T G F y U l R a M m I r Z T l n S W h h Q 3 N N M k 9 T d 3 B j M 2 U y N V B s T m 1 T N k 1 p S W p J b G 1 w c W F 2 R D k 5 O T h q U F Q w Z G p Z M k 4 4 U E h 4 U V d K a W 9 z V 0 9 6 M 0 J N U k s w W n d 6 W V J F U k V S b W F S O S s v Y V l P b l V x c G s 2 Z D J t e W R 1 U 0 h a M E N 3 Y n B q U X R a M m d u b 3 B i R z B j a U p p S W l J e U s 2 S W h X T l R w N m c w Z D J w T E l p S l R N R 3 l U U T l J M 0 1 K c l l m M U t Q M D F K e m I 5 d D Z H a F V p S W l K c k 1 4 U 0 t U U T N N R E 5 w R T F O T F l q S n p v Z n d 3 T l R t W l B k T i 9 P R 3 l 1 a n F R O F g 5 b G d E W U k 5 b E l p S W l J a U x T a D J H Y n F J V 1 p P a T J Z R 0 Z O S F Z E Z k U z R k M 3 Z l B s e W x K U 1 U 0 T j E z M 3 p Y N U d Q c X d H U 0 F S R V J F U n R S W U 0 y M F Q v W T h v Y z I v b 0 d i a E d q T z B l M k t l Z F Z u O U 9 h W V Z O S 2 1 N M 0 x 5 M E 9 Q S G o x R T E v Z n E x U X R o W V d H V 0 x o b 0 F C b T R p S W l J a W F o M F l 0 c 2 1 o N k 9 0 a m J Z b n d h d X J v c U d K b D A 3 Z G N h a l A z b G d p a H U z Z n Z O a G k y U j Q w Y V p m V X l F Q k V S b W N y Y 2 w 3 W W N E W j J J c E d E W U p v Z W k y Y z l a c k 0 r e k 9 q V H I y M C 9 O R 2 4 y N X h j S z B u U G 5 B e l M y W H N m T 3 B W Q 3 J r N W V W a D U 4 N m R l U D c 1 N S 9 W d T A 5 a l l p T U x D U W p R M k 5 p S W 1 K c 2 F z O G 9 o a D d U W V J V Z H N s N V Y 0 b T V m Z G Y 5 e j R o Z H Q r U W N q O H g 5 N T d E K 3 h h U l k y T F l K Z 0 w w Q m 0 r c E E 1 Q T U w c z B 6 T X p N V D V l W G x B S U J 0 M j d Z Q k F I c j A 2 Q 0 h V Y 3 B l V W x D Q T d P e H U 3 Z C s v R 3 l K R W p 0 Y 0 w y c W x X c m t K d W J p M z c 5 K 3 V I R W l S T 0 l q N C 9 I c F V 1 W G N Q V G 9 V Y V N s c G N I Y j J 4 d U 5 q W T F Z d T N Z d E Z B b 0 Y 2 d X J x N E 9 2 c m l 4 a 3 p a c l Q 4 R n l V a U l x U G V m d n R 0 Y k 4 r K 1 h X d l p 2 S G 5 6 T U d 2 V 0 x M T 0 9 x K y 9 G d U 9 a b n N k b E N k T y 9 G d W d I W G t v S F g w T E V N U F R l S X J Y T 1 U 1 d 2 d p U j h P d 1 R R N 0 5 s S n B n e l p z O V l M e l d 1 N 1 d N Y 2 k 3 R m l C R W p B Q U N m Z m Z Z W n B r e V o w b X g 5 Y U d n b 3 B r e V p n d n I 2 K 2 1 i c j d y b m 5 I d n o 0 N D Q r W V B Y c z J 2 d j M y V 3 h 3 N m R B a X B x Y W x J U 1 V s Q m J t N H V o Z 3 d a Z 2 8 4 K y t n a k R o Z z F E N z k 2 O U F R R E p 5 Y 2 4 0 O X R 0 d k 1 X b l N K T 3 Q r T V N J a W t p M H d N Q k Q v K 2 M 5 L 3 R K Y T V 1 T G h Z L 2 J 6 N m d x N D F C d 1 N W R z l B W m 5 J b E l q V 0 d i S E p h e E 4 r U m l 5 K 1 E w N j V h e W p X N C 9 j c m s z N m R Z V T N L T 2 p v N k Z R S 0 t C U U t O Q 2 x T e G N B Z 0 t 1 c k s r c n E 2 b E J i V z R 1 R E J 3 O W k z c n g 1 d 3 Z a R G h 3 N 0 Y x M T k v e m J C T l J H U 0 h u S j J k b 1 Z C W T k x S F N u S m Z p Z 1 A 3 Y W J r T 2 Z E U j F M b D d H Y W N r c z F o e W V p M W 9 0 a G 1 4 e U t 2 b W J p K 2 1 x b U R k M V l y Y 2 1 V S m 0 2 V z d M T n R T N F d G a G J o N T g 2 Y l F Q Q j B B c m w y N 2 h v a U l D Q n V X a W 9 p S X h E Z z V P V m 4 5 S E t i Y z Q 4 V H V w Y n I 3 N j N z b T B G M H Y 1 U V c 3 c W M 4 T n J m b W V U V V R T T U d 5 V F E 5 S H R o M j F z Q k h C O S s 1 S j F x R l F x Z E 9 q U V F X L 3 p k Q 0 l p c 2 o 5 T 1 R r N z Q 1 S k 5 Q V U Z o W W l E T m 5 6 b U R p e E l s N D V K R k h i R j J z W m d 6 V m R L d l h H O X J I R 0 Z Q N 2 J 4 T l I y O G V 3 V F E 1 T m J P Q V Y z W F Z 5 b U J 2 V W J S b n F w Z G F z d T d x N l F x V l N 3 Y 2 5 K Q 2 V Y b D V R Z 0 l D S U N 6 c z d O W j V 3 N E x D M E 5 K U 1 F t V V N x W F d z U W 9 L Q 2 h B V k Z h V z F y U 0 1 O U 2 t k R V p L K 3 l z N 1 B 4 e W l 1 d k l E b z Z H a l U x T l h q a 2 t V Y 1 F G e G V I b m o x N 1 d 1 d 2 N w b 1 p W U z A z c l p l e j h o Z 1 p m N D M y S 2 l C a T J p Z E E 4 d k p r e l l x b l U 2 V W d z e F J a d n p V T k R R M 0 h w M G l W M D Z 0 U U p o d z R k c 2 t p Z j Z 2 Y n Q y M l B r e U p I N D k 3 L y 9 q Z n Z 2 d n g 4 Q T h O d H Z 2 N k d 1 c n E 1 W j J D W W l J d H R M U 1 V s Q n g 0 N G R B Z H o 2 R G I v M z N u d n g v Z m Z m V 3 p S c 2 l 6 V W o x N 3 h Q R y t z M 0 x i Y 3 B 1 c j d B T E t W W n V 0 e H B R a G 5 H a W R v K 2 h t M X l l R 0 k z Y V d 2 T 2 l X b X B m d G J X S 3 B 1 e D c v M 0 V F M D l n O G V M R m l J c U t 3 c W h S b z R U b D Z x b S 9 N a k 1 6 b 1 Z R c T R l Y m 1 o a U Z E a G l B M E 5 C V H A 2 Z W s 0 Z S 9 Z c 2 l v d U x r W j Z l a n V 2 W H I y U G l 4 S W s 0 Z n Z 3 N H F x d X J F U j h m a i t l Z m Z 4 N 3 Z 2 Z m N l Y 2 5 K e U V C U V V o T E N 3 T U V 5 Z V B G b n I z S 3 p W S m l L e U Q r c W d y U l l l S G 8 3 Y z N G e m h z N 2 t 0 e G F 5 a E p a d D Z T M z B C U U V S d E Y 4 T T J P U l I 5 V G N N T T N m Q X M w Y X h j M 3 p F T m Z k W X R w e W 5 N M 2 Q 5 W T R P N 2 J 0 e S 8 2 O X U z Y m J M b D Y 2 a T k 5 L 2 E 2 V G t w S 1 F s S l F F Q U Z p M m J K b X d m T 1 B H a m N L Z j I 3 V n J o N F V M R j R x V 2 l 3 O G 9 S R V Q y N G N h T k c x a X p a Z z J l Z m Z a W l l i b 3 Z w V k t K Z H U z Y V d l V j h 1 b U 9 0 U 0 I x N H p K N 3 V H Z m I 0 O G 9 H S X J J d G h t e H l L d W F O O X R 4 U n p h O V V 0 V V N 0 d m p 3 O E Q 5 b G d t S W l K S G x K Z V h o M y 8 5 N j E v N D I 5 L y t K Z 1 R z a 3 B J U 1 J F W k d D d H R Z W X V 3 V H p Z Q X F 0 Y 3 V Y b 2 Y 3 V z V r N G x K c W Z z Y 3 J m a F B Z N m 8 3 V 0 h Z S m 9 k a m l Y b X l 4 Y m F 6 N U k z U z N P U H p w a z F F U k 5 i U 3 J W c z M z S E h I S F V M U W J t a G 9 3 R T g v L 1 l U M z N u d F A y T W J V b X R 5 V z Z z Y W x a c 2 x t N U 1 a c T N I b H Z K b k l z R E 5 2 V X F u b D R l Q U F B N n V 2 c m J W d 1 N J c k p Y R F E w T k F B Q T N O e m N i b D R T b z d m R D I 5 c 1 l M T D d 5 Q W R l d l d 3 Y 1 h G Q m V m U G 4 4 Z m p q e i t P O F B C d 2 l 4 e G Y 2 b U N q M W d 6 b W 1 1 Y 2 d J a k l G d 3 p h M W F 1 c F J x c y t k T z J m a m t o Q 1 J 2 Y 3 J M e X d N Q X J l Y X R S R 1 M r M k 5 o W X h N Y k d p c T Y z W m t q V m 5 U d m J s R k J z Y k I r e E V j a m x u b y t C b m N o e G 1 U Y 3 h M c E d O c V I r Z V Q 1 d z R 3 U n N a R V R W V F V s S 0 N Y Y n Q y Q V F D b m t D T n F J O F Q 2 Y V J 1 Y m l r d V h v Z E J z e V p s S 3 J G M z d U a 1 Q y a X p Y Y j F L c j U r d n B p K 1 B E a H l N c k t 3 c n g 1 O H p C e T V F a j Q r d n J h d W x o R V p B Z H F h M n V 4 Y j k 4 K 1 Z G Z F h J e m 8 2 R 2 5 m Y 2 N Z Z X R p M F J F W n R D c 3 l U Y T A z d G o r V X Z Z e E 5 s T 0 p Y Q X p h U k k 2 S l l a d G F O V z l 2 Y j h 5 W k 1 3 Z H V i b T d J e k 1 3 V W F y Q 0 l p Q U R B M m R r W k F 3 W U 1 3 S X d a T X h B Y 0 h H e n I 0 a E F S R V p F R F l k a W 1 W a T g y T m h Z T E Z p e k F Z N D g 5 a G p O b n p 1 R D g r Z k 8 0 Y 2 V P R 3 J Z d E Z S R G J r N n V x S 3 F L Z 2 9 k T y 9 l S F N F a E l m R H o 4 N E 9 6 T T N 0 T 0 V S R V J V Y 3 R o M k t a V 3 o 4 b k p D V D Q r U H Z E e D h U R T R V Q X N S R V J F U k V W R k w 0 V 3 Q r S W l J a U l y S k x 4 d W J B N 3 R l d m 4 v Q 2 Z L Z n N U R V Z r V G E 3 Y U p p S W l J e U 8 3 c E M 4 N X l C a D R 6 R n J 3 N W l C a 1 J X U n J E T m h F U k V S R 1 p a U C 8 r L 1 R o L y 9 q e W N u S n h 3 O H V S S k x G b X l C Q j R l S G x Z N W x 6 b 0 1 H N X I v M n R q K 2 h x Y j Z J a U t 5 T k R Z a k p 5 S W l J a U x a c 3 J P e m N l S E N C V H p 4 e E J O N C 9 Q S E h j Z k x r U 1 J 3 N W N z U n E 1 M U 1 I W W 4 x e m F o T V I y U 1 B X Y k J N U k V S R 1 J i S 3 R Y c j h h N m R l d U V 6 N X M z Y j B h S E R o M 0 1 Q c T V 1 a 0 5 Z T j J j W n F 0 U T N 0 V D B U V W t o a T J p W W l J a U V p V 2 d v S U N O R F E w b 0 Y y N 2 R z S X l T d 1 J 0 Q U 0 y Q 3 M 3 N l F i S 2 h K d W F I O T l R V j J L V T N R a V l o T X d i Q k 5 S R V J F U k x L Y 1 B I a 1 N B U U V C K 0 9 t b m 4 3 Q n I x e T V j d V h J R l V W R l J X T E J n Q V J R S 3 l 6 O W V h d F p X a T l W Y 0 E 4 M k R O a E d S T F R G c 0 V 4 R V J F W k V z N W V Y b E t D O H Z 4 N F V M R i 9 E Z W U r O U J x V l R p S C 8 v N E I 3 N y s r b X M 4 K 0 9 D R F Z q b W 5 z Z H B u U T l O L 3 N l Y W F p R 3 l C Q T Z R U k V S R V J r U 3 g x Z F h X N G V m T W 1 a c 3 l Z Q V F C d 2 R u Y k d 3 d z g v a k Y y N 2 R s b j h Y R k x E c 2 x q V G N O M E I x V F E v T T R n V G t U V 3 h a c H V J a U l p S V p I R j N k M G R r W k t S V 2 s v S F E w R k F V R l J V S m 4 4 M G R t R X g z Z j B Q T n d o b V l p Y 2 d l T V d 3 V E V S R V J r U 3 l k T 2 5 Y Q z F h d F h t e T E z Y 1 h F e C s 5 a G l V M 3 d a R 2 8 x Y z k 3 T 2 h R Z E 1 N S F l 1 S X l K S V l 0 b 2 1 J a U l o S W x q N T k r d U N Q U C 8 1 Q V p X V W x m S D E 5 Q V F B V k Z S V 0 l q b z R X d G p F M X l N c l p U M H F 3 S m l L e U Z m Y l p K a U l p S W l K W k F n T U R N W H I w Y U 9 6 W X N V T l l s c F d W a G I v K z l h L 0 M 1 M z c 5 K 2 x s O F J I Q k w 5 Y m R X N z h z U n k 0 b k l t a G k y a V l p S W l F a T J C U X N X b 0 x D d 0 V H b H B h V m l 4 W W d Y Q 3 c 4 T V J I e D l 2 O W Z P Y T J 3 V G M w T 0 J w U k V T V 3 h H Y m t S R V J F U k N S Y i s v Y n Q 4 Y 1 l i Y j R p d U 4 2 Y z V 0 M W l Z M X R l Z j J 4 T E 5 6 d G w v b T R p c 2 d X R 2 J p S W l J a U 9 5 S 2 J n R F d G N n o x a l Z J d U Z w a U 5 C W E 1 H Y m l L e U J v W n R J a U l p S X J J N y t v S z F z Z T N F M X N t Z H A 1 d U l 5 Q k x Z W j V 1 S W l J a U l p S W p J d 2 h p M m l Z a U l p S W l J a U N 5 T V l a d U l p S W l J S E l y V U V j a U 5 i Y W V l M 2 t 6 Z m R o e m x u S W p Z W j V 1 S W l J a U k 3 S W F V a 0 N x b G Y 3 W H V n R 2 V H U m p p W G V q e F R 5 a U c y c n l u S E l h T F d o V 0 d i a U l p S W l H U W J P M 1 l z e X N 2 T H R a W U 5 H R E F B Y T l h c 0 1 l d T R t c U 9 N N n d 2 T F l q W E p 4 c W I w T W 5 m R W N i R n l p U z B 6 V k J i Z G Z Z b W 9 i V 0 x Z S m l J a U l p S l p i d D Y 4 a W Z E d 2 N H e m N 1 Q k c r d n I 0 Q W d L e X N M Q 2 d V M W 4 r M D F C Z G N U U T J z Y 3 N L M 2 V s d E 9 F M F p F V W p G c 0 V 4 R V J F W k V z S l N V b F N F c E t R c 2 V P S F l W b F I 0 N G N 3 V X N 2 d l d U U j g 1 Z 1 N v b l Z y c 3 p V W i s 2 e n Z u S n B 6 Z E J 1 c j F U Y T B M e E U 1 S G 9 a d E l p S W l J c E l s T 2 p v Y T B k S F J 3 d W N q U j Q 2 Z 1 o 4 K 2 V G a i t Q S 2 J Y W G h r S 3 g y R 2 V 4 T 2 I z R m F y R E Z t c F F i M m x l c 1 J w N U J u S 2 p 0 W X R n b U l p S W l J c k 4 4 K y s y M 2 V P M j E x M n h k R E w w T T F Y U 3 I x M H M 1 a H R q M i t r S T c r M k V U R W N D d 1 R V U k V S R V J t S 0 N 3 c 2 h M d T d P O X p k M 1 M x K 2 J G T k R x e l Z x a T Q w Z F U y e j Z M O V p j R X p r d W h t M G l J a U l p T X R r M z M z e U R R W U 1 H V 2 V Y W V l z M 0 l O W n R r R 3 d x M G x o a E l U V 3 B n M W 0 x Y X J x O T h V c 3 R O U k c w R H d 6 W V J F U k V S b V d 6 Z n Z u M T Q r T 0 d I b X k y M 3 g 4 S E I 1 R F F q M X k y L 2 9 h Q n V U O S t S a U 9 3 S H d 6 W V J F U k V S b W F T O H Z C e W x w Y V V J Q 0 F p d z Z u b l V R V m R L Z 0 J j Y i t F e n V 1 Z F M x e j V y S E 1 q Y n d t c j c x e H V i L 0 p x S z J p M k d i a U l p S W l F e H k 4 d V J K T 0 R r N X d k b l p 1 Z G s 2 V T h P a 3 Z z S E k 5 Q V Z V c 2 R C c X F D W m F T a k 5 5 T 2 V V M k 5 C b z V F U k h E T m h F U k V S R 1 p w S 0 t p Q W 8 y T m p Y c l h t Z H F N M 0 p v M X Y 2 Y U 9 S c T Y 1 d j d s O X J 0 b G 5 t O G h 4 T k g 4 T l N V U k V S R V F r U V h C d 0 1 D S W l J a X g r W E N r a F Z E T z B 0 a V J M Q k c z T j R 4 Q l I y O F d 3 V F V S R V J F U W 1 1 Z X V 1 d S 9 E T k 4 5 L 2 9 Y Z m Z M T D c 5 W X J l Y l d F c U h W M E Q 2 R 0 J r M 1 R E U G x 5 e m l 2 V z V K M k J t N m p 0 W W p O e U l p S W l J b W 8 x R E l W V 0 9 m M m 5 E Z F Z R N j Y 3 V D F 5 U m V Y O T l 3 U T g z V X h j c k R K d V Z F Y l J m R E 5 o R V J F U k h a U G M y Y W J F U H J q Z T B 2 Z F I r c H d k M V l l Z V R N M F U x R W J R d W J r U k 1 S R V J F U k V S R l p H T U 0 y R V J F U k V S R V J r W V V 4 Y k J N U k V S R V J F U k Z a R 0 1 N M k V S R V J F Z G t 0 S 2 F O M X l 4 M 1 I y N X d S d 0 M x e E x t U E h z T V I z T n V X O F J H U l p E T n R F U k V S R S 8 3 K z k r d y t 5 c T Z 6 d k I v N 1 p I e U V K R z J n S U N h R 3 l 4 R 0 M 4 R W l Z M H d t U V l B O U x P U W h s M F N r b z d i Y V R H W U l Y V m t t b X J y U j F h e D h I V y 9 t R F Y w W U x n V U I x Y l h B Y j h N V l l I T E J Y V T B T R V N l M m V n N 1 c 1 S z A 0 d 0 p a a W t R a V J B M 3 N J Q 3 d D U 1 M 3 M m U 4 Z m 5 k M 3 Y z Y n Z u M 2 5 2 T 3 Z l Z n V y N 3 h l T T B 4 e X o z U E 8 4 e n k 3 Z j J q Z T k v T 2 M 1 N E V x W m p x a z V q V y t v O F p n Z X R t T k h B Q 0 F 6 Q V l H Q n V M Y j M v N T J M R n U y T E E 0 Z l B o d 3 J W N j Z N e l p z M z V 6 c E c 2 W m 5 X Y V h m c 1 R n c V R T U 0 d 6 M X B G Z E 0 2 M z B 5 T E J H a n d l c j l y T 1 B q d 0 h r V D l n R 0 F D Q 1 R J M G V P e E t j L y 9 l b j R 3 a G U r R U N l Z G R G S k V S T n g y M j I y e F k 4 Z U 8 2 T 3 J x e W 4 y O H B M Q l o 3 W X p z V W t u b l h D Z W R v V j F K M H Z u Z D A z R X V k c V g r U y t l Y j l n c 0 R Z U n B t a H J B T k F F Q W 1 l L 2 J z a V Z X c l Z r M E U 3 W W l J c n E 2 d S t O Z C 8 v Z G Z j d 2 5 Z Z U l i Z T B N c D d V V n Y 3 M 3 Z F S n B y V X B 5 K 2 J V c 1 h 5 S l U r e j F V R 3 J m U 0 0 5 U H h w U U d j e U l S d E F B Q X l P Z m 5 r a y t P L y 8 v d S 8 0 K 2 p S b 3 h P Q i s 4 a V J J M 0 h L S 2 F m a z B u K z F 3 R m x Q U U t 3 V 0 1 x d j F W K z g 4 Y W 9 Y b l d q O U Q y b 3 A x M G h j U z F k c l M v d H h B U G 9 S d E F B Q X l P Z S s 4 O C t L T U 0 4 N k l E M y 8 0 d y 9 G M 2 Y v Z D N j Z H B w c D h X R E R 6 N F l m L 1 J I Z j l S d z M 5 V 3 E w Z V B 2 T D J m c H A v U n p l W H V X N T V Q b W t u Z G d U W H B I d l R 4 N D E x U G R y L 1 I 1 d H I r M 0 R u T 2 R z Q T B B U U d h M z N u c H I z S E R E R F h I M T F W Z k h t O S 8 4 N X Z q N H h 6 O G V u W j J k R G Z k Y n J W S 2 I x d m k 5 N V p 1 T W x i W m 5 x U m h Y d X B a M z R L N j J m T H h T U 0 s 2 M U J O N 1 N j W m c 1 d 2 p Z Q X d E e n p t Y z k 4 S m 4 3 N 3 Q z O D d W c T F h R l c x d G J i R m d 3 W U x j e D d q c n J y d m l n e C 8 4 W U N 4 Y 3 V E Q S s 4 W W x Q e E M y M z N C S j M z S E Z I V T h i S 0 t p b W t w O T J O U E d z W U x h M 0 N O e H B p M D R U b 1 J y O D B B S 2 F Q c 0 E w Q U 1 N O T g 0 e H Z m a V B 2 d X V 5 L 1 d y R m t U Y T l l d W p R c 3 Z 2 R E R X c m w w Y j U 1 e H p U c l M z T i 8 3 U H Y 5 M j d k O G Z C Z 3 d m a j R v c 3 Z q b 2 l J Z S s 2 N U o y N j Q 0 W W I 0 M n R l K 0 Z 0 Z G R k M T F F N U w v c F d L U F N o d F J L R z Q 5 T n g y N 2 Z l Y j F Q W G I 0 e F d x W D J w T E d C L 0 F q Y k F B R H o w T E Z q e C t M e H h 4 K 1 B 4 e D k v U E g 3 d 2 d 4 L 0 V p a F V y N H F 5 e n p v c k x M N z g 4 T H I v O D h s a T Z k R 2 5 k Z l Q v N j Z L T 3 h j Z V B H a W M 5 T G x p e U p E M z N v U T l I Y j J 6 c 1 J 0 d k 5 T V C 9 C c 2 R r V z M x c V p x O V Z 4 T E 0 5 O X E v W l J Y M k d z Z G V a Y j B H Y 2 l Y c 0 E w Q X p J a l h Y b n N 0 W G 5 q a G h W d 3 F y V X p W M H R J U 0 V S R m p Z M k 5 4 K 1 B E a D J M O S 9 m K 3 p m d n o 4 Z W V l U 1 I 2 T 2 5 w a V N 1 d X V D S i s v Z G Q v U G R h d l h 4 O U h q e D Z O c 2 J H e D F I M H Z X T E F n a m g 4 L 1 B 1 b m E 4 d V h M b z Z P a l k r S n p u d F h l U n B k M k 5 4 S j J z N z Z y M 2 N 6 d 1 d 1 d j l h M H Z L W V h i e C 8 y N E F 3 T F J i c 0 d C Q i 9 Q d S 8 v M 3 Z j Y 0 1 N T k U 2 R 1 E 1 a W o 5 L 1 p Z R z Z 1 M 2 J 0 O G Y y N 2 R 2 a j l O T l B q N 1 B Q U G 5 0 S 2 V 6 V l h Y b m x s L 1 A z Z i 8 z M X M y c l F w M n R y Y U l p S m l 4 N D R k O F J 1 L z h S c 1 Q 5 K 1 M 1 a k R 5 c E d s d X I z M n J 2 V X F j T m 5 u a 0 U x R W J P d D g 1 N z h 6 V k h m O E g w R X J Z Q m d H b j N 3 U T k r T V B i d T N a d X B t a 3 A 2 d D k 1 N j Y 2 V F B T Y i 9 u d H J h M k 9 Q Z m N j M l B 6 N X M z e C t P T 1 B 4 M k 9 Q U F p i N m k 0 K 3 p 6 a m 9 y L 3 V B U C 9 p Q n V 2 L z M y V 0 x a c 1 d S d z l l a l J X c k Z n U j c z a k h P M 0 t a Z n g 3 S 2 p 4 Q 3 J a e W w 2 N l o v V n h z a m F u c V p h b n h T T U d 3 M 0 l l V z d t Q n R R b W J B T U E w K z Z D Q 3 k 2 S U N 5 N j R Z S 2 F u T V c v Z G V 1 d X R V d 0 w y b 2 t X T D R 1 U 1 R U N D Q x Y T l i R T F W Z G Z I U m R m Z k h F c 1 c 3 W X N J a U t l Z i 8 3 N X p D c 0 0 x c T F i R i t 2 V 3 J h d l k z b W l Z c T d U O H U x U 2 w 4 R m w 2 U G V u b 3 J L V F B w Z m V X a m w 4 c k V H Z W R X O X I r a 3 l y U V N i K 1 Q 4 d k J j N 1 h k U 2 Z s L 3 B a e U I v d 2 p Z Q X d E e j J w a m U 5 S 2 M 0 O T k 5 e U p M e m p 5 M n B G O E 9 x U m R L c D V t M D Y 5 N l F t V 2 E 4 W k 9 r c l V C W E N 0 e l Y z c 1 B P K 2 p 1 c G R Z U 1 k 1 Z V R R U E h Q a m Y y a 0 J B R W h 0 N W N x V j h X d S 8 5 b X R 4 M l d X W H h h c F Z x K 0 s w M D A 2 T F J Z c 1 d 6 Z l M w b W l K c k d K M E 9 X V G R 6 Y S t i N D l Y N W h B R F J P M k F Z Q W 1 H Z S s r O T N 2 e n Z R V U F F N T R y V E 0 5 Q V F B Q U F K a H Z o R z B B Q U F E S W 1 i Q U 5 B T U N j V j J 2 b j h u c n Z i Z l R a c F B 2 V D d M T G U 2 R H p x R 1 J m S W w z Z T J B U U N Z V m N w R F l k S 1 J W M W 1 P N U d w M E U 3 Q 1 o z c k U 3 c i 9 I e k 9 L c 2 J T R S 9 Z Q m d B Z 3 M 1 L z g 1 Q 2 Z 4 M W E 5 K 0 5 j N C s r K 3 g 0 O G N V W D Q 4 b 3 J y N H d M T D d 3 d 3 Q v N l R 6 c 2 V 1 Z E d a M j J 1 Z k h Q O C t G M E Z s N l p G Z W o 4 N j E x e H Z o c y 9 q M 0 F Y Q 1 p z Q X d D U X l i R m p 4 K 0 p q S C 9 0 W S 9 O T S 8 v V k 1 z V z d Z c 1 J r W k d v c n U 3 T 3 o 3 N z J j L 0 c 4 d V h M c D N V d T F V S m 9 0 V E 8 0 M H d i W T h u d W 1 L N m h Y K z V t U y 9 s N X R Q c 0 k w e k F 4 a E d 3 Q 0 F U S G J z M k J G d m V 0 T 2 J Z d G 1 5 W l J F U j B k N 2 V I b T k 3 M j l 2 a S 9 2 d n Z q d z k 4 N E F N e l B M d G t T U U c 1 V 2 N H N V Z p V z U v R n F s T H d S S 3 B m b V N v T k s 0 b F o 2 W j d k V j l t T 3 V F Y l F B Q U 1 u b n F x Y W Z p c k x Q T 2 1 u V H Q 3 T F B Q a n U 5 L y 8 v c 3 p O S 0 9 w U 2 9 O a z Z k T H h j c V h Y M D R i U l d p R z l W b m l 1 R l h M V F Z x e V R x d T d W M n B K K 0 o w R H p D T n N B Q U d S e T V N a V J H Q j B k b l h T d H Z i M D l E a D Q 4 T 0 V N e m 1 x b z B Y S l p X a F N P c W g 5 U n h 0 Y 0 p v T T Z y a V N l K 1 R s d 2 Z 2 c k d O V 3 E 3 S 2 5 E Z l Z B Z l l S d E F B Q X l P Z X V z c y t M Z i 9 1 M 2 Z K b D E 3 O U 5 G S F k y U m t w T 0 c r e H d O Z 1 V p Z 3 N 2 M V l y S U 5 Z Y m l O T l d v L 0 1 P M 0 5 X V 2 o x Y 0 t 5 W l d x O H B Y N l Z O R 0 c 2 U 0 5 z Q X d D U V N W Z F h W L 3 p E U C 9 4 R C 9 Q a k h Q N D U x N j l a R n N W a U 1 J M G V P e E 9 M R m l 4 d n V 1 O U p 5 N T B h V 1 F L Y z V j N 3 J l d n F z d F E 4 O H F U W W h P O D M 1 M z J u Y W d 1 W V J 0 Q U F B e V d i N T h l Z H g 1 N T U x e H p 6 M z N S R W R I U j V 4 L y 9 2 b H h 3 U V V Y e F B I a n h 5 Z n V 5 U 3 V B N W l G T G R i Z m V K Z V Y 1 e U 9 0 O T Z 2 S 0 4 w U 3 E x S j Q w T j V F Z l l C Z 0 F n c z B L a E V E M D l Q U k 9 m U C 9 H S l Q 4 V D Y 5 Z X R u Y 0 V h V F Z U d j J x O X E x Z X Z v d W I 2 d m 5 X c H A 1 V k 9 1 b n Z N S 2 U 5 R 1 Z I b X Q 4 S m t C O W h H d 0 N B e k Y 1 N D R Z V l l 0 b X h a d E x T M F J F V E V m L z N Y Z j h Y N z N 2 Z S t p Z m F a R G 5 G c D N x Z E 9 j M C 9 X Z D d X Y i t Y U F g r c k x B a 2 5 L W V h W c G 5 l Z 0 l B Q U 1 3 O T E x e H p U Z l Q z O T B k R X h B O S 8 r T U 8 0 N k t L T G 9 y T 3 p j N k o 5 d z R Z T m l a W F l 2 S 1 Z a M 2 w x c j J Y a W x l Z V l S V U 5 O V 3 V 0 T S t X N i 9 5 b j F Q N G h 1 W l Q y U V l B S U x O c n I 3 M D I 3 c i 8 v L 2 5 q c 3 N j Z m k y T E Z q O G V k L y 9 1 Z T V q N U Z I M k d 4 a 3 F Y a X R P Z F M 3 U V Z u V 2 l u c l N K b k g x e U h N e k 4 2 Q T J Z U n N B Z 0 1 5 d X Y v N z Z x d T M x a H J u U 1 F K a 2 1 i R 2 J a d k N 6 T D B 1 K z B n V G p O e j F G c F h t a z J h a X Y v Z l Z R N k 4 3 d F d G V C 9 w d n R M U F F Q N k V i U U F B W m 8 x c V l U b 3 B v R 2 F w K 0 d h d E R x Y z V 4 e n R K b y 9 P c D l o N T I x c l B G Y X g w a F p q a z V O S S t 3 R F F E Q X J K V W 1 i R 1 l K c E 5 N U k x M T 2 U w O T N N O G V 2 O X d n Q m 9 u Q T N T Q U F B Q U l H Z k N O Z 0 F B Q U 9 S T T J B W U F Z R T V x N U Z p d H J Q M D I 2 N 2 w 2 Z m 9 Z M D Q 5 V F R 4 M 1 F j M V F Z b k V t R W J B Q U R x T k J z Q 2 F s N X p x S G J t T 0 p D Z E R k S U F B S 2 h i W D E 5 Z k R B O F B S M W R Y M T Z U c m 8 2 T 2 p j Z H R 0 d D h Y c n I 3 O G V o d z h m a m 1 1 d n Z U Y k 9 P K y s 4 c H M 2 b D B 0 b l k 1 Y 2 Q v S l p s c n U z T 1 g 3 a k x l N k J u Y 2 x Z N F R H e m N Y Z m g 4 d 0 d 3 b m J B Q U J r T m p B d 0 V N V m l N W H A 3 Z T Z P b n A y Z E s r O T E z M 3 g y d H J h M 3 h z W T k 5 T E Y 1 N T V a W G 8 3 d T Z P d S s r K 0 9 6 b z Z P b k l a U C s y W j J X b U N Z N j J 3 V 2 E z d m V v O G h h M V M x W T h l U y 9 q N 1 R P N 1 R E a V V q W U J n Q W d z M E t o R U l W Q 0 l Y Y n Q y a l d s N 2 V q U m 8 v S G x M M z g 1 N 3 J u b m 5 v a U l P T 1 d V V S t J d G I z b E x Q U G p n Z y 9 G N 3 Y v Z D d 1 Y z V q U E 5 5 V y 8 x b m F s c l d 2 V 3 R m e W 1 I T z F 6 K 1 h Y e W l 2 e j F i N W t x Q m I 0 S z Q x Y j Z a b T V V d V d I M l V y W U J n Q 2 d i b T F 0 Y l Z P d T d k N j l P e F l 0 V 2 h T c l Y 2 K 2 V 1 T F p 1 M 2 J w N D l O R k h j d 2 5 i U 2 F H e F B H e U 8 v N z F a c W 9 Y Z V d p R z F W b m l 1 O V h 6 Y W l u V l M 1 Y j F h V 3 l O Z l Z B Q l R D Z H N B Q U 9 U c X l T Z W Z q R F B Q U E h Q U 3 R S V X J W c 1 R U V H o v Z G N O K 2 x G Z X h 4 c F F H e D J 1 Z T A v Z G E 2 U D A y W W J s W k Z Q Q 2 t V T n p K d X R T c D c y b E F Q S k J P M k F R R E k x U z k r O F l z N D V a U l R K b D F i c 2 1 S S n Z Q T E t L d z M z W F c x N W R L W E t i Y V V R W H F 2 Z k p H a 3 I w Y z B J M 0 5 X V 2 o x Y 0 t 5 Y l c r Y 0 x C M E h K c E g y Q V l B S U Z j d E x T M 1 I z a j c 1 b j V t d H J h M 1 I w d E x T b F B H U 2 R o d X Z 0 S H k 2 M n J W Y X N n Y l J 2 S m U w c H d u U m F k N 3 Z U d H N P T k V i W U J n Q W d W N m V j Y 2 t x O C t 1 c X J r N j R k U G 5 3 N F R q M z E x S W 5 Q Z W I 5 W F h h d T Z u V m F s e m R Z c X p U W E w r O W 1 O e X V 0 O T Z 2 S 0 4 w U 3 E x S j Q w T n B D Z H N B d 0 N R c T l X c l Y 4 Z H p 6 e j A z N m R y Z z R P Q 2 t E Z F B 5 T m x 1 V 1 E y Z l o z Q 3 p M d G J U d m 5 W Z T Z W b D V s V C 9 Q b G h N b z N O R W J Z Q m d B Z 1 Y r d l h y N D l Y W D M w M W Z 2 N 3 p u O G Z L b F N z a k l 1 T E h Q L z V 4 W E h M S k p S U D N O Q 3 Z F S m I y Z m 5 Y W E R z M F k y U 3 F 2 M W J E U E R h N X B 6 d 0 N z U n J D R i 9 y V E 0 5 Q V F B Q T V x N 1 I w Z E V Z R 1 J t W m R H M 2 h 3 b 1 d 4 Z G V 2 V y t P W T N 2 e G t S R V M r O T l G T H M y Y k 1 u c n J y c X F v b D d O b X p Z a 0 Z p S n J k Z D R m e n Q z N 2 t 3 Z H R F d W Z L Y j l l Y V l s M S t U M T V 6 R H Z O d G J U U D F x d j g 1 e F c r b 1 h F c T J 3 Q U F a R F l 3 T U J E R l l q S D Y r L 3 R q Y 0 h B d 2 h v Y U d Z d E 9 t V G R I U j B S R V J F Z T k v L y 9 2 a j l 0 d H Z q M D k v K 3 R Q e D h z c 3 Z 4 O D A z M 3 h 5 T E Z 5 L 0 9 m U j Z s N T J 1 U F M v T S t l S 1 V 3 b V h S b W Q x S V l M L z B 6 U y 8 5 c D d r b F R X V T g 2 R T d 2 U m d E e G R a N V R E a V V M W U J n Q W d z M E t o R U l W Q 0 l i c T d 1 e F B i M j l y Y T R z W W J i N n o 0 Z k R Q Q 1 h K Y W d t S G F 6 c z B v Y n B k W H p i b m F 0 c 1 d x T m 1 6 V C 9 w Q z h I a 3 V a U n E 5 c m Z 5 Q m 5 s U U R K a E d 3 Q 0 F P U z F y T U 1 5 N n E z a m F u Y 2 x y a l p G b X J G c m p s d m R k c l M x T m 4 3 V 0 9 F T E 9 j S E 9 v b m J B T U F N T 2 R r Q 2 I 1 W i s 2 d W 5 Q Y y t 4 b W p W d V V w L 1 Q r W F B E a W N Z R 2 F R Q U F B S k F 6 W V J z Q U F B Q n l K b X d E Q U F C Q X p v U n R B Q U R t d k h y U G 5 H N 2 t u T 3 R t a k 4 x S W Y 4 R H N J b X d E Q U V B R G t v N 2 N B a E M y Q V F D b 1 c x O W Z Y K 3 p Z c 2 F Q d W R 2 N l B z Q T d 6 a j Z P L 0 F B R E l i R 0 J n S U l y R l l 2 V D I 5 a 1 p Q V D A v b T l 0 a 2 c 2 Y n p w M H J a e G x l N U o 2 c S t T O G l P M G 5 G O E 4 4 N S t 3 R F F C Q V p v V k N J U X F G U X V 6 Y X R h d X U 5 d G 1 t T l B o V 0 N z S n A 3 a 2 5 i W H V t W n B M O E w 1 V E E z Q 2 R z Q U F O U 3 R y Y T J 0 b 2 Z h W l V t M X p z b W F I M j Z R c W V w W W d E O H d O d 2 p Z Q U F Q T k N w U U J k S z d o V 1 c w S m V x W i 9 4 V G R H U y t o Y V d n U W h o R 3 d D Q W V T S n R 3 Q j B Q d y t P a G V q c X J 5 d V Z q Q y t Z d 2 Y 5 b U 5 I Q U N B R T B h M W N K c z E r Q 1 l k K 1 p X M W Y w R W I 1 a S t W Y l F B Q X B s M V N W W G s 2 V k F 2 Q 3 B Y K 2 1 l V 2 E 4 c m J S Y V h l d m V T d V B X d W k 2 V X c 5 d 2 p i Q U 1 B Y 0 1 L c k Z j S n J Q V n Z 2 Y 2 5 E d m Z N U D h a U m s 1 Q U F E V G J 1 Z k 9 u Y k 1 1 V U d a W k V w N T B Y N X B n R H B 3 N G h H M E F B T 2 8 y T 2 p v Y U l 5 T W p t Z H M z Y k 5 n d z Y 4 S n B Q U n V Y b G Q 0 b m N B T 2 x M Q 0 1 I Q U N D e m d Z R 0 J L Q m F M M G Q v Z k g 0 T 0 R n e k U w T k J T Y k 5 t M k t q b z Z P V k 8 y e l Z a W W w 0 W l U y U E x N T U h J Z 1 F 0 Z 0 V B c U V P a F V J a E N v U k R k M 2 Q x M X R k Y 2 J S c X R W a m 1 0 V m x k T 0 9 X U 3 N 3 M T l y Y 3 J k S 3 h Z c 0 N K U m R n R 0 F H R E 9 t T W 5 3 b W l W Q W o 5 O G p k T U 9 K U z l n R 0 F Q Y k t D R F V B Q U J Y U V N V U k J W T 0 N F b F B X W X J y e D J H N j l u Y k d E d X N V R W F B Q U F B N U V 6 W U J n Q U F n S n d K M n d B Q X p C d U 8 z Z 0 p t Q y s 5 c 0 F 3 Q X c 1 e V N G N n Z K M 2 5 k U H N L R j Z M O T Z l Q m V n b m J B Q U R V c m E r d k w 0 Y U h o N k 9 y c T J 2 U z l l Z W V l e T R l Z U 9 D Q l d M a H d Z Z X p m d n o 4 S 2 h V S n M y Y k l s d D N H V G d u W D U 1 O U l k d 1 p Q T 3 c 2 N U Z s U n h v a E x B T k F F Q m 1 B d 0 1 E V V N 3 V 2 8 3 Z T N O M 3 A 2 Z W l h M W p Z N k 9 S a z l Q V D N 6 M n M 1 K 0 5 o U X N Y e H R q W V d I U j N k O G Z x M W F 2 a j R v c 3 Z 6 b V g 4 U 2 1 H N i 9 J e n N h d F Z 0 Z 0 d Z U 3 R n R U F 5 S 3 h R S 0 V T a F V J a G R 1 M 1 p O Y W Z 2 c F Q z O G E v L 3 U v L 3 h z T E Z p e U l p S W l X b H B i W X V I R m p Q U E x J S T d t R j d m S l F u U 1 J O T z B D e k N O c 0 F B T l N 0 c m E x d H l y V U Z D e G J F N j Y r L 0 h r T k R R N 0 Y 4 K 2 Z L S S t M L 0 F u Y m R L Z 1 R 0 T k V C K y 9 y e H B o S E d p R X N B M E F R S z Q 2 T 3 p 2 a j R Z Y 2 Z u b l R 0 U C 8 v e l A 2 T z d 1 e n Z Y Y 2 N Z R G R h W E 4 w a X d o Q j J h U 3 N B M E F R R k 0 5 O X R o a n N Y R G h 3 c m p r a 2 t 0 e T Y 3 U D h Q Z T B r U 1 l F N 2 E 3 V z Y 5 S D d C S G N o Q z J B W U F v R 2 x l Z W V X V i t Q S 1 h 2 e H l m K 3 R T b m N 1 b H Z Q U H h X c W 1 p W E s 3 M X Y 1 O D Z k R G I z a k R a Q 0 Z z Q T B B U U Z P T W p J e k V i Y m Z k R m g v O T Z F Z m o x R k 5 Q b m R S V 0 d v Q 3 p 5 S E t F V j d V e D B n W n J B U n l v V i t 0 T V R 3 Q U F n U G 5 w O D U v L 2 Z H e l p z a V Z X c m x 3 N T A x T 1 p v b E p s d l B T Y W 9 B M D B R b V V i Q U l E Y 1 B m a m d n M 0 h C Q l J k R W 9 W Q 1 l 1 S G J 2 d m Z m R z V z M m J J e U s v O T U 4 Y j J U R z g y a m 5 k c G U w Q T l S Q z J B U U N v M i t q b 2 F J e U 1 q R X k 2 Z H Z E Z 3 d k a S 9 m M z l z M j d a d G 9 t M 1 h y b D F 4 N E 1 D Q m l Y d n l D T F R W Z G h 4 d l p K b D Q y d m Z C Q W F v U n R n R U F 5 R 3 h n W U N D S 3 h X T D A 5 L 2 Z I N E 9 C Z 0 R B M E 5 4 Y V p O b T Z L a m 9 5 T W V m d m p o d U 9 1 d X U r S 3 V 1 K z Z h O U 1 5 T k 4 5 N l k r e n d x N 1 R p Z T l n e n R X a n V a V j d z S G 9 C c G h H d 0 N B e k F x R l F o U U t o Y 1 N 6 c z d k c z J S S m J 0 b X l w K 2 5 3 a k F i Y l d 1 O V p K b j B 1 W G p K Z V B Y e W 1 j V j N z R 2 9 C W m h H d 0 N B T 2 F Y U n B l Z E o x N n B W d z R W c 2 9 C N T J J d 2 N B N E l R b l V B T j V F N 1 l C Q U F B Z 1 o 4 S T J B Q U F B N U V 6 W U J n Q U F n S n d K M n d B Q U F K Q X p Z U n N B Z 0 J O T z B 2 R m h X Z G 9 i d m I 5 U 0 g r W C 9 B W E 9 Y b z c 4 Q U F E a m h K Q j M z V m V u N H I y c k h n b V Z W T F V E Y k V S M 2 1 G M k V i Q U l D N j l m W D F 4 Z k R 3 Y 0 h S M W R V M j Y v d m p q a j B l e F d J e V d s c F o 0 N G 9 r b j R y M 3 Z m V y t z V z d l d T R m R 2 V m Z m J a K 0 1 4 b l B o T l B Q Z l Z V W E h 2 d H R Y S D A 2 T k Y 0 N X B s b j R y T E x M b 3 U z d m U x d E U v Y 2 R P S E F n d n Z h M X I 4 V 0 t G U 3 Z p S n o v N V N U e j A w R U 5 4 O T k x M 3 g 2 L z h 5 c T g w T k g 2 M X N G e X B y V F J F V n d y V X F 0 Z 3 c v d 2 p i Q U F C a 0 5 q Q X d F T V Z p T V h w N 2 U 2 T 2 5 w M m R T M i 9 I a n g r T n Y v d V p 2 N H A v L y t a O G p J d U x u U C 8 5 N V h I L z k 5 Z k h O Y j M 0 e m x p e F o w d E M 0 Y j N q R E c r T H l 5 e S t Q b l R 0 M 3 h y d m U 5 Y T Z J a U J n Z E h Z M z N 2 d m U 5 O G N s U G Z q S l d y M T R k T D c z M F V 2 e k Z Y L 3 h G Z k 9 F T F g 0 a l R U a n N 0 S W l M d X Z 2 d n U y T G R 2 W D F 4 M z N Y V 1 Q r a H N Q d V d t c n l 1 W D N q V m U 5 e S 8 r c 3 B s S 3 d U c n F 1 M m c x e m w 3 Q U 5 B R U J t a F V J a E N v V k M 3 T n E x Y T B y Y k w z N 3 h p M 2 p p a V N k a W V I Z z R P a m 8 2 W X V Y S 2 x i R n M y Y k x Z d T N k d l h I V F J S Y m 5 Q c G E y d E x U W n U z Q m p m L y 8 3 M 1 k 5 d T J i W E h Y W F h m R n B a Z G V P a E c w S X l L d X Z m Y m E 2 T z N 0 e l J T R T A 3 e l h Y Z D V m b X N C Z E t i Q U Q 4 N H V 3 R F F C Q T N k c m E y c V p j V z d w M G F U e n d 3 Q V B S M G R F e G N X M T R l S G h T K 0 0 z Y m t p V k w 0 d E N o U X p F M k 5 o Y m Y v Z T U z N D d i Y m J w d l U z d D d l U H F X c U h U R T U 2 S 1 l O d k x X c T R l T 0 J 1 L 3 l l Z X B h Z 2 w v W U p 6 Q z N D T m d B Q X V m d m x Y L z d s a W I v L z R B Y y 9 p R U t o R U c 5 K z g 1 d W J O d D Z C Q X d m a X Z Q U E 9 p K 2 V l Z X k 1 Z W Z Q S E Z P T 2 V j Y z Z i Y 3 M z R G h 3 c X F i b 0 t X V k p 2 a U 8 z M U 1 h d X B 1 O S t S b 3 d 1 d 2 p i Q U F B M H h R c 3 Z 2 Q k M z M z M 1 N 0 h E a H d J T z Y 0 N D Q 2 b W p i T n Y z N z d Z c z J k U G Z P U W p I N G w 5 K y 9 a R m U z d D c 1 b m Z E c 3 k 3 d F R n c m 4 1 Z G N x Q m V 5 M F l 3 Q n p t N 0 F O Q U V C V G 5 I N z Y 2 W E h 6 e l R m S G d R T U g 0 a y 8 r N U U v a T l 0 d H Z q M U 5 Q U F R X W H Z 2 Z n Y z e C 8 z M 2 5 0 d k h E b H l K S T R l U F J w M z N u b G 5 M R n E w S 0 k 0 Z l B 4 N 3 Q 3 W l g v a V p 2 b W 5 l c T B J V G h y R 0 U 5 c W R 4 U V l 6 R i 9 D T m d B Q V R k W F o y U m x 2 Z m V 0 Y j Q r d G Y v M 3 B z M j d Z d E l y T H Z B b D d 1 a l c 5 O F k y e m V 2 S G 5 L O V N W T G x z U n J y N z B X S X l N a l Z V T j N r b X F i b 3 p X N j l M e j h 1 V n F o M z F G Z 0 1 Q Y 0 o y d 0 F B N U 8 1 L y 9 1 Z C 9 Z d j M 2 O V J P Z k 9 6 c z c 0 M G M v K 2 x I V H g r M 3 M 3 S X p X M X R i N D J j O S t G b T k 4 N H h z b n R U M 3 h 4 Q k 9 U M 2 h 1 d n R a d D Q 2 W j l K N n F s c 2 w 0 O H B W T V A 4 S l d 3 R E F K Q 3 I z Y n Q z e C 9 Y W F h 4 O C 8 r d E d Q S n Q 2 Z G Z 1 b W x s K 0 t N T T g 2 W X V L Z F p T N l F Y T F Z v V U d 6 W n N p T D Y r d m t s a C s 5 V l h Y N D A 5 Z S 9 i a 3 V r b G I x c U J j S 2 R 6 b j B U Y 3 c r d 2 p i Q U F E V W J Y U j B O R V p H U m l a Z E d 6 O V h l e n h v a j Q 2 T 3 h z T V B Q e H g v O V Z k L 0 5 Y R l B v O H Z J c T l t M m J W d j A 5 U F R F T z k v N X p s a X l a R W 1 N a m 8 3 R 1 Y 3 N 3 l s W G p m K z k 0 M 1 p j e E c 1 c E c x c 3 A z b l V u U m c 5 a E 8 y Q V F E S W J H Q m d J S X J G W X Z U M z k 4 Z m c 0 R 0 F N R F E z R n B r M m J v c U 9 q S T g 0 N D Q 0 e T Q r Z W F i N D Q 0 N z d v Z 2 x T N W J F d 1 l N S D Q 0 L y 8 r S S 9 q M 0 h Q U G J Y a m N w N T k r T 3 J a d j N 4 N z c 5 K y t Q d n I 2 K 3 V P a W l p N m J j Y y t H R k Y 4 Y W Y v Z G 1 m e F U w M z N S V E x s e S t Q O X Z i M j J M c D F h N X g 4 O H N t V H d t M G p R Y i 9 X c z J u N 1 Z 0 b U c r V X Z Z Q m d B Z 3 M w S 2 h F S V Z D S W J x N 3 V 4 U G J O M j d j R 0 J z M 2 J x e j R m T D F C Z C 9 Y c T F m R z V 6 M z J 1 N W 4 y W F h u c H B Y S H J w c F l u a j F u d m t W a U 1 C V 0 t p R 0 U 0 K 3 d E U U R B Q 1 N W d F Z i c D h j N 1 J t T E h r W H d t S C t F c l l C Q U N D U 2 c y O H p 6 N 3 F 1 M X J j e n R t S H V h N T N w Q 1 F B Q U F N Q j h J M n d E Q U F C Q X p v U n R B Q U R t c k V y d k 5 q Z n l 6 b k 9 0 W n h 0 d H o r d V p w R D d L L 3 d O b W p u Z T J B U U N Z a z h i R F p M M j d p O W N y Y V V m e l N u U E l l M j d W Q X J U M 3 Z H R j J F Y l l C Q U t o Y l g x O W Z E Q T h Q U j F k W F Y 4 V j d 2 d l d 0 Y j h X a F E 0 Z G k y N 1 p 0 R F k 5 W E h q W X J C Z H p 5 Z T h 1 R G N i b n B D c X J W d 2 5 L b H R 0 S z U y Y j B j N W c 1 a E d 3 Q 0 F 6 Q V l H Q n F K W U x F W n Z i M i 8 w O V B S V X Z P L 0 l r U 1 B S M j l z Y l Y x O T l k U z d q M W d y T l N a W G t O Q U U 5 a m Z K K 3 h q O W 4 2 U z l w Y n F X V j h q U 1 Y 4 Q 3 h M N T F X N 1 l l W U k y d 0 F B W k Z Z b 0 Z L S l F L T V N 1 W G J 1 c T N u Z m Z m Z m Z G S l p k Y 0 1 p M X p T Z 3 F z V 1 p a e G w 0 Y l Z w S U N l S l F T b n F U U W 5 6 U z F O N E s 0 V T J J S F p S Z G d H Q U t C d W J X M X R G Z H V H a G 9 a a W J H d 3 N s a T l m b n R 0 N D F h c k w 0 N E Z 6 U E x D T y 9 6 M n R T Z 0 c 5 V 2 l X N W R N e T B h c z J 0 M H Z 6 c l d Z S m U y a W N 3 d l l S d E F B Q 2 E 0 c j c 3 N 2 9 1 d F c 3 Z k d W N z d 5 b G R 6 N l R M T X B X Z E s 5 c G M 5 a 3 V i L z g y Y X g 5 b H Z h Z D V R d U E w d U E v L 2 5 r N k 5 t Q U Q 4 a U 5 z Q X d D U X U 1 L y s 5 S 2 V 4 W X N X S 0 9 Q b m t r N X Z T Z j Y w c W I 2 V X F k V D N M e T J 0 S n U 2 d z d 6 Z n Z t N W Z k W G 0 2 T 2 d E Y k 9 i c 0 E w Q V F P N G V l T 0 N C W E h Z Z n I 2 V T h X R W M w S j F D U D k x d X J 6 e X h q M X V x b m 1 x U W Q x N 1 A w R H p T Z n N B M E F R S z U y N z k 0 Z D U 1 O S 9 m c l M z V i 8 2 b l p q M 3 Z W S m M r b T d T R G Q x T G x 1 T k x 4 W D d Y N n J t Z E 9 T W C t 2 T m 0 2 O X g z V 2 w y Y m 5 j V V d B d z g 0 U n R B Q U J 5 d F h 2 M z d q a n B w S l B p M 2 5 2 d m p Z a U l Q W H Y y U k V U R X Z m Z m V H M W R j Y 1 V V c 1 h i c T B x Z V B Y T 3 Y 2 c j N 0 M 0 t h N D J S O U F W Q X Z a W G 5 O S n V 5 V m J z U G 1 I b k N O Z 0 F B d V h y U G U 5 N H o 2 Z k 1 M T D d 3 U U V S R 2 J O M i t l d U 5 i S V d k Z E p J W G U 4 Y m Z 4 e j J r Q 2 Q 5 b X p y W n N n Y W x L d j k 3 S T M y R G V S U D J B W U F v R z Z q b z Z N e E 1 q S l M 5 W j Z 4 c 2 J F c D E r c G R S c D U y O S 9 G Y X g y Z F Y y c U N z M W 5 5 U y t x b z N x R 2 V 0 Y k 5 l N 0 V 6 b 3 d N N F J 0 Q U F B e U d 4 Z 1 l p R 0 t 4 R 1 A z O S 9 U R T R P Q m h E U T B P e G F k T 2 0 2 T 2 p v b U x o b m V I Z z R 2 d k 9 k N z h T T 0 h U d G l a R 1 F r Z n V t W G Z p b T J i T m t 5 c m Z P c 3 R 0 U j d Y T n J B b X Z Y O T d 5 e n p 5 d H B l N n o 0 a E h H Y W V z Q T B B U U d h R l F p R U t o V U o w Z D N k W H Z L Z W p v e U 9 1 d W V h Y X V P Y W F h N m E w T l h Q W m R x M k t j O W 9 B W G 4 2 O T B T W G 5 q U V J n b 1 J y b U h t R W J B S U I 1 b 2 Q 1 b D N i V T J P e X U v W G s x N U 1 N L 3 l i R D J F Y 0 p p O W h H M E F B T 2 F r c k V F N G J U L z E 5 S m Q w Y j d N M 1 h V d j c v a m 9 3 T T F w b m V n S U F B Q U F 3 M 3 d q Y k F B Q U F r R E 5 o R 3 d B Q U F I S W 1 i Q U 1 B U U 5 o V U R N a V h E Z E l B Q U p o e j B n W m p H N F V C T T B Y W U J n Q 2 d i b j E 5 Z l R F O F B C e G R Y V j J U c m 4 v e W s 1 K 0 0 r K z Y 3 Y j l L M U Q z M 2 9 R M 0 h k Z G R m b E 5 u Y X R J R j B 0 a 0 t j O U w 3 d V J j N 1 d C R T V 1 d 0 R R Q k F a Z 0 1 E Q T F F c 0 Z x T z N 0 e m Q 2 Z W 5 x b X R L O V l z U 0 w r N H o v K 1 k 5 S z F 0 c m E y N l p v Z X d J d 1 R 0 Z 0 V B e U t 4 U U t F U 2 h V S W h k d T N Z b H R y Z T J 0 a 1 o 3 Z T N Q L 3 F l a 2 R h M k E y R T d Z Q k F L a G J w V 3 A x U z B 0 T D A 4 Z E 9 1 N 3 p i V W 5 C Z 0 p n a m J B Q U R r c n F X b E p l N j g 4 O D U 0 N X B s b l l 0 K y t m Z k d i d i 9 t Y n N Y W H I x c G 1 l M W l S S m x Y S F Z j a U F 2 d 2 p Z Q U F M b D c 1 S k Z I N H F N Z i 9 X a X N X Y k 1 t a G 9 l S F k r d l d y Z k h X d D c 0 M X p q L y 8 v R n o 2 M z d s e l o w U E J P S 2 5 T b l Z R Q k Y 3 N k J l Z 2 5 i Q U F E a z d s T 2 Y r b F F z W D c 0 O E l p S T Z P a n J p c X F 1 d W l 1 O T g 1 e n U 1 a G U y S T Z z d k k 4 M W 8 2 Y n Z r N V V L L 1 d t W j R B Q U F E e n o z a l F I d G Z a M l J r L y s 5 b l B K a j V 2 M k x C Q j F S a V k x M V M y Q V F E S T F l S E R o K 0 9 M W C 9 4 a S 9 P b W Y v d W 5 F Q m 1 y S G p 4 K 1 B 4 W X N Y T j l 4 M 2 x v Q m V m d T k 0 b F R w c j F k c 0 d h M E E 5 a E c w Q U F I S z F a O C t l K 0 1 Z M 3 Z o R i 8 r S W Q v T 0 J H d 2 4 z M z I y V m k x Y X R Y R V B m V 0 c x N l I z c X R P K 2 Z 3 M H d u U 3 d q Q n d D Z 2 J x T 2 p v e k V 5 T W p M c D J y b m 5 u a H Z y M T Y r Z k N O c k h q a D J M N 2 R 1 M 3 g y L z k x b T l O M 0 p Q W E 1 2 S k d O M G 9 E Y U J h V m J R Q U F N a H N Z R 0 l o a X N S a j k v Z j B 4 T 0 R n W V E w T k R z V 2 5 U c H V q b z Z J a F R U a m t s Y n J 6 e H h 2 a l N s N z R V Y l c x d D h l U 1 R U O G I 3 M y 8 v K z Z P e n N u T 2 x w Q T B 3 Y l l S c 0 F n T X d L a F V J V U N v W G 8 3 d T V P Y k Y r N 2 R t M n N Y Y n U y N H Z O N U x 2 R X U 3 U 3 Z 0 O H Z G S z F Y Q l Z j a U F 2 d 2 p Z Q U F Q U E c r T E x 5 Y W 9 F N 2 E 5 Q V h 3 S U Y 2 Z U d j Y k F J Q j V K Z S t O M F d 5 M E J 0 U k Q y Q V l B Q U l D Y 0 N k c 0 F B Q U N R T T J F Y k F B Q U F j a V p z Q X d B d z V 5 U n R X d G J J U m 1 Z M l F R U H l a a m R 5 Q U F E b X B m S U F Y V 3 V I O H J U S G h n R 2 t J V 3 d E Q U Z D M 3 Z y N i t H Q j R l a n E 2 d X J p b H R Q L 3 p o R C t Q S k o 1 K 0 1 s c G F X M k x 0 M 2 I v V D A 5 T V N p U l l 1 b W R Y N 2 o 0 Y m s w Z U Z l c l l s Z H J F O F N C T E l S d E F B Q X l H e G d Z a U d L e E d M M j l 2 Z E h U M H p P b C 9 a R k h I b 2 4 5 K y 9 m S E J 6 N 3 d n W W l J d U 9 x c X E 2 S 3 Z y e T k r O V Z k L 3 R l R 3 h 5 e X Z R U 1 V H N l Z q Q j I x a m J R Y k 1 J M k F B Q 1 p G U X F G S 0 J R S 3 N X d l h y c 1 Q y e j M v K z g v R 2 x M M z F w N H Z Q W H Y v N z F P U F h V V T N P Z H c z a m 9 M c T F l S j R Y b z B 1 d j F M Q l c z d k J 5 b 2 h 3 M 1 N B Q U N v V z F 0 Y j I 1 U n J U e i 8 5 Z E J 3 N 2 R p d 1 d M M T Q 4 Y 1 M y d m 9 E M W V Z Y T Y z M G x 4 U G F C Y T B n W H F v Y k F N Q W t L d T l l L 2 Z H N m F l Z k h 0 d T N i N C 9 2 Z m U 5 N 0 1 U U T B G S 3 R Y c j Q 2 Y m J y b 3 A y d H N i K y t k b l V v V z Y y a k x 5 Y X R Y d X J H T U N a Q 0 Z z Q X d D U X E w T 0 h E c 1 d o U T R k a S 8 v N z l j Y 3 N 0 d D h U e D Q 4 Z m p 3 e C 8 r Y 1 B 6 T H Y v e E x 2 T 3 R k N z h w O X Z H c k J 1 d E l 1 N D d X V 2 1 3 T T B 5 a k p 5 Q U F C e T l m c n J y O G V S S T B m a T k z L y 8 5 e U 1 p b 3 J X M U 5 k N z k 3 b m Z I O T c 3 M 3 Z W e j Z 6 e H F L e H d N M 3 d I U V N 0 Z 0 V B e U 5 Y Q 2 h R d G o x Y X B W a z V h T X Y r R U 5 i N G d E Q n c 1 T W Z O N n d Z V U 5 k Q W J q M G 5 l M W F m M C 9 i R j B B e l d F W U 9 B R U N 1 e m p 6 e n p I a n h 4 U m V u W E U v Y V R D M n J w R 1 h o a m V 3 M F h p N H B n R n R h R H R S R D J B W U F J R m N Y W G 5 o a F B Q W F V V L 0 h T U 3 k v R j B x V k x J e U x p K 2 V l Z m p 6 V n I x a 3 p j M D B p Q X p m S n N Q V X Z P Q W Z K Z 0 d U a 0 F B S F V i S F I y T m t a R 1 J T Z G R X c k Z n U l Y x e H h S W H p y V z k r Y X V G W X N G d U 4 z Z i 9 k M 0 p 6 N 1 h 1 N H c 4 N i 9 P V k 5 r Z 0 R h R G F W Y l F B Q U 1 o c 1 l H S W h p c 1 J q O S 9 m M H h P R G d Z U T B O R H N X b l R w d W p v N k l p S W l K d H V 1 a W x 1 d W V X V y t O e m 5 Q a G N 0 T F M z U j J k a 1 p s M T E y V 2 N Q a m x o L 3 R W W H E 5 V X F D d X R 2 T z R J Q T Q w a T d B T k F F Q m 1 o V U l o Q 2 9 W Q 2 R I Z D N K N 1 o z Z E h U R V g v L z F Y M W Q 4 d n Q 2 Q W 0 w Y 3 d M Z z N Z N V R 1 V l Y 2 d V d D K 1 Z B R n N J M k F B Q n p X c G J x Z E 5 v e n R 3 R W E 1 W j F 0 Q U F E b X R D e k x 4 d 1 Z y W U x v S T J 3 Q U F B S k F 6 W V J z Q U F B Q n l K b X d E Q U V D S l d r Z U t K Y l U z Z W 9 3 W k 1 Q L 1 l J Q T B B Z 0 R r a j d k b m F h Z m 9 w d m E v U 0 p t d j F I Z z F X U H M 5 c W Z U a U N E T 1 l u W V J z Q W d M c j E 5 Z l h G O F B C d 2 R I V j F U Y n I r e m 5 l K 0 1 3 N G R P a l R w M m t V W F h S U m Y v T 0 l Y R 3 h w d l B K Q l d D c 3 N i T m 1 4 S U R P U k p P N U F u S F F H V 1 o r Q X R u V 3 Z w U E N 0 e D d C a k 1 M O E k y Q U F D W k R R d 0 1 S T E Z Z a k 4 3 Z T N 1 a n A 2 W m 5 V Z H V U S W t l a n M 3 S X l 2 Z n Z X c n N Y V H A w b 2 l J S 0 J h T D B k N 2 U v S D k 2 S m 9 Y b W V w Z H B K N F h 2 Y W 4 y U C 8 3 M V d N T T R h b k M w e m g 3 b E o y Q V l B S U x O Q 2 9 S Q 0 Z R a U Y y N 2 R v M X B l M 1 p a N S t O Y m R 1 M n h m T G x 5 e W V 1 O W Z Y M X h V Y y s 4 c E Z j N T F C U E N D M n Z a c G Z L Y 3 Y 3 M m V E K 1 Z L d T F K N D l W V E 9 i Z T h I T 1 l 1 W V J z Q W d M c T F 0 Y l Z O d W J a b X p a c F l z M m J O e E 9 l K 3 Z y N D Q v L 3 p 6 Y 3 g r N 2 5 1 c D F w Z V h p N W M r W G Z p N W Z E b D V 2 c G J t Z T B D e G 9 3 O X d s Y k F N Q T B G V G Y v d m E z N H k v L z h p O W 5 l a H F K c W x X N n g 5 d k h K V l d v c X k w a n I x Y n R U a 3 Z Z a H J s T D J B W U F v R 2 1 l Z W V h W l d M a H d Z U 3 h j d U R E M 3 Z x Z X p 3 b H l y c j Z S Z 1 h h b U t u d W V 1 N T h E c 0 p X d 0 R B T k E w O T k 5 L 2 Y y e m N 1 T E V w Z l Z k Y V J s N G F j c X V G M k h v M l V z c 2 F p a D N y Q l N j d V l S c 0 F n S 1 o 1 N k t H S D R 0 M 3 Z m d m V V N j J s M z d w N U 9 0 W l o 4 b D c r e l B S N m t 5 O X Z y T 2 V j Y m 1 I K 0 V i U U F B b X V M U W 9 V U H g z S F B Q e G V t b m 4 5 N 1 V j W k p D Y 0 s x N 2 E 5 M l h K S 2 x L M 2 N o T z Q 5 W G 1 W d T h j Z 2 R s R D J B W U F v Q 2 4 y N 3 Q w Y k x T M H Q w Z H J h T 3 F X d D N o Q l p x W k t j R k l L c n Z T K 2 R G R 3 p U T E N Q U E 1 1 O T Z s c H d E O D R l d 0 R R Q k E z V V p I U j J O a 1 p D U 3 g 3 Z m 5 u b j Y v W V Z 1 O H k 4 b W E r Q T U x M j U v Q z B j L 2 U r T n B 6 W W h H M E F B R E l i R 0 J p S V l y R V k v Z j M 5 T V R n N E d F T k R R N 0 Z w M D Z i b z Z P a V l 1 R 2 Z s e X B W e D l 0 b G 4 1 e j U y b G 5 l a T h 3 e T d s V U o y d F R H c T d U d 3 V p T V A 4 S m 1 3 R E F K Q l p v V k N J U X F F U T N k M 2 R G Z T k 1 K z l 2 Z k h t O S 8 r O X N U M j V v W k 1 z d l B 6 c T R u M U t Z O X N p d V B 1 W l c y V l N L V X c 5 d 2 p i Q U 1 B b k 9 B V 0 x W b 1 V F V k Z 4 e W Z k Y 2 t 2 Y T g 2 N 3 l X Z 0 d j S j h z M E s 4 R E F Y a l k y T n h l a m 9 h T F M w d E 1 T Q 0 J R d G 1 l a n B O T V h X M 0 N n Q U F U a W l y V n E y S 2 l J a j k r L 2 Z Q O E V 6 c V Y x b 3 R y d F p l N i 9 r c 3 o y U W R U N 0 N H L y s v d z R j U H g 0 b 3 N 2 e H J K b H k y T H g 0 c 1 V 6 U F o y b U V M W U J B R T V 3 N D J H N 3 I 2 O H Z I b n J v b 1 J t Z U R U R G Z E U T h Q e D U x M z N o b X Z 2 Z l p h b k h Q T 0 9 U T T l u Y V p w R 1 J z Y k c 1 d n B T U U F B T U h O Z W V l V 1 Y r U G p I U H g 3 R l l q R m F X M X Z q T F c 5 N V M 2 e G R 1 M 1 p p Z V R s Q U h z Y k d 4 b U p 3 Y 0 R C M j d 0 d 1 p M N y 8 4 Y 3 B 4 M D B r b n h 0 M y 8 3 d D N I b G x W Z k 8 5 T l N h U X R n R 0 F D Q j I 3 O T R k L y 9 p U C 9 4 a j k v Z j F 4 N 0 5 p e G 1 a N E 9 N T S t k Y 2 N Z W j h U d S 8 4 e n Z 4 b n Z l O F o 5 S X B C d k 9 K c 0 E w Q V F J e U 5 q Y 1 h M T D c 4 Y 0 J 3 O G V q S D M 3 O X N V V F R 6 d 1 J y N z M y M m t 4 U E M 1 a E h X b H R i W S t Y S 2 x i R m 1 6 W n B Z d l h w M W 5 I b m 1 t W E h T U 1 N m T j l M U 2 F S d G d H Q U F D Q W 5 O a 2 d E U U F B Q U h J b W J B T U F B R U R P a E c w Q U F B R E l t Y k F O Q U F B Q U 9 S T z J B U U F B S U d m Q 0 5 n Q U F B T 1 J N M k F Z Q U F J Q 2 N D Z H N B Q U F D U U 0 y R W J B Q U F B Y 2 l a c 0 F 3 Q U F R T T Z F Y l F B Q U F N a V p z Q T B B Q U F B N U U 3 W U J B Q U F n W j h J M k F B Q U E 1 R X p Z Q m d B Q W d K d 0 o y d 0 F B Q U p B e l l S c 0 F B Q U J 5 S m 1 3 R E F B Q k F 6 b 1 J 0 Q U F B Q X l K b X d E U U F B Q U R r V H R n R U F B Q 0 J u d 2 p Z Q U F B R G t U T m d H Q U F D Q W 5 B b m J B Q U F B a 0 R O a E d 3 Q U F B S E l t Y k F N Q U F F R E 9 o R z B B Q U F E S W 1 i Q U 5 B Q U F B T 1 J P M k F R Q U F J R 2 Z D T m d B Q U F P U k 0 y Q V l B Q U l D Y 0 N k c 0 F B Q U N R T T J F Y k F B Q U F j a V p z Q X d B Q V F N N k V i U U F B Q U 1 p W n N B M E F B Q U E 1 R T d Z Q k F B Q W d a O E k y Q U F B Q T V F e l l C Z 0 F B Z 0 p 3 S j J 3 Q U F B S k F 6 W V J z Q U F B Q n l K b X d E Q U F C Q X p v U n R B Q U F B e U p t d 0 R R Q U F B R G t U d G d F Q U F D Q m 5 3 a l l B Q U F E a 1 R O Z 0 d B Q U N B b k F u Y k F B Q U F r R E 5 o R 3 d B Q U F I S W 1 i Q U 1 B Q U V E T 2 h H M E F B Q U R J b W J B T k F B Q U F P U k 8 y Q V F B Q U l H Z i 9 E O H B G W k J B O H g 4 a n p B Q U F B Q U V s R l R r U 3 V R b U N D I i w K C S J U e X B l I i A 6 I C J m b G 9 3 I g p 9 C g = = " / > < / e x t o b j > < e x t o b j   n a m e = " E C B 0 1 9 B 1 - 3 8 2 A - 4 2 6 6 - B 2 5 C - 5 B 5 2 3 A A 4 3 C 1 4 - 2 " > < e x t o b j d a t a   t y p e = " E C B 0 1 9 B 1 - 3 8 2 A - 4 2 6 6 - B 2 5 C - 5 B 5 2 3 A A 4 3 C 1 4 "   d a t a = " e w o J I k Z p b G V J Z C I g O i A i M j c z N j I 5 M j Y 5 N z U z I i w K C S J H c m 9 1 c E l k I i A 6 I C I x M z A x O T k y O D A 3 I i w K C S J J b W F n Z S I g O i A i a V Z C T 1 J 3 M E t H Z 2 9 B Q U F B T l N V a E V V Z 0 F B Q T l z Q U F B T D l D Q V l B Q U F B N 0 M z V k R B Q U F B Q V h O U 1 I w S U F y c z R j N l F B Q U l B Q k p S R U Z V Z U p 6 c z N Y b D R W T 1 h C L 3 Z G N 3 N w Q m d B b 1 N 3 Q k J M Q 0 l v W U t D S W d V W l V 1 b E Z K R k 5 j V U Z r V V J S U W F W S D V x Y W o w R m V r b X Z O c U t M S y 9 W M W d W U W l x S 0 F L S 0 p n S 3 d L S 0 F w Y k 5 n Q 3 d 4 S 2 t H U l B Z a V F t S V F z O C 9 2 R H p u U X l 6 S E x P e k p u T U p Q U D l Y Q m N Y b W J N O H o 1 T W 9 P W F B Q c z l u c 2 R y d G R B Q U F B Q U F E Q U 1 q S G h i Z 0 F B Q U F B Q U F M V U 5 Z U n N B Q U F B Q U F J c 1 J 0 Z 0 V B Q U F B Q X N C a G h H d 0 F B Q U F B Q W l 4 R z J B U U F B Q U F D d 0 d H R W J B Q U F B Q U F D T E V i W U J B Q U F B Q U x B W V l S c 0 F B Q U F B Q U l z U n R n R U F B Q U F B c 0 J o a E d 3 Q U F B Q U F B a X h H M k F R Q U F B Q U N 3 R 0 d F Y k F B Q U F B Q U N M R W J Z Q k F B Q U F B T E F Z W V J z Q U F B Q U F B S X N S d G d F Q U F B Q U F z Q m h o R 3 d B Q U F B Q U F p e E c y Q V F B Q U F B Q 3 d H R 0 V i Q U F B Q U F B Q 0 x F Y l l C Q U F B Q U F M Q V l Z U n N B Q U F B Q U F J c 1 J 0 Z 0 V B Q U F B Q X N C a G h H d 0 F B Q U F B Q W l 4 R z J B U U F B Q U F D d 0 d H R W J B Q U F B Q U F D T E V i W U J B Q U F B Q U x B W V l S c 0 F B Q U F B Q U l z U n R n R U F B Q U F B c 0 J o a E d 3 Q U F B Q U F B a X h H M k F R Q U F B Q U N 3 R 0 d F Y k F B Q U F B Q U N M R W J Z Q k F B Q U F B T E F Z W V J z Q U F B Q U F B S X N S d G d F Q U F B Q U F z Q m h o R 3 d B Q U F B Q U F p e E c y Q V F B Q U F B Q 3 d H R 0 V i Q U F B Q U F B Q 0 x F Y l l C Q U F B Q U F M Q V l Z U n N B Q U F B Q U F J c 1 J 0 Z 0 V B Q U F B Q X N C a G h H d 0 F B Q U F B Q W l 4 R z J B U U F B Q U F D d 0 d H R W J B Q U F B Q U F D T E V i W U J B Q U F B Q U x B W V l S c 0 F B Q U F B Q U l z U n R n R U F B Q U F B c 0 J o a E d 3 Q U F B Q U F B a X h H M k F R Q U F B Q U N 3 R 0 d F Y k F B Q U F B Q U N M R W J Z Q k F B Q U F B T E F Z W V J z Q U F B Q U F B S X N S d G d F Q U F B Q U F z Q m h o R 3 d B Q U F B Q U F p e E c y Q V F B Q U F B Q 3 d X R n k 0 R 3 d B Q U F J R E l V R k p T b 3 B N b l R 5 b z N O M W U 1 d W J r c U x p N E 9 k N U 1 B M U R M c D Z l b H E x N j Z k V 3 J k d X J a U 1 V G T V h H e G 9 h N 1 N T R k Q y Q V l B Q U l D K y t l W W J M V n E w U 0 d 2 V 3 J G R k p T V W 0 0 b X d P Z 2 x t d m R 1 c l Z 1 d i 8 x M l h Y W F Z W V X B N V E F 4 M 2 M w T E N a c m Z i N 2 V G d U J B Q U F B T U t u c E t S R X M y Y k 4 w c 3 F W S 3 l W S m J k c T A w Y 1 V Y W D Z 5 R W h J U X d 0 d 3 h B Y l d L M z I x V l F V S 0 R Q U H Z 0 T V o 4 N m N V Z j M 2 O V R W b n p o e G R l d W 1 s N F c 1 Y V N O Q 3 p E U U F B R U 9 Y T 2 5 q M n J q e j c 2 U 0 R h Y l R m Z m Z m N z l H a l J v V j d p W U J x T V h P b m o y c n F W T 2 4 2 d E 5 Q U D l Y c T F h d H J i Z G h t Z 1 R R Q U F J Q W 9 k L 0 x r U 1 J V V U Z L a H o 1 O D R F Y l F B a F Y 2 O W V Q Z D E z M z M y S 2 o 0 L 1 h u a j E 3 d 3 Q y Y 2 t D R n N B d 0 F B U k x t Y 2 5 C e E p V c 2 V P S G N Q Y 0 V n R F J J a l U x V m F t c H F m c n l 5 e T l W V 2 x v Y T d 1 Y U V C R 0 V i Q U F B Z 3 l o V V Z G V W t T Y z d R Q l Z C d W J 6 Y W I 0 K 0 h p V m w 1 Y 1 R 0 Z 0 V B Q U F B Q W d E R 0 V i U U F B Q U F B Q U x F Y l l C Z 0 F B U U Z U c j F x M m J 1 b l h y V n V 2 c U Q w V z U z c 2 8 w V X B m N 0 5 Z R 1 c 1 Z W 0 4 M m U 4 M W 1 P O E R N S X F 0 d n d B Q U F C Q V Z I Q 0 Z x K y 9 i d G x w U m h K c F M 1 M X V t d k h k N 0 9 H N m t 2 b U 8 v T l g v M 0 J j d n p N d W 5 Y c n B 1 M 2 J 0 N S 8 z T 3 B U Y 3 Z 5 Z X I 2 d m I x M z h U T W Y z U F V U b 1 J 0 Q U F B Q V J B V i 9 B Y 3 R i Y 0 h L O T F y V U 1 U K 2 V O a E N w Z j d m Q j F 2 K 0 9 Z c D h E d j Z W d 2 d 3 a D B L e m R U d n J X Z m F s W m x 3 Y m Z a R E R 2 Z i 9 M M 3 h k W D U w Z k x D Q n l F T F l C Q U F B U U 5 k e E R x Z X R 4 Y j h I V k t E T k I w Z H M x N F F 4 a W d R Y n R Z T D V 2 c 3 g 5 V S t B d k V a d G 9 l e U l j a 3 J 0 Z W F S Z U N P U G 9 S d E F B Q U F S Q l Z 2 d l o r Z X J 2 S F V Z K 3 g r e k 5 Q O F l V L 2 x H N W 5 U N 0 V t N G c 1 b X Z I b V I v U G J w V z F H Z l Y 5 M i t r c m V I d T J V Z n R R d G d H Q U F C Q X J l Y 3 Z 3 T G t 2 M 0 9 X c E I 5 W m Z y N l M v N G N l Q k R F L z J k Y T E 3 b T R O a F p Q a T Z w K 3 Q 4 a G U 1 Q W g y d j d 1 O C 9 i Y S 9 k a m d m U z B C L 3 B 6 T k h v Z n Z k d l J o Y k F O Q U F D Q V d z O V g 3 N 0 t u Q U J s S U d E S z d H c m F q V H Z l d n Z Z V j l m L 2 V h Y l l O W n Z z S 3 U w W i t Y d n h F R G d m e n M v W D F 3 N H U 5 N m 8 4 d 3 V o Z 1 l R d G d F Q U F C Q 1 Z 2 U F d D d W k r Q z V y c k l s d n Q 5 c m 9 6 M m t 2 c n J S V G F 5 a U Z 1 N D U z e T d 0 c z l v d U F 4 b T h U a G Z k V l J Y Q 0 s 2 T 0 R 6 U l F 1 e E M y Q V F B Q U V E V T h y U 1 l 1 V 2 R N R G F t W k 9 0 c m V W c k 4 z Y k d F a D R E a 1 V Z O U R Z a X d P e X E 0 Z D Y y V F B O M G p h O U Y 3 T n l Q K z J 1 c m t i W U J W a U 5 z Q X d B Q U l D b 1 p u U n Z z N l p 5 b j R P Z H B T T G l a K 2 5 3 R m N G L 1 h 1 U W R 6 V D h Q T F E 4 b m Z k b W l C c k V C d X B 0 M k J C R 1 p m c T l J S G d 0 Q U 9 U d 2 p i Q U F B Q W l H c G 1 0 c H p 5 e E 1 p U W J p T m h 6 T W c x U n N P Z 2 x T S G I x e H p 4 U 0 d E V k l t Z i t N R 2 N i W m h H M k F R Q U F B R C 8 4 e m R m M U 5 p e m R m Y j Y z d i 9 2 O G h W a X p j N W Z O a E h N a m k 3 U D V 1 O S 9 i O W F I Y z l z e H N 1 R F U 2 U E 4 x Y l c 0 S U o w N U g 0 W V F W Q 2 g 3 Q U 5 B Q U F B b U 9 S c k 5 Y S F h y M z N O Y X c 1 a 0 Z m U k F G a z J y R H Y 1 V 0 p q Z T d E W m d a Z 2 Z S c y t 3 d l k 3 c X V r Z T Z v d k V u N 3 V p R 3 d 4 N F c 0 Q U F B Q U F V S j F j Q T V T b m N P e D R i W V M v b G N W Z H I v R j N Y N 2 h Y d X c 2 M G Z r L 0 J O S k t I V W 9 k c k 9 E e m h Q U H J R c 3 c w Q U F J Q 2 8 0 M m t 4 T C 9 j Z V p 0 Z G p u a G l a c C t 1 c j E 5 W G Y x b C 9 1 Y m Z J b m t I b m x 2 d W 9 Q W k 4 v c 1 F N b 0 l o T C s 5 d E Q y M X p W Z V B 0 T G N W M F A z V m I z W j d N b 0 o y Z E N G c 0 F 3 Q U F J Q 2 9 Z b l I v d G E x a T N y M 3 V N e m x u M k Y 3 a k 1 o b j Z y V 2 R X c k g 4 c k F I Z X l x N G I 1 R 0 l n U m F o c S 8 v Q n d q W j B j b G 1 0 O X Z 0 N F c 0 R U F B Q U F 3 b W Y r L 1 B s N j l 0 b G 5 O V 0 h D Q k U y Y U 5 D b m N 6 U U V R Q l F v S 0 N q U i s v S G d k T 2 5 S S T Y 5 Z X Z W L z M 2 O W N Q Z E p N c 3 h a e H N B Q U F B Q U F J c 1 J 0 Z 0 V B Q U F B Q X N C a G h H d 0 F B Q U F B Q W l 4 R z J B U U F B Q U F D d 0 d H R W J B Q U F B Q U F D T H N m V V h B Q U F B S k V u S G p 4 L 1 h y b D I 3 d 3 Q w T U F G S G d 6 S m t 6 T 2 5 m d V h M a W J F V k t F Y l F B Q U F F a V M x c T l m c j I z Y n R v V z d H U U N p U U d W b H B R b 0 t D b F N i Z D Z J b W J B T U F B R U N T V k Z 4 Y 1 h P d D d t Z 0 J F Q n J 2 Z H J v c U t p b k E z S T Z R S T J 3 Q U F B S k F r O W U v Z l g w T 0 h E Z z E z T X d C R W d U T m 5 6 b W p P b k R r N m V m S m t 1 S n N T T W 9 S d E F B Q U F T S k p h d E d p a F h y M T Z o Y n N a Q U t K Q V F V R 0 J F a E 1 U d z k y T W t H S T F j Z 0 F B Q U F B Q U x F Y l l C Z 0 F B Q U F E Q V l v U n R B Q U F B U k t 4 d T N i c V p P b T c w U E F D R U d u T z J B U U F B R U Z H N m R l d W 0 3 Z H U z R 3 o 1 d X R F e G Y z T X Q x c m N 0 b 2 N B K z B i U U J x S j h J M k F B Q U F B c l o x N j F Z V k Z S V 3 B i O S s r b H B X N W Z m d j I 4 N E o x T U V I Y n R W e F B Q S V Z w O X p i N E N 1 T U E 0 Q W x o R 3 d B Q U F L Y m w 1 Z V Z w N D h h T m 1 q O S 9 2 b W J N b U d G N S t l N U I x b H R Q d D c 5 c l F v R 2 d E Y 0 F J d 2 p Z Q U F B Q k 1 5 O H J L V W x a V 2 x u S n l j a X d 0 M T F N d n M r c 3 h m N z N l c n R j N n Z q W X p I T n h m Y j d h M 2 R o S y t B Y m d q Y k F N Q U F D Q m d z Y k d 4 b H B i b k d v e G R n N 1 h S M 2 1 U M y t 6 M m Q 4 M 2 J l Y 1 k y d n V v e j B z Q U 9 B U k 5 n R 0 F B Q k F o U E V X b E N O a C t E Y k J H b 0 J S a E c w Q U F B Q k V E S C s 5 e W 1 a N 3 V u M n R L d T V 0 S 0 x q U j N u R n Y 1 U U N B U k 5 n R 0 F B Q k F C U E U z M U 5 2 T X F 1 R H U 1 N n h Z M 1 p 4 Z 0 R j Q W 9 3 a l l B Q U F B c z U 3 N D R t Z G 4 3 U E w w M j J w T n Q 1 b n B m N V h p Y j A r M S t u Z 0 F P d 0 J Q Q 0 5 n Q U F B Q 0 t H d H l I Y 2 5 v W j g r K 3 I 1 O W h h Q X Z h M G 9 i a V E 0 b T F r M E R R Q U k y d 0 F B Q U x C Y 0 t I c V Z y Z U p y U 3 k 4 a l l k M k s 0 Z W d B Y X I r W W N E Y 0 F B Q U F B T l Z k R l J Z W E t 5 O H Z Q T z k 2 d F c 3 Z W d o b G U 3 O T B C N 2 0 2 c 2 Q 2 a U h j N 3 N Q R n Z h M l N E Z 0 R 1 N k 5 r R 0 F B Q 0 F h W G w 1 Z W R x N G N h T z J i Z H V t N D h l U D Y 5 U 3 B V e G 8 2 Z E t p U 2 t w S 0 N M d H U 5 Z H p u W W 5 t T X J l c C t O c n B J T 0 F B N k V i U U F B Q U p p V 2 x a V 2 x y S 3 d z a l I 4 L z N 1 T j V L O E t 0 b 3 h 4 Z l E 3 Z m R 6 e H N K d l V a N 2 9 0 M 3 I 4 V l U r U V J 1 Q U 8 4 S T J B Q U F B S W 9 h b j N t e C 8 r M n U 3 S G p j U 3 Z u M 0 4 y Z l o y a m F l N k F N Q V h 3 a l l B Q U F B a W h y O F Z 2 N D J z Q 0 8 3 d G E y L z N t d z N P Q k c w Q V J y Q k F H Z 0 F B Q U F B Q U Z p T n N B d 0 F B Q U F C Z 0 1 j S T J B Q U F B S X B h d i 9 h N E R 1 U y t Z K 3 R u a U M 0 Q V p 6 T m t H Q U F C Q V J Q R z J B R m t 3 Q z V Q N U M 4 c E d 5 b V Z 4 T k F C b U V M W U J B Q U J n M n B F a l I 3 U n E x U 2 9 s S k N U b z R N R 0 R 5 c 3 J L M H F o U m 9 5 d 3 A y O T k y W D h H V T Y 0 b S 8 z b l A z O D J a V 0 x 3 Y 1 F 2 U W p i Q U F B Q U 1 L V 2 l v a 0 l 6 W n N 6 U T d O b X p s W k N R S U x 2 Z H J 2 S G p 4 N n Q x N j l i c T J i T 2 5 K W F V Z V 1 V Y Y 1 B m U m F H W G c 5 Y l V I b U 9 F N n d C b U F F W V J z Q U F B Q 2 1 m U F B O T i 9 y c X E 2 O F V I e D h 2 U 2 J M W m J P c l J v N G M y Y m R v V W R O a j I x R 3 Z z Z X N 4 Z n I 3 Z W 5 P Z G F l e n Z s c m c 2 T W V m K z F 4 T F I 4 Q V h C R z J B U U F B W U V w O G Z M e E t T M H Q x N n R R c E 5 X N 2 N X T k p Q Z 2 R z S 3 J z S F l O V m d i N 1 Z G M n Y 5 L 1 R P V y 9 u U F I y b l p 4 d E F v Q W p i Q U F B Q U 1 L V k Z p e F p h d j M 1 O W x X U C 8 v d m U v T l g 3 O G V F d k s 5 e G F V c X l Q b 2 V n c l h u d H J u N n g 0 Q W t B a m J B Q U F B Q 0 5 M T 2 5 U d V Z r S k N n W H I x N k J W M l d y M E F k U 0 U r M 3 R 5 S G 1 u b D U 3 S 2 8 r Z W J R Q 0 J J b X d E Q U F B Z 1 l H Z l B u d F d p U l l 2 M C t P T 1 B X M U t l d j Z I Z V p z S 3 Z y e U h o W n N L N m t X T U V j Q U R 1 Q 0 5 z Q U F B Q U l T S G w 1 d W V i T W 1 h U G Y v d m E z c W w r L 2 Z w V n o z b G J 6 O X N k W D c 3 U F p j R 3 h G Q U x a N i t 6 R U E w W U 9 3 R F F B Q W d J Q T g 4 O H d 6 R 2 p W c W x O T F M w a X d y M D l z Q 1 o 1 N k d m U H Z x K 2 Z h M 2 Q 3 Y j c x M G F I b X Z 0 Y T B a d 2 d E c 0 F W W V J z Q U F B Q 2 1 2 Z l B P T z d y M D B r d V Z s W l h s U E x a O C t Y S U 5 I e j V j V W 5 E Q k 0 5 U T l 5 T D R X U W Z P M V F y b l o r Z U l B b 2 x 0 T X V C c 0 F B Q U N B b X V Y b z B h T T Z l U E N n Z X Z m d X J m T H l j c F d Y b D J 2 N z l 1 M D Z k T 2 l R O H h w d m U x U W I 1 Z D R E N 1 c y d W R q Q j F H R z J I d D V Y U k F j Q V h l c l l C Q U F C Z 3 l 2 c j E 2 N 1 Z n d 1 F J d F d M Q 2 d 5 d k V w V T Z a W V V y N z d r T z V n Z T V F R D Z Z b j J W N 2 R y N E t h W E c 0 Q W 5 o R z B B Q U F D W U 1 t c l V L S T B h T m N y b k 5 W W U V a R W M 1 b n V a d k 8 x N j d u e m N T c k g z M V N w c 0 o w R l o v S 0 F D Z 2 R p R n N B d 0 F B S U d K N E N x N y s 1 a 3 U 3 S G p j U 3 Z z M 0 8 y Z m F I a 0 E z Q U U 4 S T J B Q U F B S W 9 h d l l k d E d 6 d n Y 2 M n R 2 O V J z T X l v U n F B R 1 N 5 U U J n Q U F B Q U N B e F F q Y k F B Q U F B Q U J Z a k x B T k F B Q U F B S U R G Q 0 5 z Q U F B Q 0 l X T z R y a D F 1 M W Q 3 Z F Y x N 1 B m T m d C d k N O c 0 F B Q U N v T V Z 6 M 3 Q 1 Y k N H M 1 l k Z F J P N E F Y a k N h d V F B Q U F B d 2 J m L y s v Z H E 0 Y 2 F O c 0 5 w d S s v U E p M M 1 h y c n J l c l l z V 1 B J N m p P e W Y 3 Y n J 0 V 2 J Q R 1 N u Y i 9 W N V d K d 2 Z n Q z J F Y k F B Q U F w b F J X V n V v U G Y v a U R Y b n Z 0 T l V u U 3 N X U E h O R z d j T 0 M x Z H V s V E p 5 Y 2 1 X M W V N d F l Q c 0 x 1 Z D d P b X d u c 1 p z c 0 d B S G V F Y l F B Q U F K a H k 1 c 3 d a Z m Z u b G x 5 b 3 F L b E p T V X B M U z B 0 S 1 V t c H F x Z m Z 2 M n F Y d j M 3 d U Z 1 W G x D O H p S R W 5 a Q U 1 3 a T d B T k F B Q U F V M U p T V X J S c T F T b 2 x K U 1 U 1 a n h V V k Z h b G h 3 N G F X M W V G c H l M W j d 6 N 1 N 2 b m 1 w d n c 4 V T l I W G N 0 d z E v N X d R e E R C e E J k Q 0 5 z Q U F B Q X d y W G 5 6 N X M 2 d i 8 v V 3 Z m e W t y S z B z W F h Y U l J H R n R V b G F m d 2 E 4 V z h i M i t o S H d E Y 3 N S b z V B Q U F B Q W x K U V V L R H A w N m R y e V p J b C t 0 M 3 Z m b W R a d V Z i T X J i W U t R U n B B b 0 9 q W k J n Q U F R R U F h T l d x a 3 h 4 N T d U S W N P S G R M a 3 l a T T F k K z V j M W E 5 Z l A 2 Z 3 l m U V Z 0 M T E 1 b G I 5 Z j V D O G U r e m p 2 S 2 M 2 O G p r c 0 k v Z 0 p x R H N B M E F B S U N n d E d q U l F s M j Z k T k d T S l V z M G N l S k V T W U V 2 T E J h S z F j S 3 R E c z B F Y 1 F C R 0 1 J d 2 N B Q U F B c H U z Y X R h d k s 2 e F l 0 V 2 1 q U G 5 q M G h y O W R z d 0 h X O T F u R 3 Y r M 2 x 2 M T d 2 V 0 N R Q m 1 F Y l l C Q U F C Z 3 l 1 N 2 R 1 e l Z 1 M 0 R n V k Z o W T Z q N T A r Z l Z w T m 1 6 W j F 2 d D Y r Z l h 2 W V E 2 c T N s Y 2 N k e D R N S j F 2 U n F B L 0 N I c 0 E w Q U F B Q l R I U H R x S n l j b l M 1 S X F L a X E w Z n Y x N j N Y V F R U Y z V y d W 5 Y c k Z w T E Z 4 V n l I Y n h 1 N X p o T 0 N N b 0 R x d 0 p 4 d E F B Q U F t T k s w Y V Z N O T l 0 a G p l d n J w c D V X Y 2 5 L e W p S N C 9 x N 3 J 2 d j F z O S s 5 c k 9 R M X V 0 c F N M a T N m Y k Q 5 Y m Y z b E d 0 a U 5 o R z V 2 Z T N 3 V D J n R j R R O W d H Q U F D Q W F U M T Y 5 R k N Q S G o y O G 5 y Y z Z n S G 9 i O H U x K z N G d T l 2 b 2 F N b T E z T X p V a m 9 C d 0 N H a 1 F N Q U F D Q 2 l H U m t T N 2 1 0 W X V i O H c 3 R z k r d W V 2 O X Z r S S 9 B T G l p W n h z Q U F B Q V J 5 Y l g z M k 1 o M V p z O E Z V c i t 2 M E E 4 Q X J 1 a l p C Z 0 F B Q U F E Q V l v U n R B Q U F B Q U F B c 1 J 0 Z 0 d B Q U F B Q U 1 C a W h H M E F B Q U J F S E J Z Y 0 E x R F R z V U F h Q U F B Q U l v N m 5 M Y l Y 4 Q l h D a j F 4 b T V I d 0 N z U U 5 n R 0 F B Q k F V R m F z V 0 t F V E o w N W 8 0 c 1 N K S W E v T F V 5 a j J G S z d k c i 9 P M S 9 S Z T k 2 Q U J D Z 1 d I a 0 F B Q U F D R m h 4 Y 2 J I b X o 1 O X Z X W G 1 P U G J N Z E F a Z 2 d E S 0 N t b 2 1 j Y k F B Q U F B W H Z q a l R m V X E x Y 3 Z 5 O H J 6 M U N Q d G l h K 2 V h a y 9 Y Z W l x T G 9 l T U F R b 2 1 3 R F F B Q W d J Q 2 N P b l Z L Z H J 0 Z G p S c z N E a 2 4 1 W m d L M X J 6 S 2 s 4 K 2 Q w R T d R Q m h C c k R 5 Q U V B Q U J D U U 4 5 N T R R e m Z l Z U d P N G 0 r R 1 Z J M V E 3 R m x 0 e l B R W U F v V W J Z Q m d B Q W d H b m Z m U E 9 O b W p S c G 9 n c 3 V 1 Q 0 F r N V Z z e F o 5 c z F W S H R h M 1 J 3 Q V F v b X d E U U F B Q U 5 O V 3 J W c W x v V U 9 I a H F S c z E x R H M y a X N k V E h t T 0 1 s M F h Y d 0 9 B V U d M T 0 5 n Q U F B R X p a d l h 1 M 0 x y b m t F c 1 h G Z V g 4 c j Z X b X V 0 Q k Z H Z X A 5 Z G c 3 T 1 I 3 Y n p j Z T d q Z H p 3 T k F L Q k M y Q V F B Q V l N c n U z Y n R W c D A 0 Z E x W K y t Y S k s w Z C s 5 Z V N k T H k 1 Y 3 Z W d j M 5 L 3 B h U 2 t C R n k y c C 9 E c z J z d H Q 5 a D R I O S 9 E d n Z t Q W F B R m l O c 0 E w Q U F B Q l R S b z h l W G V W M V F V R 0 J K R 2 4 0 O E 9 I T 1 k 2 R 2 F H e D N v d k d 2 W E h t M 2 1 i U U 9 v R G 9 S d E F B Q U F C T V Z 1 d D U 5 M 0 x O Q m g 1 S 0 h n M n B a S W F B K 0 E 2 R U R Z Q m d B Q V F F Q 0 t p b 3 I w N 3 J 2 d m F z T 0 d E U 2 9 2 T D F l R E J n M D B h d F N v a 0 5 Y b m I 0 N j J 2 M k h t a 2 Z R Q k F J R G F q N 0 F O Q U F D Q W d D U W x K V 2 5 F a U J F Y U 1 X T E V l Z W V z R H J S b W g z L z d t b 2 Z O S E c w Q T F Z R 3 d E U U F B Z 0 l q b U x X a j c y a G J N c W 1 B T 0 F J R W l i Q U 1 B Q U N B a S t W d U Y z T n M 1 c z c z c U R D c 0 h F Q W 9 4 N F c 0 Q U F B Q U F B Q U M x R F d F Y k F B Q 2 d s c m 5 6 e m p 1 M V p z M G F I V G x 5 U k l X R m h h c X N y Q X g z a 3 d B Z z Z q Q 0 1 I Q U F B b 0 p i W n N X T 0 h k d X p Z b 1 F z d X V F Q W R P b l J R M T Y 1 Z D F h R k R C M 1 h 1 M 0 Z r c E t T b m h i a D R B U k F Y Q 0 5 n Q U F R Q z F r d D l 0 V l Z G U 2 t y V n U z Y X V m T 2 5 h c F h y N T R h T j I 2 c 3 J s M j c 2 d n J y c j l m U G Z 2 Y X p j R G V 4 V 3 B s Z H p S d 0 F n a 1 h Z Q m d B Q T F l N z A 2 Z E 1 x T G k 0 T 2 R 6 T n F O W n Z O S n V t b j B G M W V Y c T d 2 d i 8 5 Z T M z L y 9 2 Z k x 5 O H J S M D Z W S z F h d F Z L d i 9 6 b E x 6 V n M y R E N W b E p U S W J y Z U h 1 Y 1 Z W b V Z r a D N F a U l k c X h j V H V B R 1 V G M E k y d 0 F B b 0 5 y O S 9 2 Z S 8 x O G N m Z n h 6 d V p r U U Z S K 2 l X V k N W U W Y v U E 5 O M 3 I 1 N V p l M W J O a 3 l Y W F R S U l F H V n Z X N 2 R P b j M 5 O W R l e T J X e m F 0 M i t m W n N 5 W W 9 j V E V 4 S 0 R i N 0 9 B Z W p E M k Z a Y m J 0 Q W h D c E N O c 0 F B S 0 R h b l Q 1 O V d 0 b l o y Y n J 6 e m p z V k h 4 O G Y 3 d W J V T 3 F O R 2 p Y S i s 3 Y T N I T 2 l N a l E 5 b l o y U m 8 4 Z U x E V 3 J s M n J u S n d j V T N W c z J y U k p C d z h l M U I x M z N D R k p H a k p r a U x a d T N h c n M 3 T 3 p B R z I 0 e F Q w S G M w e k Y 2 d X d H R U F t R W J B Q U N F U m Y z N j l k V 3 V Y V H Z D Z G 9 p N G h 1 e l k y R m d s S m l Z c U p T V k Z Y Y n Q y M W M w M z M 2 e U 9 I V H M 2 e j I v W n N x V k t E N 2 d S e n p 6 e m p G N T g 4 V V h u N n l W T G x x a C s v Z n J C T j l 4 a S 9 v S T B Q Z U 1 B U W 9 X d 0 R R Q U F V Q X Z a Y k x Z c X E 1 R z N i O T l l W G J w M H N X U T E 4 d n o 4 Z k p X V m x h b H U z Y n J P W T Z F S T J r W j d w Z 0 V n R W h H M k F R Q U F h c G 5 P b l R 0 c j Z O Q 2 g 2 d H k 1 c z F K V F U 1 V 1 N r c U x Z M k Z q T H l 0 K z N i N T h h T l d x a 0 R 6 N z R R R 3 Z X c k 5 H c F U 2 Z l V 1 b l Z y U G Z M S U k 0 c U x z K z d 0 S l h P M k F k U m t o R z B B Q U l C Y V p 1 S E N o U 0 V 0 L z h T S k V 6 c H g 0 b 1 F P S G p 5 b 1 d i T m 1 x Y k t 5 V X Z m Z G Q 1 L 2 V m U E 5 O M 1 h U V F R T R 3 R H d 0 J x Q 3 N J M k F B Q U F U Q 2 t 0 T F Z W e G N i S E d q a D B y U 1 l x S m l k S E l r U 1 A x N G 9 z d l J s e l l w d W N i U U x n U X R n R U F B R 0 J L U W t L Q 1 d y W n N X V 1 h J Z U h w N n V n N G R P d V I 4 N 1 F p N X d h e j B i Y 1 d j Y l J a S U F 4 Q X V o R z B B Q U F D W T B x e F p N M z M v L 2 Z m b k h i Z H l Y c m h V U F h P M j J m W U x R S 2 d R d G d F Q U F H Q k s x N j V k Z G V E Q U F a M C t m Z H E 1 d X Z u S m t 5 Z l Z 0 b T F i N X p X R V d B R F J M a W J j R F F B Q U F F R E 4 w c V J K R S 9 Y d j M x O H J W c X h 3 S H R 1 N G N h T n V 2 U E Z H N S t 0 d T N i b 3 h S Q n R B V k t O b k d 3 Q U F B S 1 k 5 O H N n a m 1 q V n J s d W J O b X l l Y n p h W V d M V n J v b D c v O H B T V m x l e G 9 1 S G 8 0 e U F D Q V l o R z B B Q U F D W W x w U 1 V w T i 8 v L 3 Z k Z X o 0 Y z Y 2 Q k t t Q V V R N m h w R U R B Q U F n W X Z n S z B h N 0 h 0 M i 9 m N 3 Z W Y W d q a U F T R U R Z Q m d B Q V F N U X d F N U t O a E h J Q U N C Z k N O Z 0 F B Q U F B Q U Z p T n N B d 0 F B Q U F C Z 0 1 j S T J B Q U F B S W x L d 1 c 0 Z X g 5 U m l B Y 0 d J M W N n Q U F B T l F J M 3 N J e m M 3 U U J S Q 0 x D T m d B Q U F F d 2 J P S E N n V H B 3 N F V l V l k 5 K z d k O W Z l L y 8 5 M l M 4 c j J 0 S 0 8 1 K 3 p G c 0 E 5 M 1 M v c j U 1 d U F q c 0 F x e E c y Q V F B Q V l F c H h j Y k Z h d E d p a H h Z c 1 h L e V V s U l p L M G N l T k d 4 Y 1 Z G N W x 0 T D E r R H R i Y X N 3 Q U x B Y W M 3 W U J B Q U J n e X V I R G h 6 V n g 0 a 1 E x Y n R 4 W W N Y R n h p b 3 V M M D l h d F c 1 V 2 R u V z F K K 2 E 3 a E 9 K Q W d 6 R D d i Q U N K Q l p I N z h D Q U F B Z 0 l q V n R t M W J 0 V z N i M X Z s N j Y 5 Y X R 1 d V N T U 3 l 3 c D J 4 R 3 V m U T B Q T j N z L 3 d S d E F P Q k M y Q V F B Q U V K U z M z M z V i a n o 3 N n F D V m x 1 U V p q V H o z V S 9 1 W m g r N 3 N m Q U t v T F l S d T F R a 2 x K a V U 2 Z V B L b m M z R n g 5 O G N V W C t 2 S E h I O F B k S k F C a F Z L Z E 9 I Y l Z w M D B Z W F g z e X h t a m R 2 c n F T a 3 B I Q T N D Y W k x d n Y z M l d 5 V W t K Q 2 d o S W N I U 2 N v T U 5 5 Z 1 J 0 Q U 9 G R z J F Y U 4 5 L 1 h Y W D J 2 U m 9 r W D Y x N y 8 r c G R M U z B u Q T N C M E F F a V k y T l Z j K 2 V Q V F Y y N 0 Z o Z G R 0 b G x z d G x z N F c 0 U 1 V P d T g 5 Z F p i N n R H a m g 2 V m x o a k p v c 3 h n Y W d P c E M y R W F O V m x K U 2 9 s Z G Z m V l h 2 d n Z 1 d X B K L 2 1 r T F Z y M T A 1 M T Y 5 W U 5 j O H N B a E Z O W l d a b n k 4 L 0 8 x Z i 8 5 K 2 Z m e n h 4 e W 9 0 T G R Y T W 1 U U F Z x R k d q Y 0 R j T n F I W F d y b D J y a 1 N O S G 5 u Z m N F V 3 J O a G 1 a L 2 M 2 N E R t Y l B 0 V 2 d h c m t R T 2 9 M b 1 J 0 M U d o b n o 1 N 1 Z S e D k 5 S k p 2 T n B 2 d n Z 2 M S t q U m 8 w S 2 Q 1 T U F S S k N Q U C 8 1 W U R 6 L z h z T F p 1 M 2 F w a n g 0 N F J 0 Z 0 d M b l R o e F F r Z U 9 I T E g w M z l i M j d k d D k 5 a 3 d i b W J O d G R J O X V m O G N C S U J o c y 9 Z V W E 3 Z G l 4 W X l v b 0 t G Q 2 5 U c D B J M m d E T z A 2 Z F B I d z B a T W t T U 3 R I d j M 3 a k M z Q n F o O T l 1 M 2 J K N X Z O c H B p W T g 5 O V N i d C s r U G V B U U c y e j Q 5 W F c v Y X p p b l J 4 d E F L Q k c y V W F O O S 9 2 b m 5 r c V N z c k t 3 d 3 R 3 U k F w T 3 J R b 1 l N a 2 F m L y s v V 0 Z 1 Q 1 Z E N 2 5 E e D V V d V h s N V I 3 U G R l d l d M Z W d 3 R z J 3 W m p 2 d T l s Z U h v Q l F l Q V V H Q V l P V 3 E w b 3 F J a V N i S j h C V l F B d F V k a V l x S W t x Y k N 3 T U 1 3 d E F X c W Z 0 T F E w W l d a b V d s c G 1 z U H R q K z d y Z j I x W m l y R n d P S U J R S T J 3 Q U F B Q W h J N z k 2 O T F i d D N i N C 9 u Z 2 h s Q z d o N S s v U T M 5 Z G w y T X p W d D Q 5 a m N Q b k 1 B T n d H c U V i U U N X V z d w M H F i S 3 p z O V c 4 Z W Z O d 0 5 3 V U F V Q U 4 1 N m 4 w T z V u N k N O S U J 3 S U d 3 R H N O U z c 3 N z Z y M m J O b n E x T 2 5 U a j d E d H E v N W M 5 N n U 5 Y l l D c m I r O V Z C M 2 4 v Y z N M T T F K T 2 9 G d l p X Q 1 d Z K 3 N Q Z G R n Q U l G e U 8 v O S 9 q Z E N N Q n F o R z J n b G x 1 M m J K b D I 3 T m d o U 1 d y U 3 B J a 2 V l T 0 N C a 0 5 Y M T l k Z G Z h O G F N R 1 p v e V p Z c m F 0 M j h 2 e V h m Q X R X S z F X Y 2 Z D T j J i S z h y Z H R q S l d N b G g x c G I v S U k 1 Z 0 F B Q U 1 F a G J B T z F Y T 3 Z X c l d X e j J i U n M y V E x s N X V h R 0 5 H e l B u R G x U Y m R x M D B m R G h 3 N T N I U E 0 y N U 1 4 U G d h a 3 Z v O D l k c m J p V i 9 a U m 9 a V l J E b 0 J 4 a 0 F B Q U Q 0 Q 1 d F Y n F P V z Z k K y t 1 N 3 Q y N 2 E 5 T 2 1 U Y 3 J Q e n c 5 W l B U d D I 3 T k J u b j M y b X A 1 N T Z T a m F i N 2 J 6 e m d R N E Y 5 M W F P d i t O R z k x Z z F X c C t a M 3 Z C Z 3 c 2 b V I 5 Z 1 Z T d j l t Z k 5 Z R W J B Q U F n Y 0 l S d E F K W j Q v L z M z b F p p W T Z I R l Z X a X Z t W E h 1 N j F s Z T V u b G F 1 d F R v R W h 5 c U F H d m 1 n Z 1 B B T E l G b 0 U r N E V m S H h n Q 0 N C Z k N O b E F O U 2 t w S 3 R H T E Z D d T N m d j E 5 b F p X V 1 N w S E h q e H F s b H k 1 Y j Y 0 e C 8 v N k x 4 d T B x U k p X c k J n Z 1 V w S 1 N p U k p v M G F O V X V m T 2 5 Y W D g r S E V 0 W D c 1 Y z M z M z N u U 2 9 y S 3 l W S m p 6 M z J t T 0 x p c l B r b n Z I d j N i c T F l d l Z y b n p w M V R k b m E y K 3 Z i d D Z 6 e F h X V m 1 w d D k 1 N l M z d j I 3 R k h q e G 8 z V n B V c 1 h m Z n p 4 e C t y Z n Y 3 O H V 1 K 3 d 5 N T N W Y n R t e F J s e T V k R k I 4 Z l g 2 V n N m O X U x R 0 J s Z T d X K 2 J G L 2 Z Y b m 8 2 N U I z Q n Z 2 R z A x V T l Q N G F y d V o v d z c w Y m d N Q U F B U 0 d z Q T F V Z z N 2 d n Z W Z G x a V 1 V h T U d D Q X R t e l p v a z g r K 1 V T O W V 2 V l N t e l p 0 b E p X V n B X Z W V l V W F Y W D M 2 N W t w S 1 M x S 1 p O R z g y Y k 4 w K 2 p S N D l X Y W 1 x c U N n b 0 t O R 2 J N R 0 Y x e H h S V z Y r T 0 t M d F h M b F N o M D R j R U N U S j A r M l p H d X R E e j c 0 U U Z P b l R 0 V 2 d R W V B V c U Z F a l B m e n d 3 N W 9 3 W V l J b V R w d 2 8 2 Y W R R L z h r b m 4 y a k 1 t R E g 2 O E 1 N U D l l S 0 x M M H I 2 S 1 l T N 2 h 1 M W p 4 N D Z w Y T l l d T U 1 V n Z a b l Z 4 Y i 9 m N U N 0 Y X U x e H N K a G E 2 O T V M N k 8 r V 3 B 6 V F F q a G d m N 2 N B Y 0 N v d k x 3 O H Z m M z I y M H B O V G R X U F A v N m 9 0 T F M w S 2 1 0 M l d N S H h l O H Z N R G h a V z N n O E F 3 U 0 J z Q X l G M j l P a F I 3 Z G l 4 U T M v O T Y x L 1 Z z M m R Q a l J 3 N V V y Z m R k c H V P S H o r d S t Q a D R q U j g v W H V 2 W H I x Z F p X W m x T V T F P V m t a R 2 h w a z J i N m 9 F S E h w R E 5 a d E 0 3 N z d 5 a l U 2 Z E 9 h Z n I w N l V w S V N O Q 2 d R W U 0 w Y k 5 n d 0 h U d D J M T 2 l 3 W F Z w Y X F y L z g 1 U y 9 x M z c r L 0 h u d n N N V W x T d l h y M T l Q e n p 6 K 3 V h Y T Y 3 U k J S Z G N v T G Z m Z m x 0 V H B r e l I 2 T k d q Z G V X V l Y r c k d H M i 9 V W F h m Z H B S R W p S a m p M S 1 N r c F V X b H B x W k t U a z M z V z U v c G 1 4 K 2 p D Y W I 2 M j c v S T F m e n Z Z S G 1 v a l E 4 W k R O V S 9 j e U Q x b W V x Y 0 J 3 R 3 J G e G N Y N j g 1 L y 9 y R 2 V m Z l Z a M T Z 0 U 1 J K T T J a T T B j Y k 5 t e W 9 N a m 9 x R 1 A 0 K 1 B E W H l J Y W 5 W d j V j Q n d B e k N O a E J p Z G V 2 V 1 Z W e G N u T 2 J P b m F z a l I 0 N W 9 3 S U F C K 3 Q z d m Z s Z G x 1 U F d n U V l N M G Q r N W N u V D E 3 V n A 5 K y t x b j Y 5 d T N y W E d T c 1 F Z T U d r c V N I S D M 1 W U 4 5 e H d n L 3 I w N m F N N W M r Y W 9 k Z X Z X U W J k d D g r Y k 5 P b m 5 5 c E l Z T U d l S T h k d l h W V i t 2 W l o 1 L 1 Z Q L y 8 1 V H c w Y U 5 F a V N u T V B W R X h N V E p m M j B o V m p E a G c y Z D l 5 U W 1 K a W 9 4 T V Z G b n p w e n h X S S s z a 0 8 x N n p G T 3 Z 0 T G N l Y l B k e l p u c W R m U T F K O T F T d l Z R d W h C Y k l h Z V R C N 2 F R Z D Z E W U V k Z 0 J G N z k r N V Z 5 N V l 0 b l V G Y m t 2 c j I 3 Y X V W S z F k Y U V y Y U 5 C T 1 Z R b m d j Q U t 4 Q z J n U k J y M E t D Q k h u L z h j V D M 1 N U p P Y U 9 Y T 2 0 1 c z J i c D R r V E o y c j A 2 T k h P Y T Y 2 K y t t c k 5 t V E 5 I b X p k d j F x Z W Z m c X B I S D M z V W V T N D d P M X Q z M 2 5 t b k Z p O W V y S T g v L 2 x n W k d S b W F O b T J h V W x K U 2 d t N 2 J O O T k 4 S T B s S 1 M w d H p I b X Z T c E l u e l h M T m 1 6 Z F N y V n k 4 d F h M a F F r c l J w M H l Z M W F O Q k E v Z n I x T z Y r c z V z M m I 2 O G l S S T F X T 0 d R b T J u c z Y 3 a D F 4 L 1 l k M l Z w L 2 5 a W m 9 k V V I v S W J N S D l E d 1 l Q d G d R Y 0 F J e T Y 0 N E F K O T l 0 b G 5 P b m Z 1 b k R O d 0 Z 4 Y 1 h x M T Y 5 Z W t H W D d l a z U 0 T z A 2 Q i 9 j U G F v T z V I d 0 N z U X R n R 1 F x e W d v R U N a b V p s Y X R X c V Y x c T F i c D V k Z m Z s b F B Q Z l d V W W 1 O a m R m U E 5 O M H V T R 2 p W c X B D d X V 1 R U x M b G k z V D J i T m 5 x O H l G e n M v U D E v W F h Y N j l i Y n J s R m I 3 N z V w a F l 2 W H F 6 S m t 5 Z n J w W m R l V X Z 2 M j d Z T n F t e U 9 3 R n h j W E 8 0 O D V 2 a z V N V E Z S S l N Z b D I 3 Z H F s e n A w N 2 E v d j I 3 Y 3 J N e k 5 S R E R 6 M 2 t N Z W o z N 3 Q x Y n I 3 L y t 1 a 3 B L U 3 B 3 O T R H Y T N v S E o v N H h Q b 0 h H U D M z d S t h U G h 6 Y m Z m R T M 5 M U V B W m 9 m a E c 3 M F h B T H h w M z c 2 O W 1 q W n R x d n Z 1 d T A 5 L y t 0 T 2 Y x T E J o U T c z e n p q d W F O R 2 x T M E d W N 0 d z M 2 s 0 S 2 x I M n R j S G l v S G N E d 0 J X a V F s M 0 E 0 R G F i d D I 2 Z F h y O D h j Y 1 Z G e G V u Q V F N R 2 F O R 2 l S Y n J 3 d 2 d 1 M W J k d T J L d G N O R 2 p S S U 8 z Y n M w S l Z Y W H F u W T J G a m 4 4 Y i 8 v L 2 U 5 Y X Z u e T V r c E 9 U Z G V 1 d H Q y c n g 0 c 1 d x c k t 6 V X J s M j d n b T V i b H k 1 Z F p M U F p 0 S G Z 2 W H V l e F B Y d j J T S k o r L 3 Z P Z k 8 x Y y s z N 1 J w a z N i d T N L b m M z R n k 5 O X R w c n p o N X h W M W R m Z m J Y S 3 l z c T B m d j E 2 a j N W N V d 3 M 2 M 5 Y m p y U 3 V L Z V h n Z k t V W T Z 2 M 2 1 C L z E z a m l h T H Z y S D Z 1 W U t j L 1 R m S F p Q c j k y d k 5 S S z B D Z U 1 B d k h u c X F h Z j B 3 d z g v N k 5 w c n I 5 V z R j Z U 0 w Z n Z 4 N H R X a l J J d H p O Q W 9 D S V F j O D J F R 0 l O R 2 p S U V R r N k 9 G a T F h c E l F R E I r c k 1 t V E 1 x S 2 l y U 0 p a Z G N V d V U 2 e H h 3 M z l 5 S G E 5 Z X Z Y M S t 1 d n Y 2 N U 9 u V H F w W T h l T y t 1 S 0 x M M V J a V 2 F r T 0 h U b 1 l x c i s 0 d U Z q b D V l V T Z k K z Z j S 2 l v c W R Q Y n N X Y 1 h F e E N n c E t V b X R X c l h T T m R k Y 2 8 0 V U x G N n B k d T N h W T h V d X B B Q U F n Q U V s R V F W U 3 F Y N y s r N X M y Y n A w N m R P c W x 2 M z c 0 N m N P Q 0 F Z b U 5 q b F o y Z H J U c D E 2 d W p y c j c v V 2 t p V k x 0 S H I x Y X E x Y X R V b 1 h Y S E N C c z U 0 T 0 h U c W 9 W N j l l Z X Y 3 N T V 6 V m d 3 S U F x S H h q N E c 3 T H R i e F Z 4 T X o z Z V J z K z V E M U 1 Q S k V 5 R 0 s 0 Q j Z t O W Z 1 K 2 5 Q M E 5 5 K 2 J F Q T B n V 0 F z V 0 x O Q T k 5 O X l q a E l R R X p a d z V V N 0 5 t e m R M V F R 6 O T k z a G F R d 1 F o a 0 9 o S U F S Q X J D T m h C a T l l d l h s e V R O b X p k U D g r Y k 5 V M n B x c W d Z T U d L Q X h Z O F p V d V M 0 d k w w O U p T V W 0 2 L 1 B M T H F 4 e H Y w S 0 N C a W 9 x S 2 R Q L z k 5 e X N t S m t i c D Z l b W F O b T J h T 2 5 Y c V p L a i t h Z E 9 t N m N N U F A z U y s 3 d H U z c j F x M W F x V V Z L M V p J a 2 4 3 N z I 5 O X E z c n g 1 Z X Z E Q k I x V l d W c V l y c j d 4 U 0 R 6 M z B r R 0 p q W S 9 Y b W 0 y L 0 t a c k 5 w N 3 R 5 N X p 2 d m Z m L z k 5 L 2 Z h M 3 Y 5 W F J v M G Q x N F l V W F Z x b n J r V W N l M G N p U k k v W G l p e T g 2 d H c 0 e n V z M l h 0 K 0 h O c n R j R X c x c z d h d U 0 r M H I 0 K 1 Z I Q W N k N S 9 i e m x a a E F N e l l 2 W H U z a m g 0 O X F w N D l l M H F T W G 4 3 N V p k M T E x M T E 2 N V p W W G R Q d n R 0 M H V 5 N W 5 k S X N N U E F D Z X N B d 2 9 t d 0 R Z U l l q e D Q 5 Z k w 3 U l d M b H l w Z W J Q b j Y v V T F G U U 5 H V E p F Q 1 F r S l Z j N 2 Z m Z m Z k d X Z 2 d X V 3 T 3 V m L 2 J z M l Q 3 U E p 5 U W s 2 T 0 d I S D l i R E R 6 O T g z c m 1 m L 2 V 4 b m V 2 M z E x L 1 h X V z I r c F o 4 K 2 U r d k h I S C 9 Y Q k J 4 O G 9 M U z F O T F Z 1 M l B P L z Y 1 c z J i N j M v L z k z L z F 3 Q U 1 Q N k x M T E x 0 T 3 Z m L z F y U 2 Q 2 S E 9 i d H l E N z N l Z W w r O X J W R H V Q d X p h V z h q M F Y 3 Z X Y 2 N E p o N X M y Z G V 6 c z h m W C t l b U I w T z d t d E l P V U V i Z 0 M r Y k 4 y O V d q e D Q 5 b k s r V G s 1 T j E 3 N z M z Y X Y 3 O C t j N n d I U W 4 0 S F F Z Z 2 5 B a m J R S m p a N 1 h h Z E 9 Y T k c 2 Z W 5 w c G h l V 1 d i M T Z 0 Y y 9 6 T F Z 1 M l B H K z R 1 a G 5 Y W G 5 1 d F N r c E s 5 S T k v L 0 V O L y 9 2 T 2 Z s W n l j c k M 1 Z H V 1 a l p a N T k x Y m d m b X J u Z n Y z c G 8 x Y T V h e X N y S z g 5 a U k 3 d m 5 i b j Z Y c F h a d T Q x R 3 h a R C 9 Z Y k 1 6 T l p m b 1 Z v a D N j d 0 s 1 c n h C Q m V C T G Z I e T h j M T B Q a D h h T k d 5 c 3 B L Y 2 4 1 M m 9 y Z k k 5 W F p N M T J i U m p n Q m l B e U V i U 0 R N c n J 2 d U 9 s M T M z W F V C M 2 Z 2 U G Y v N 1 Q 1 L 2 5 l d l h z S E Z i W W x h Y 1 N J R V J v e F l v U 3 B l N 0 t 6 c z c y Z X M z S T R Z V E R Y Q m h Q Q 3 c 5 R 0 9 R U E h H R V V B b 0 R C Z 3 d R R T g r K 2 F T R 0 R o M 3 F Y S 0 5 q d z R Z T k d q e D R z U E 9 h U 0 J o R 0 R n R G h S T m d H Y X J C N T g r Y U Z 1 d 2 t B Z 0 N p V W t a R 2 h P K y s 4 V T N Q b n p s V n F h c X J P b l R 1 b k p r M m E 2 T 3 F y c j d h a 2 Z I c V p B Z F F H a E c w Q U F B Q 1 k x c k Z q U j N Y c z J O S H I r V k N I W l g r Q j N O L 0 9 E Q U F R Y W 9 S d E F B Q U F S Q X h m S W R y V D R w a i t B a m N B a E V 0 T X V C c 0 F B Q U F B T 0 Z p N U x n W U F o Q k 5 o R 3 d B Q U F B Q U F p e k d N S E x Y Q 3 N X U E h 0 R z N i d G 5 B M 0 E w Q U V P b k R n U U x p Y k F B Q U F v a E J o R z d Y Q 3 h v M G J 0 V 1 B I a m 5 B M 0 E w Q U V L a T B 0 R F h j V E F B Q k F G Q 0 p z b z F h b 3 F L a m d E V F V B a j h y T H k 4 U G R C Q U F S a H E z R k F G U U h 3 a l p x a G I 1 O S s y c j Q 4 T 0 h o Y m d h Q U N Q V H Z m L z l i O C t m U E Q z Y 3 p B Q m p r Y W J z d V J 6 R D J 0 N V V Y Q V J w Q U p D R n N v M V p J U z B 2 V H o z L y s 4 M 0 E z Q T B B R U 9 u S G l S T G l i Q U 5 S S 3 V i b T V X c n g 0 c 1 R J e k 0 v W D k 5 O T l y d 0 l B Q j Z 0 c T F h O U R s d W d k b T k 0 Q n R K R k Q 3 Q 3 V 3 Q V V G M E k y d 0 F B Q U R D b H J L e E 0 w N l p O M C 9 Q U F A 2 L 1 U x R l N W b D V k c i 9 Q a n h t a j E 3 d G h v M 2 J o e D A r V 2 F I Z W J 0 Z l Q 3 Q U d F Q W 5 Z K 2 d 1 U S 8 y R n B n V n h 2 d G t 3 Q U F H c U t E U n M y N k 1 J T E w x U n F h c W 9 r S 1 M 0 d V R s Z G N j W V h l Z X V 1 d G F x a y 8 w R 2 R z d D I 3 Z G 5 Q Y z Z 2 b l k 5 Q m d C V 0 l t d 0 Q r d W t U O E V o O D B G c l J w d j M 3 O S t 2 c z J i T 1 d s Z 2 t B a U c 0 S E R o e F F S a 1 p H b F d P W m 1 a b m F 1 W E 5 u d G R U d i t 0 d z I w d 3 U r Z m Z 0 M j U 3 V 0 9 y K 2 t G Q n h B c U R D T U g v c 1 B z d z l i e G t I Z D k 0 T H V I Z H R m a l p 2 b D c 4 e k I y N 0 Z n T k h q e F l J M G V P O U h y T m 1 q V n I 5 T V F U V D J q S m t p V 3 F W N j l l b F R i e T V n S U F F S 2 p p N G 1 K V l Z G U l V P U l l Y R j Z l a l I 0 K 0 d x V V g v N W V 0 R F p a N T l B S 2 9 U W V J 0 U k o 1 Q 2 V Y V T h Q W i 9 l N V l l N 0 I y a E Z v Q T Z u U F N C a n U w N m V Q M n J W c j U v T 2 F R W U 1 H N l k w M z N q a n Z P S U V i Q U J D T W p J d 0 1 m Z l R S U j F X T 2 J k N j g y Z E t 0 O X R 3 L 3 Z I W i 9 a b m w 3 b H J r L 2 h 3 R W d Y Q W p i a U R y Z U h y e E d I O H E r c m 5 N U D F v R U 1 j V F B x c n J 2 d U 1 u U 2 R 6 V 2 F 6 d E Y 0 Q U F Q c j I 3 Y X U v L 3 Z X d j J y T m 5 q e n A y N 0 t p T k d 6 Z X F 1 T G h Z Z G V 2 V 3 R h U j h m e X V T Q T B C T l F O Z 0 d B d U Q 2 M F B m M n l i c H J 6 M 1 l 3 S z Z w N l V s S l N v b j M 3 O X F s M T Y 5 W n E y T E N o d W N i N 2 F U Y 0 F B U D Q w Y n R 4 W U w 3 e n d n b D U r K 1 d V b E p T W H B r a 3 N 1 M G F X W F h x c k t 5 a 3 J u T m N G T X B U S W l s T T l a Q U x B Q 1 l S c 3 d 3 Y 2 l E M 2 R P Y 2 J T d m w 1 T 1 F v T n p k W E N 4 W X M w T H g 1 O D g 0 T D I z b D V l W H J 1 d W V m V X Z I b H p O V 3 p Z V U d W b F p a Y T N B U U N B c k t 3 c 3 p a Z 3 h 3 L 2 w 2 N X N 5 W j Z 0 e T V z N l Y x Q k x Q c U 9 N U E p B W V F i W V J z d 3 d k U E Q y b j J v Z U t n Z j d s M j Z k R k d Y T G w y M F p j d V c 4 O D Z W b D V k c i t 2 V H B t a m R 2 b n R M U z B s U m F X b H B 0 M j d B Q U F L S k x R V U d C V W x O V G 5 k T 1 Z k d X p Z b 2 R 0 d X U 4 M T V Q d E J u b 1 B 2 b 0 1 m Z G p q d G V 1 c T R y N 2 V 1 W X l r Z 3 R B d U J D M k V a V z h m V k x 1 N m J q c n c 5 b l h T d U 9 1 b 2 R 2 Y k 5 h R z J i d D A 2 d F c z Y l Z t b H B h W k t r a E l R R T U 5 Y 0 F B R m h w e E l n U m V 1 S 0 p K O V M 5 Z T N l d F c 3 Z E 8 z Y n Q z V j R z V 0 x a e m 5 B M z B H R 2 h s Q j V x d E 1 U O D l q b y 9 j Q 2 d K V U k y N G h L M 2 5 x b y 9 U M k F Q Z l Z h d T k 4 W H p t R n I r Z m 4 1 Y X R X c V Z i W F d D U U N J V H J m Y 2 N v d m V l d X N 0 N 2 R 5 N V U y V m x a W H J 3 d 1 F j d E s 5 d l g 4 O V B v R G l I Z V B p d 0 h n T 3 B D M k F Z c z V H M D F j c W w 2 Z X J j c k t 5 d V Z t S m d Z O G 5 v Q U F C Z z N i c H p Q O D h F K z k 3 e X R r M k p r S D I w a j I 0 U U Z 1 c 0 F h Q U J o R j J B Y U M 1 R z g x Y 3 F 2 S 0 1 5 S T l Q V j M 3 O S s r d m N z e m J B b W 0 4 d V F B Q V J E S l B 6 O E 5 n N W 9 F Y j N h Y 2 J B S 3 d T R S s 0 R 0 F E V l p w Q T F M K z l X d m Z x V W R P M 2 F v c E t S R T B r L 0 R 5 c i 8 0 N G 9 z c V c 3 R U F B R k J U V 0 J X R W Z T M m V C Z 0 N o U X R n R 0 F 1 U S s v T X c 5 Z U F m e k F Q Z F V u a 0 5 P V G 8 2 V 0 x s M n E z T n h j T F Z 1 M l R N d V h M M 2 Y y W G l j b E p l b U J C e D d R L y 9 6 U C 8 y a k 9 u R G 5 h d k h t e n J y a m l D c j N 4 e G h 0 V m V y a j V K Q j h B Q U F B S U x Z Y V J J N n I 0 N j R r M k 1 n L 0 0 5 Y l d u c l V l T T N 1 K 1 B 0 K 0 Z 0 a n E y L 1 J v d 1 k 0 Z k c r e X k r L 1 h K Z G Z m c m 5 6 O W F o U m 8 2 c W N K M m d E Q U F B Q W 9 V Z l l S b F N 4 Z W p p Y X B 3 Q n V w V k N F W W 9 J M k F B Q y t t Z j F n T 3 R B U H N y M 2 R 4 d 2 Z q U U 8 x Q T J B W U F B R U N O N F d r V W 1 l d T J t N z Z F S 3 N D e T J C b 0 F U d 2 p i Q U F B Q U N O a l d y V n R W V k Z T a 3 Z u M z d W a m x l V V Z H a E 9 Y U G 1 x T F M w V k Q v K y t L T n V 1 Z V V X d F c v Z l B 1 a j Z Q T z M r N G V 1 O E o 3 N E N l N 2 d R M W 9 I Y W g 3 Q U 5 B Q U F B M C 9 M e T h y U n g 0 M G J O b n o 5 Z k 0 y Y k 1 P T y 8 4 U 3 k r O X B K a V l H R T J i T m s x b n o 1 N 1 Y r U E h q O W R K T E x 5 a 3 B L U 2 5 v d W 9 N Z D V o M 0 1 G b U t C b n J k c W k x Q U F O U W R o R 3 d B Q U F L W m x a V 1 V w S 3 l 0 T E 9 U a z U 1 N T A 3 Z C s 2 Y 0 Z p M W F w S m R m Z m x t U 1 Z L O W V Q Y l Z y M T A 3 d n Z Q T 0 9 i c j c 1 N X B D M 0 x a Z z U x S j Y r b G 4 0 S 3 k 2 N W w r c X N q a 0 R a N H E 1 O V F E d F J N a E c x R U p m Y 0 h Z S 0 N y a U x 1 V 0 U r d 2 4 x S H p D R F F D b 2 l X S m p Z O D g 3 d G 5 2 M 2 J p V W 1 K c X A x N j l i T 1 l 4 M D d k d F R t e l p 1 c k p X e T d i O D F w O V B u c T d a b n V y M G Z i T F B m e V B O W E h l d 0 t n N W l O c 0 E v L 2 h i V F h R b W l v Y U h 0 U W 5 U N T V V W V d H a D g 4 M W N O S H p Q Q U Z B V G Z Q M z E x M n J X c k Z t V l k w M m F O R k Y r Z m 4 2 W V d 2 U m Z W b T N U N l N 2 S T h 6 d 0 N J R W t 4 N F c 0 Q U F P d l Y 5 S W Y 4 M k x G a j l k c H J y L 2 0 4 S m l j b l I v Z m V l N j k y N 2 R y b F B P W n Z y M 0 1 B U V B V N G M r Y U 0 2 d F d y V i t W W W N u S 3 l 6 c D Q 5 Y T F r Z D N i c D F j L z d P O T d i Z 2 1 h Z m 5 v Z X R 3 Y 0 1 m W D d r U E V R N G x l Y k N C N j B M T U 4 v S W Z a a 0 9 i c D R X a l Z w K 1 h C c U E w U D d U N T k r c W h k d T N Z K 3 I r b l N w W X V 1 d l B M S z g 0 N n o v U W 9 B a E o v T l p s T m N Y T l c z b V R F e E 1 i T F p i S m F V Y i t i N U c w c W V u a m 0 r b m t I Z X d q K 0 E y b 2 1 3 a m F q a W F l R V J L e j d O R G 1 S Z U d M e T c 2 N j Y 3 R E Y x b j F a c z J B S U M x N n R X c n A 4 T E N 3 a X J I Z n Z 6 e F I 5 V 3 Z Y O S 8 1 M n Z V N U h B c U J Q c H Z O W G 0 5 b W Z y a V p L V 3 V C Y k d r R 0 l M S V F 0 a E Z W U E M x O D R 1 b G g 1 d T h C R j Z s R G x X d E Q y Q z h w S 2 R H K 2 Z m d l V 1 b l Z y T l d 6 W U 1 L Q X k r T 0 F E Q U 1 L c m R l d l d P b k x r U 0 p W a n g 0 O G Z y N 0 p n b W h V Q 2 Z S N W J 1 Y 0 N w R k 5 4 e m h 6 b m Z R T z F G M k F Z a 2 o 4 S G J X e G g z W j h V R H N U c D Z 4 b 3 V L a W p S N z l t e D k v L z M z b W o x N 3 R p V H A v Z m Z m M X g v L y t F Z X R X Y l B H T 2 J k d T N i c D F P b j c 4 d U 1 y S 3 l 2 V E 9 P K z h v T X p O V H M y Y k 5 j c G F 6 Y y t k T 3 J W M j d W Z z B i T n R T e F k 4 Z D A 2 N j I z c W 1 Y T G x 0 c T V j N m Z X c l Z 1 b l Z h d F c 2 Y m 5 u b n R Q a H c 0 Z j E r Z W V m Y S s z Y X R Y c j I y V 2 V W a 1 p I a H Q 0 M D V P V G 5 L e m M z V m d n V U x O R y 9 l d l B Q Q 2 R t R m h v W j U 4 O G t r b E p p Y X F Y c j E 2 S 2 l n b 1 V Q U G 1 6 U z M 4 S 1 F F Q X J O Q z V j M m N W R m h i c T J M R m p T a 3 R M a 3 l U d D J i T k h 2 W H I x Y 2 w 1 a n h W N 1 g z c D d W c n M 5 V G Y 4 O V h L N T Y v a k h B R D R B a 0 x w Q 0 d x Q m Z L S n V Q d U Q x R k 9 2 d C t 1 Z l N K R 1 V s S 1 F S S T B a V U 9 Y Y l Z W V m V w U l l z V 3 p 0 Z G 5 6 N T d W e G 8 w Y k 5 Y T G t T T j E 2 N j Y x Y X N H Q 0 I 0 d V B q b m V l L y 8 v N T d 2 Z m J h Y T N y d 3 d R Z D F 4 e D E z Y U 1 L R U N i c n Z 2 d n R V V V Z H a H J s M j d h c 3 F V S 2 V y Y X R h c z J i O T Z z d W 5 Y c j Z 0 N T c 3 O V V 2 Z n Z F T D J l M T J R M j N z M H F X T F J v d 1 l v U T R k T 2 5 n O C 8 v a m p q N n R m d j M 3 N m 4 v L z V I O T F 6 e n o w c U x T M E 4 0 Q 2 N C Q U x C U 1 J V V 0 Z 5 c 3 Z M c X h 4 T F N F a l F t R E Z q d E h U c F V r b l M 2 Z E 9 u d F h m d l h n M F p N c 1 I 1 V G F E U F N k Y 1 E 3 W W 1 S L 2 E 5 Z D Y z Z W Z Z a G J J M 3 R q d X d S N E F K S H E y R W N W Y 1 A 0 W D I 5 R 0 Q w Z H N 6 Z l E 5 a U t o M 1 M 0 U G h V L 2 Q r N m M 4 d k x 5 V k Z K U 2 9 z V E V S Q 1 V s S m V r M 3 Y v b U 4 4 L 3 l 5 W m N 2 V X Q y O W Y 1 M X p w W n M y Y U t U R X h V V j k 4 O F l Y Y X Q y O H Y 2 Y W Q 1 M U d m T 2 5 G R 1 B I a j B r U 1 Z P b V R M R 2 t i U 2 R Q b n R U T 2 5 U c z F Z O F l N N T d G V 3 J W c F p V a l l B d 0 x 5 O H Z E e H Q z T G h S M j d a d D A v S G p 4 M 1 h x M U N r T k h U c F V T V W x K a 3 F R S k V 5 W m 8 3 d H k 1 K 3 Z P Z i 8 2 d 2 Z m d m h C a n o z M m 1 P c l d y V 3 R K M 1 d i b l J i d C 9 T R z d W U H R y Z U Z q e W p o e H V B U k 5 o R 2 x Q R T A 5 T X h U e j d T d m 9 X Y T F X Y U 5 H a m R T d l h 6 O W R m L z M x e X M 3 T z F 1 a l J v N n Z N c i 9 2 a W l 5 O T A 5 d X h a R l J V V k 9 Z O W R k T k Z G N S 9 W Y 1 g z W F Z W W m E z N 2 V E Q m c 4 c k 1 6 R 1 J S T k F D S U V G b F p X Y 3 J L e X R M N D h l T T l u b y t O a m Z Y N W d X d W 9 w b U F a M l J u R V N F R D J O V F R j M y t K d X J q M 2 N 0 Z j I 5 Q X d E d k N O d U l L d T V 6 d T R 5 d U F P c D Z y N V V p O F J Q e D h l U E g 2 N m F i Y n R L Y m I 3 N n B 1 K y s r V y t Q R 2 p k U H c 0 Y 0 1 s U 1 h h N 1 h W Z G N j W V g 2 O U 9 u a n Z O N X h 6 b F Z N a l B V e l Z D b 3 J L N n N N Y V F j Q V J E Z F B 6 O H R n N W 9 F Y k R l Q k c 2 M 0 Y v e j B I b 0 J x S V B Z U n R S e m R z b j J P N 2 5 6 S 2 l 1 b 0 8 2 S n Y 2 Q m V w M D R k V l Z a V 1 Z q b m 1 P c z l 1 K y 9 i d D Z 0 U 3 B r K 3 J W c T Z l e F k 4 Z n E r d X V 2 M T g w M z M 2 e n J y c n R P Y 1 h G e G F 0 b X l w U T R l U E Z n b G J C O D Z k R W h w Y V d r a E Q 4 S V p H U m s 2 Y 2 V K R W x X T m x a V 1 V l c j J Y N E h n Q k V C N n Q r M X h z Z D B X Y l Z h d V A r e X V J W k J 0 U U 9 M S k F H e V B P a V o 0 S E 8 z M 0 x z M i s z N n g w a W Q 3 b V d F W W 9 H V n B r M m I 2 d H R 2 d j F W R l J Z V W t h Y 2 V P S F R w e T V J a n o 5 Y k Z q e C 9 U U G Y v N 1 R l W D I 5 Z X Z Y V X N X T k h 4 Y 1 g 5 O U x u Y 1 R U Z m R w S G Z m Z m R l N W Q 2 c m R i d G U 2 Z G V 1 c X B j Y z V Q V D F k c W F t c H l z d k x r e V N W b H B a c X c 0 W U 4 1 M z E 0 Q U F B Q U F F U U N l c l l S O W J 5 R j N s Q U 8 1 e m E 2 M E Z v Z z l m d T Z M e W t w U 2 N P R 0 R k T W R k O X l o e k 1 4 T V h Y T E p K Z X J V c V p O Z W V l V V Y z W D M z M 1 d y U W 9 J R 2 1 U S m 1 p M 2 J 0 M z Y 2 S 0 x M b E p w Y V d t V l l l T H A 2 Z W 0 2 N T U 1 N 0 5 I M z Z k R 1 Z t W m l v K 1 B s N D M z W F N U S k d u d j N y M z Y v U F B Q b F p 1 Y n E y W E x s d W 5 p a X k v V 2 9 F R 0 R u Q X Z s R 0 9 I W S t z d T F q R 0 h E a G p u R C 9 P O S s 5 e n Z O b m o x Y m p S c z N W b k p 5 c 3 Z y M j d h d X R X N 2 Z x O H N z d l Y z c D Z 1 a V I 2 d F F F Q U F C Q V p D T n V J S 3 E 1 Q n p N a H c 4 V k F z Y 0 d J b U R J W W l j S T h k T z F a a n g 0 N T F 2 b m J k R H F 4 M z c 5 N 2 F z b V d M e j d K N z l l c F Z a W j l V a H c 0 Z E 9 x a E R o d z d u Y l M 5 b V J w Y 3 V Y W n p i Z j N u U 3 Z I b H p Q Z m 5 r a z E 3 d k o y Z 0 R B Q U F n V W p D T U h G S E Z O W V Q 2 R 3 V M d G Z r O D R n c l p y L 2 N I c 1 F 4 c E 5 v d k Y 3 Q m 9 C b 1 o y Y X h V N 1 B Y c 0 d j M m d H R F F z N D J v W T l V K z J m N z I 4 U X l t Y k t 2 d W l 5 V E x s e S 8 z Z X E 1 T 2 5 U c T Y 5 d H B y c T d F M U F B R D R I Z 2 5 H Y U N r Q X d T S n N B N m d X b n J Z S U F 3 R F V m R n U z Y m x W U l V a S D Y 5 d T B i M E h t e l B Q V T J H K z N k T n J w R 0 M w R W J n Q l V J M n d B Q U F E Q X R M e T l Q R 3 p k d T F Q e j U 4 e l Z q e G d 6 V D V 3 U G x I b 0 l E N 1 p s M k Q r S y t Y a E 8 4 Q V F T Q 3 N B M j R D U G N u M m V H d U h 3 Q U F v N 0 t 5 c 3 B T V m x h V 2 N u S n l B e m x 2 R j N 6 Y W F a d m F 6 O W 5 R O T g 3 W U J C S X F 3 a m F q a z Z j R n A 5 S k 5 5 Y i 9 k N z R 1 M l R k a V B Y K 1 d x S G t m c U R E Z T B F Z i t 2 e E 1 3 V l F H O F h H e G d a M T N t c W V l c W o 1 M 1 F z Z 0 h B a m J p R X I r d 3 F 2 N 0 Z t S H U x e H Q 1 Y V B z S 3 h P N 3 p 3 Z 0 p o W m 1 p Y 1 d k N 2 V t Q l F W R l d u T m 1 q W D Y 0 b 3 N 2 Z F B M a 1 N j M m V Q V H V v Z X J 3 W k 8 z Y X N C Z z h l c k p F a l I 0 Y W s v S E F K N W Q 3 d E F C Q n R 2 R D N y e l B 5 T 0 5 U U C 9 H d 0 R N W X V z d l J D W F h C N m x y K 0 h F U F E 2 R U 1 S a 2 E z S k t u d V l P Y X J 6 c V N r S k E w Z l B s d z M z b m h q U 0 5 2 U X A w O G Z 0 V 3 Z Y T H F S M W h F d W d X N 2 t C Q U t w e W Z Y W j c y N m J U M y s 5 Y j E z c z l s Y 2 V I b 3 d D Q 1 F j O D J v c E t S S G t h e k M 2 d F l M W n A 3 U U 8 r N j Y 2 N X d O d 0 V B V U F P N F A 4 O V p V U n h B S k N G c 0 k y c D V D O X h H a C 9 y N k 9 4 O U 1 H R G R T Z n l q Q 2 Z p U z h N U 2 t w S 2 R H K 2 Z m d l V 1 b l Z y T l d 6 W U 1 L e H R D U l d H a 3 d Q Q W Y 1 O W p 3 Z j R 1 O U J h d 0 E 1 M 3 l 4 Z W d q Q U Z Z a G J D T n F P U j d J M 2 h Z c 0 M y Y 1 l D a m J v a D B 0 b F p h V 2 V l K z Q 1 e G N m S H k y Y X o 2 Y 2 N m Z j l T a 1 N a T 2 N p K 0 9 j T z N k T 3 p 6 M z N u T k x T M G 5 U c T F D b E o w d T d k d T N Y M T F W Z n I y b X V 2 V l U 1 T 2 p u S n p j N 1 Z n d 1 F M T m 1 6 Z X Z T d G h l d V h L b G 5 u a m l D U z F j d U Z B c l Y 2 N l V K S l d Y b D J 2 Y X R H b U c y a l p 6 N W t 6 b D U r Z H I r U E R o K 3 Z 6 e n o z W D Y 5 R 2 w x N 2 R w V k 4 5 e H d n e V N w c 0 x C U W l 4 Y 3 Z W b X B x c W 1 K a l k 1 V 2 Z u N j h K R X l Z b 0 p T V k Z u M 3 p 5 a V I 1 O T l G R k 5 u R G h S Z S 9 i c 1 V a c z J i W F R 1 M 0 R s O T l 0 b G 5 t a l J w a 2 p w M z d p e E p X c k Z p a G I 3 N z d q d l Z y V n R Y c D A r Z j F x O S 8 v V 3 N s S n l k Y j l 2 T U Z B U H p F V n l B M k 9 w Y z d r T z N D Q U 1 B T X d q Y W l r c E Z Q d m o w R m J y T 2 Z k c H Z a b z l O e G J T Z y t V Y S t 1 T n c 3 L y t N Y y 9 s S m F X N W d 5 d 2 I 3 L z l 0 a F l z V 0 t B N z c 3 e F R r d l Q 2 N j Y v c n d n c 3 Y x S k F o U X l S S j k 5 e H p q K z Y v L z M 2 b H B x W k t r c n A w N m F J d V h i c G 9 5 N V l 0 N T V V O W J O Z 3 d Q Z i 8 4 O D l x M G F a T 2 1 U c D B x U 1 p v K 2 Z i c D I 3 Z H J s R E x 1 K 2 p C c z N U b V B H a k Z I Z H V u V T F a Y 2 9 V M m U x M j N Y V F R U Y n I y M m 1 z V k Z 4 Z W 5 a N T U 1 U m 0 z Y n R 0 W H c 0 Y 0 1 s U 1 d 2 W H J 0 V X J y N 3 l p d S s r K 1 c 3 M T c 5 N V l r W l d k b n E y Z l B u c G 8 0 Y 2 F M Z W Z 2 d H R i Z G l 3 U V J z M m J G R G 5 6 c D I x Y W R N b W 5 U N T l X d m Z l Z T Y 4 a z Z i M z M z d E 9 U V H o 2 c F A v N 3 h q O E g 4 U 0 F H Z z F n c m 0 y Z V J 0 Q n h I M 3 Z 3 R W d u Q W p i a U N x d V E 5 Y U 1 i c C 9 s Z W s 4 d 2 M 3 e U 4 x b V g w V F V L a 3 Z a R W 9 L e X Z U O H V Y T D l l Y W J i e n F Q R F I 0 O F d O Z G R k N T F 1 d S s w M j F h b F R S L 3 Y z N z Y r e X d u a n o 1 c z F W V U Z D Z 2 l 5 N j Z 5 S E E 5 d D k 5 K 3 U v U H J q S X d N S F R w M H l G R F l s c V M y Y m R 2 c U Y 3 L z R o U 1 R K W n J N c E p T V k Z w M D Z k V X R P b V R U V j Q 4 T 0 F x U G V r S k N R a z Z j Z U t F O C 9 V R k Y x e W d q S X d N S F Q 1 O F d K b V p t Y X B U c D Q 3 a T Q r T j E 3 d H c 1 U 2 R K T E w 3 M m t t V E 5 u T 3 E v d j A 2 Z V B a c z Z j U 2 R n R 1 V P d F Z W R l N v d k x 6 Y z l I b X J o c E d i b l J M b T c v b H Z k R G N S Q V B D S H N J M m 9 Z b V l M T D E 5 d k F v d 0 c z V k F G N G t n T D J w S j A 4 T 0 J C S l N j b k t 5 N 3 V 2 N z l X N H V M a W x K e W N y R y s v L 1 Z a d D I 3 Y l Z 3 S U V E O W Z I S E g 2 d F R w M D R x T H k v W H Q 5 O S t x L 2 J 0 M j V 1 c U p 5 Y m 1 2 N X N v M k d 3 M m 4 y L 3 c z T m x z d H Z O Z U 8 r N 3 Y x S 2 1 U M X E 5 Z n J 6 Z m V l R U 9 w c W F r N m M r Y U 0 3 S G E 3 N G J M e j h 2 S z B Z Y 0 9 H S 2 5 W Y 2 R 0 b G x P b m Z 1 b k 9 y V X F X T z R I Q U N v S 2 Z M e T h y U n g 0 M F p 0 M j d a T n g 0 O G Y x N m x U c H p S M D Z G Q W x K U 1 V a T 2 g 4 c 2 Y y S G Q v U U 5 6 M S t P K 3 l v e T A 1 e X V B b W 9 1 d 0 R R V E E y e W Z t V m 0 w Y l p u U z F k S D l s V k N l N z N l N m N t K z B x T G k 1 T 2 x a V 1 Z r c V R H a l J 1 c n R M U l V T N V l z V V Z s W m 1 S N T Y 2 Q 0 h W c j E r L 1 d 0 d n B 6 W U l G Q z N U N D h H R T k 4 c 2 d q a W 9 t S j B i W n Q y N 1 J x M V N y R D k x Z F d W d X F h Y T Y 1 U l l t S 2 k 4 N W h q U 0 R v Q T F F W l p X V m 5 L e X N y U y t Q S G p B e m 9 m N k h Q S 1 R J K z Q 2 e k 0 1 b U R v Q k l C Q 0 V i V V M x W U 9 a S G V 3 c l Y z a j V G O T N T Z n Q 5 Z G 0 2 d l l t M E 8 4 c m 1 I b H V t W m 1 a K 3 V H S E g y U z M y N T I 5 d T N h N 1 h h Z F B u M W J M b G k w b F N S O T g 4 S U V r c V U y Y k 5 t c l R w b z J h T m 0 w Y V V E d X R a c m Z i O W Z M T E w r d X R 0 O T Z x M G 5 O d V J x d F d y W l N m b j Y r T E w 3 N 1 l l U 3 c v U D E r d F c 3 Y y s 3 M X A 2 V G d B Z 2 N L R j R i Z 0 p B S 0 F U M n J o S 2 9 C V n d E c 3 Z z Z j E v T y t l S n N u W n Z R K 2 Y v U E N h d E w y S T R t S m l S b z h l T E R X c j E v d l B Q Y m h o e D l x N k 5 D a F N r a E l r Q 1 Q x N n R W T D M z M z N u Z D U 5 O T E w O S t P Q 0 R H a m h 3 b 0 J Z d l h o e X V K a n M 1 Z X Q 2 T G l v c W N 4 d z R m U G l 6 S i t C d T A w Y U 5 I N j V W W F h u R U 9 Q Z i 9 o a H g v M D J X Z W Z X Z H h T Q U l B d l Z t N G p C Z 0 R C b 2 1 j Y l V j M 2 J p d U 5 H Z T Q 3 T n p o T X p V c j l y R z h L e G 9 x c X Z P a y t m U H E y M W E 5 Z n F p e S s r M F A 3 O S s 3 V j A 2 V k p s W m 1 h c V o 4 K 2 V r c V E 3 N z d 4 V H p 6 M z N u Q T R l U E t p W W 1 C a V Z s c F k 2 V n l J d k x T M 1 Z Y L y 8 2 V n k x W X N N Q l p Y b U Z o b 1 c 2 K y t X Y U 5 I R G x T Y 1 h G e H p x M i 9 j b k 5 6 d F d 6 W k 1 s M T g 4 Y 1 V h T m 1 5 W T R 1 U G o 5 Z j c 3 N z Z 1 Z 2 9 F Q 3 Z 2 d n F x U m 8 4 Z X J m e j h m R z N l d k Z u M T Z 0 V l R 6 N T Q 5 M W F S S k U 1 L 2 Y x N U l s U y 9 U M T E x O X J 5 N V l 0 N n R H a m h 6 N z k 5 R k 1 k T 0 h C Q X I 3 N z Z x a D U 4 O E V I T m 1 E R k R j K 2 Z P V m N l T 0 h W V l J V Y U d X T F Z 2 c T B L R k Q r d k x M T D F W U l V h R 1 R K M D l x N j l h d H l z d k w w e m Z m Z k t Q O C 9 I e H Q y T E J C W D M z M W x V N m Z Q c T J C Q X d m c S t Q S G p t a n A x c W x x M m J L b U V o S V F x a T d r N T B L c 0 5 J Q k k 1 c G d H W l d h c 0 N B S U x s K 0 o w V D Z N a k N T R W Z Z U n R U e D F G d n N m c 3 o 5 d G E 4 N V g 5 N 0 N r N 2 Q 3 a k 1 6 R m R s L 0 l 4 Y 3 p x N U Z h R U 9 X L 2 x w S 1 N r K 0 p 5 S E h C Y 1 h w N 3 Z 2 d n R 2 a k 9 i d m R y c 3 J L U 2 x W V V Z E a m Y x T l d 0 V z F l d F d y V n l M c X J t M l B w c n h J Z 1 I 1 O T E v M V Z W W D Z h c X J y b k s r Y n Q y N n R W N T Y 2 U 1 h E M z l P V U t W T T B a Y 2 9 V N S t z c n J y a E N h O W V 1 Z G I 3 T 3 p z N V d k b l o y b F h z R 0 R C a m c v U H J U V H o r V k p I W H Y z b D J q U j Q r V 3 B Q T l d H a D g 3 Z H F 6 U E 5 o Q z B B V V N x N X M y Y l M 1 S 0 9 I V H N X N X B Z Q W l C Y m w 1 Z V U 2 Y y t h T T Z 0 Z X Z y K 1 R r N U h B M 0 p 5 U U k y N G c 2 V n U 3 c j Z U a m 1 L M F Q 1 Q y t a R 2 h x R W J Y U V R H e W p C b m R T a E 1 U R X p V N U 1 t V D l Y L y 8 5 M z l x M X F 5 W j Z 0 U 3 B v N U 1 u V C t y L y 9 i L y 9 a M m s 5 a 1 l 5 Z 0 R T Q l N P Y l p n M 0 x S c G t 3 b 0 x D M n Z 0 R z E 4 Q W t l T 1 R U e j V S W V d H a E x y b m t r b k E z S l d R S T I 0 Q U Z q S V l v Z j l m V j l y b G 1 s M T E y b V M 2 N z d E T E x 5 O T I 3 Z D Y v M j d 0 M 3 I 5 W H l Y T G w y V W x a V m x l Y j B B V U Z z M G F 0 U k l u V H A x M H U 3 Z H V 6 V j E 2 b F R k Y z g 4 O W F 0 e T Q 4 W G x i S m d K Q X N D b 3 F L c l J s e X h i T m 1 6 Z F B z Y k d 4 d X V h Y W E 4 T G R w S k F o Y k F P b z h U c D A 2 S 0 F P S F R x R X V 4 a 0 F V R 0 0 x Y U 5 C Q U V 5 W k 0 w R k 5 Q U G F V d F c 3 W m 8 y N 1 p 0 U 2 t s S l V Y e D h m T G l i Q n F B V 3 N k d n R L a X d z V k d G a G 9 l T G o 0 e l Z v M E N E O T Z s Z S 9 D b m V 6 U W 9 h d 0 R R Q U F F T 1 Z z T n B 0 N j l 1 e X B a N T U 1 U m t 1 V 0 x O S H U z Y n V W b T V 1 c n N y S 3 l j R G N O U U M x a X M 5 b l V y R m t 6 Z G U z Y V Z R T U d E R k R 2 M 3 I z V m 9 F R 0 R j R G N y W k F q Y k F B Q U F V R n h j b k R J e U 1 2 V G d n d y t H d X l r Q V V D d l V 6 a l h X Q V F O O D d X R n R k b i 9 y b X J R Z k 5 n Q U F B S U R R S T J 3 R E V Z d 1 F i d z Q v T H d B Q U F F U U t 3 a m J 3 S D R F R 0 5 j Z D k z Y n A x T y s 5 U H N P M E p k S F h 4 W T h l T 2 F l R E F n Z H F 6 W j Q v a G U w N m N P S 0 d w V T Z k c T F x e F p B Z F V a Q 1 J 6 Y m 5 3 R U F B Q U R o e H B 4 d E l B a S t B b k V 3 b 1 M v W S 9 i S W J O R 2 l n M 3 I x N 0 t 5 M H R 6 Z k E 5 V F p v M D B j Q 0 J B e U 4 r K 3 p C L 3 J O N X Z I Q U F B Q U F n R V l S d F J 4 V D B B T z E 0 N 2 d w b n J l Z G V 2 U F F V M 1 I 2 R H p G T 3 p D S G Z Z U 0 V 4 T T F m Z n I w c 0 5 V U E F B Q U F S R H Z D T n F L S 2 E 2 a j J G T E E 5 b l h m b k h 0 R G R B M 2 V 3 U W R 1 S 2 9 I N z I 3 R m w 5 O X R s b n l z N 0 9 E c X F j b W 9 y Z W J R Q U F B S V F i W V J 1 U X V Z R H I 2 N 3 B R Q j d 5 V k s x Z n F p U 2 V l M E 1 L R k M 3 V n k 1 V X B K V W 5 s N X V h W k 5 t K 2 E 4 W n U z Y X R m c n V 1 K y s w Y 0 9 G Q 2 J k a X c 0 Y n d 5 a m g w N 3 B z V 0 x G e X N 6 T T F O S G p o e l J a W m R k N W p H V T U r Z m 5 h L 0 x r e W Z y R k w z N m g y M j Y 3 V F U y Y U 5 Q S F p 0 c D A 3 Z C t v U G Y v a U R K a y t l c k p 5 Y 0 h O b n R k a D A 1 Y 2 t T U F B 2 c W 9 V b E p T S k V r S E R o e l F l K y s 5 c D Z a T m 0 2 c X N y R X d G Q l F X Y U 5 H b V N i R G F i Y n I v O W R y V n A w M F p w Y V d u Y X N X T 0 h o Z z R k c X E r K y t r c k h q e C 9 Y N D Q 4 L z d 2 e G V u M 3 Z 1 T 2 N Y R n h h b T B 0 R l F w S 1 N r Y U 8 z W n N 3 R D l Q Q U F B Q U l G U l l J Q T J R N 3 d C d D l Q N 3 E 2 R W t k T m 1 5 W V V s T l R 0 V 2 5 U S m s y Z E 9 s V l R w M D V W U 1 V t S m R 1 M 2 E 1 Y n l t Z i 8 v K 3 V 1 M j I y N V N V b E h U Z S 9 a V 1 Z s W m 8 2 Z G F y R 2 p C b W p F U 0 5 H N k k 0 N z d 0 Q z B h Z E 5 V V V Z G e D N y V 0 Z o W V V h T V d L R U h u e n d R Y j l C V z V L N m R 1 M n F T e S s 5 V k t 0 W H I 5 Y W t T W k 0 w W m N v V V p X Z G 5 h O F d L R m M 1 c k h u N z R Z U T B h T k V n M z N u a W p S b z R j c W N M Q 1 F 2 M z c z L y t X S k E w W U 1 F Q j J 1 M T I v L 3 Z X d j F i a H h Z e F V Y R i t 2 K y s r O V h Y b D Z l U 2 t 0 T E p V b C 8 r O X Z m M U x 0 M 2 I w M m N P R k d U S j A v V 3 Q 5 O S t x N 2 Z m Z n R 2 M H p 4 R U F B Q U F J T m N J M k V D V E h 5 d V B W T 1 d U N T l 0 d H Z k M z Z k a 1 p H a F E 0 Y 0 9 H Y n J 2 N D Q 4 L 1 Z y T m 1 6 Z F N z V 1 R O S l V r S k N n a 2 F O R 3 F Y W T J O Z 3 E x N T A 4 Z V Z J c l Z x e l F t R E Z q V E x k d D V N a V J T a 3 h N b E N T b H A 2 Z n J 1 K y s r Y z U 2 Y k 5 H b V N z M j Y 3 M 2 E 2 R W h B U W R Q M z d j Z W I 1 Z H U z Y V N w U G o 0 Z U x W d D I x Y V N G Q m N Y c D N Q b n p x b W t w R V N m Z l B L S k x y M z B V d W Y x Z m Z y M D B i c D E 2 M H k z R V F B Q U F B Z z F o c E V q N m 5 p Y l g r M X Q 4 V F R K K 3 d K c H Z s N z d 1 a m R Z T V R I L y 9 a e k 1 a c k 9 w d k x 6 Y z B I M j V 1 Y m x x M D Z h T j g z V m N Y S n g r O D V 2 Z l Z M b W 1 y S 3 h N Y y t i T T B j R 0 R C d 0 5 x b T g x b T g 5 c T I z c j E 3 N j Q w M z N 0 R D M z M y t 2 b E p R V U h U N T h X Q m R l Z U t H a G N y L z k 5 b H N W R n h k c i t m T G x 6 b U 0 v L 1 B D R E 1 q T X p B M m 9 u Q U F B Q U V F c U V i V V F k Y j B P K 1 h W O T c 2 N m w y R C t E K 2 V y U W p i Y y 9 u e X N w S 3 h j W D U v b W U v Y 2 V O R 3 p a O C 9 Y N 0 5 u e j l i c T F h c z F a T W d R e S t w K z R J R U h O R 2 p R S U k w Y U 5 V c l N U d 3 U 1 R 1 d X M z I x V y 9 m b j B O S H o 3 Y 2 t 2 W U F B Q U F B b 2 N R d 2 N r U 2 x R T 2 R Z Y j k r K z N m a 2 5 W Q n h 0 Q z R Y T X p F e D k 4 O D A z V l k 3 W j d Y Y n Q y N 2 Z Q K 2 J w Z n Y z N X E z c n k 1 S m s r Z X J P Z W V l M D R s S l N X V z F K M m J t N n V q U j Q 4 R 0 h O N H p N a k o w K 1 B C a F Z W W l d W a m 1 l b j U 5 L z N y V 3 N S Q T R B Q U l C d 0 k y d 2 p L c m 5 1 a 1 I x T i t 2 W H J w O D g v L z F 4 S G p 4 N T F I b H V 6 W m 8 w Y U 5 H a H c z c l d a b V p u c T A 2 Z V B G a T l l Y k Z u O X h j W E Z z d H Z 0 a 2 4 3 c T Z U N X k 1 S W d r W T B Q d G s 1 S 1 M x S z l m U C t j c T d K T D A r Z W V m c T Z D Z 3 d M T D J B U U F B Q U Z a a E d E b W l q b X V 2 W j Z U d X g r e X R Y Z S s v L z c 0 S 0 N n c j A 2 c X V 2 Y X Z U b z B j c l B 6 O W Z t e l p 0 V n I x N D k 5 Z X p a V T A y Y U 5 O S G F 0 V 3 Q x N U 1 n U k h U O S t Y S X N X T F Z K N m V y c j Y 5 K z h 2 U 1 V w T V R O U 0 1 H V E 0 w Y T l Z c 0 5 X N 2 N X U F h x M W R P b G w x N n E 5 U F I w b l Q 1 O V d 1 K z k 5 N T d 5 O C 9 P V m w 1 Z W 5 y S 3 d z T l d u U 1 J D K z g 4 S U l 5 T W p J M G F O Q W d u M j N l c z J l U G R 1 L 2 V y Y 3 J L U 3 J W d j M x N l M 5 U G J i Y j J 2 W H J s M 2 F z M m V Q T 2 5 i c 3 F C d H V 1 R U Y v K 3 R P Z j F L c F Z L N V d Y b D Z 0 R G h 3 N W F 0 M j Z k a G c w Y n B r O C s r V n J v Q i t N Q U F D Q U F T V V J C V k V R M m 0 w M V h Y b m 1 s O X V 6 W m 8 v c j E 2 e X M 1 T 1 Z s S G p 4 N 1 Z o Z z B i Z E 0 w M T E r a U J C e D d R c k Z t e m x K T 1 R v N l p O b X l v a k k w U E R o Z z J y M G 8 1 S S 9 P O E p B Q U N B N k d P e k 8 3 c V p n Q n B v L 3 Z 6 N W V 2 Y l p a M 1 h M T G J m b y 9 2 d n Y 5 M 3 U 5 a 2 J u W T N s a D V u M U V F U j N Q N G V j R 1 R O V 3 Z X N k 5 G S E g x V y 9 m d j M w N U p O U G h y c z U r S S 9 i Y n J 0 T n J W c T E w d l R w M H h V Z k h 4 L 3 U 1 Z 0 F B W U R s N n R o R l Z 2 Q V d 4 W U F K Y U t C Z E l J e m l h d z g 4 T E F B Q U F r W U t 3 R F F U Q l g 3 a X J U Z U h 2 d 3 c 4 L z F J a 1 R K N 3 l l N z k r L 3 Y x S l N V c X F 4 U l F B Q U F F R G t J b X d E T U 9 U S 0 s 2 O E 1 k e E 1 B Q U F D Q U d v U F Z 5 Q U V B Q U F B Q X N C a G h H d 0 F B Q U F B Q W l 4 R z J B U U F B Q U F D d 0 d H R W J D S 0 Z n V n l P d n J q S U J B Q U F B V 0 l 1 d 2 p h a D E 3 T m d 4 R F J 3 N F V I d j I 3 Q W x K K 2 Y 3 M m Z K N D d k N j R l Z n Z o a D A r V n U z N z Z k d 0 E w Q U F B Q k V P T U k y b 2 x h R E J n M 1 V 1 M 2 R 2 c G F X b F d W N j J 2 N k F 0 U 1 o w N m R W T D M 3 d D B E S 3 A v Q U R R Q U F B R V E y d H Y 1 Q z F F c E 1 U T l Q w N m R Q R F Z 2 K 3 Z m d l d y c 0 5 V T k F B Q U F J T F R v M l V i V U 9 u d j J y R F p 1 M 0 d o N X V V W j Z 0 Y 3 Z M e T N Y Z 3 d B S G w 1 Z V V G W E E r O T J 3 Q U F B R U R r b 2 1 j Y l V X b n Q y c l g 2 N 3 J 2 d n R I R G h R b T N Z c 0 1 G N S 9 L d X Z 2 d E x 2 Z i 8 5 N z l l a l J R e m F i V F N V b E p U c D k r c l J H a k J p a F R w M D Z X V k w z N G N P S H R X b l R K c j M z M 2 5 2 c T E 2 K 2 Z z c k t 5 b k 9 m b X o 1 K 3 Z 2 L z N 0 Y i 9 y N z M v K 3 U 5 Z X Z Y e T J h e k t T N H V U d m Z j Y z Q v a T R 2 a m 5 D Z 0 F B Q U 5 R V X Z I d E h W T 3 J m d j c 4 a 2 F l b l N w V l d P d D I z Y l Z p T k d q T k F y c j d 5 a X Y v M 3 R i M H B O V F Z W a F l h S E d q Q m 1 q U l l z V 3 F V R 0 R C a 0 h Y b l o 2 Z X J 1 S E R o K 3 Z j d V h Q b m 5 a c 3 d Z W U p X c k Z p a E F 3 Y 0 8 2 S 0 d I S H B J a 0 x W a X d R Q y s 4 O E l K K z g 1 d m Z C R j A z Q U F B Q W d P c k J N S E x B Z z c 1 O S t 5 b z F O V l d T b E p 5 Y 3 J N N m R P K 3 V U V H o 2 c H R 2 c H Z 2 U E Z H N T l j R E J n e l F l K y s 5 V j I x M U F 3 Q U F B Q W d l W V J 2 d 0 l D Y W 0 2 a i t O S m s y Y T Z P a l J v M k d w d j d y c k J n Q U F B Q k E 4 d 2 p a Z 1 F G b F p t U z Y 0 N E l L b 3 F 4 c 0 F B Q U J B W U F q Y m d B S G Z m Z m V k V 3 J W c V p l a G F x M W N K O T F h M 2 t W W F B B U U F B Q U l R S F l S d n d J Q 2 N u U j N h N 1 h a S j A 1 T W d S S F Q 1 O F d K Z G Z m b m 0 x M W I 5 e j U w N 2 4 x O H V Y T D l m T k 4 5 O W N i W F V E Q U F B Q U N C N n J r U 0 1 x c l Y y N 1 Z r Z U 9 I T k h 4 N D h l M W F O R W l w Y W V u T z F j b 2 w 2 U k d q U n B w d 1 l J R n F x e X N W R j V l b m g 1 L y 9 I S E Z 4 c 1 l h T H Q v U n U r M n A 1 O W 1 4 O W R k S E g z M m t 5 c 3 B L M W F s V F I 3 M T Y 5 V k o 2 Z X J y e m 1 n T U h E b W o v L 3 Y z N j Z x d X Y x S 1 J K R X c w Y U 5 L a E t H Z l J x Q X d B Q U F K R 0 5 z S T J v N U F q V 3 Q 5 N T Z x O G Z 6 T F Z x M D B J U U p F N E t x d z F 2 Z 2 R t e j l O W H o 0 Y 0 s v M z N u R E R E V j d Q R W J R Q k F B Q 0 F 5 T W N 3 Y 3 N E R j R j T 0 h 0 V z d k T 2 0 z Y X R F a z V P V G x C b D J j M k Z L O W V 2 V m 9 G Q l F W N j R Z V V h W R l p X W m t t W k F B Q U F B S 2 9 m U G R 1 Q W k v V D B k T T J k T 3 p k c z l R O G V Q R m l E Q n c 4 T 1 c v M E F B Q U F B c k V I U E 5 n Q U F B Q U F B R m l O c 0 F 3 Q U F B Q U J n T W N J M k F B Q U F B Q U F X S T J 3 R C 8 5 R 3 R X N 2 R h V j M r N H Z 5 Y 0 F B Q U F n V 3 J G Q U d x S 0 9 G V n R u d V p a a E 5 O Q z Y x K 2 1 2 S F o 3 T y s 2 d k x 5 c F h L M l d L c 2 V 2 S H p E c j J T a 2 h K O S t 1 b W 5 6 d G Z u e n A y V E p G V l d W a n I v Z H Y z Y W J y Y z c v e m h l T z g 0 N 3 Z u W S 9 Y b E Z S S W J 2 Z D d y e k c v W D d Y c 2 g z M 2 w 1 Z V h W N 2 5 H V V l a c i t S V V Z G V l h h N k h y T 1 U x d m N 2 d z l Q O T d o K z c r N X Q 5 d l F 6 Y 0 w z T z l U N z M 4 N V d W b G J M W m J P Z T F 3 Z j I r N D h l U E t 5 W W 1 4 b m t N Q U l E Y W h y Q 0 5 x T 0 5 0 L z J 2 S m U 1 a D F 2 O W E 5 R E x O Q j J r Z z d Q Q j E z R G Z p Z X Z q W m F 0 e j h F d i t y b j Y v O E h X Q 0 1 2 T D A r V E p r M 3 l l N T N k Y n B m T l p 2 T j c z d E 4 x a m x E c G l l T W V i K 2 Y 4 b G V H N H h s Y 2 R 2 c 2 9 O U k N E M 0 c 3 M 0 g 5 W U 1 H Q U F C c W 8 x b 2 Z 0 c 3 Z M e T F W W V d L a T l l L 2 N x T n p k W G h Z V 0 Y 0 V z R T T E p T V G t 5 T z c z Y T Z k T z N m c T Z h Z W Z O b n p m N 2 J m Z n J x Z W Z m b G 9 M R n k 3 V X V I S G p u S D l M c X Z L M T Q 3 V 2 5 z d T E y d T U 1 K y t t b m 4 z N j d Y a n h z M 3 p s Q j d I T z F 3 T G M v O X V D Z X U x N 3 J Y N y t 1 Y 0 V X Y m F I d 2 8 y b T A x T m 1 6 W l Z o d z R k M U x a d F d 5 V W 1 K Z 1 l k R 0 1 6 W X U z Z X Z P b l R v V U c z M X V T S n d o M W F M R m k x M D N Y W F h P Z j k v a W 9 t S m N Y N X R z O W x r c z l r V U V 4 T l R K Z n c 1 a n J s Z T U r K z E 0 N C 9 q d G Z 2 Z m p u d m N Y N 3 R m N D J o a l h G e W N v V E R 1 M m 1 i M 1 l P L 3 A z N U M v Z j F m d W R S b 3 B 3 O H p y d i 9 6 b E w 4 c k 1 6 R l J z Y k t 6 U G R n Q U F V R l B a N 0 x Y N E k r W E R o d z l y M m J K b F d y c D B x V X B L U 3 N M Z E h B Q W 1 0 V 3 Z Y V G h N b l R s V H Y z c j M x L z l t N z g 3 Q 2 8 2 c 1 Y v N E c 5 Z 1 d F U 1 F U V U J X d V N H S 3 B 1 R 2 F T e T Z o a G t z d T F U V U x 5 e V V y N l Z y Z W J v d l Z 6 N 0 l 5 S l N 6 S 3 h L V z B 6 T E p y N n M y b G J s W X V t Y k l r Z X E r V 0 l v V U x h a G l i Q W l v S 0 t P d k 0 3 d y 9 2 b k 8 v T U 1 H Z m 1 u R m 1 Z Z 1 h t L 2 5 x Z m 5 P b W Y 5 e k x r N j U 3 e l B a M 0 4 x Z F c y U m N 5 N W J 0 Z 3 p Q U C 8 5 O G k 1 e E x I N F p 0 e T l 1 M W F 4 Z G V l K z A x a k J 3 N U V x b X B x Y l l 1 R H Y z U H p K a 3 o w Y m x 6 W n l 4 Y 3 V M R E Y v b j B U R V J H M X B E W m J z M T F Y V j R k T m 1 6 W m g 2 O W F 0 V U N x V m l J e U 1 S R l J V R k R 3 O F B H e G R O Q 0 l 5 U U t W U 2 9 h c X F D b W Z Q b n N X W k 0 y Z n d 6 a n Z 2 S U R V M U Z U M T c 5 c l Q 2 Z W Z Q e T h y Q n o 1 M D Z i a G 0 z V 2 J o T V J F U k c x R F c w M m J G Z F Z W V 0 h m d m 4 x b 2 J H e E V V b E l T N X N 5 W l k r c 2 l F W k V N Z F h W M W V P V 1 Z W N U N a b V l s b H k 1 W m g v Z n I x Y U d o b 3 d O c T F h K 0 h 2 N z Q v N i t u b 2 9 s V X J N b m o x Y j J L Z X N y Q X d i T m 1 5 Q W o 0 O F B y b H k 1 Z 3 V I R G g y U E l r Q 0 d T e n B l W m 1 Z b n k 4 b k l B d 0 x a d D J 3 Q U F Q W H I w U U k 4 Z V B k R F E w S U I z M z M w W D M z L y 9 Q V m F z V 0 l I K y 9 m d m o 0 N D g v e G 5 m Z m Z Z Z j U 4 K 2 V q c 2 J F U k t T a 3 B l U G J a W j V H W G x 3 Z G 5 a M m R V V j F m a j Z h Z W Z S c 2 V P S F l W e j d O a X h B O F h G e F d q W H J o M H F L e X Z 4 M U Z O U H d j d k x 5 N E p Y a l l p S W l J a n N S W n N O M j F l d V h F R j V l V G x p W T J N W n R J b G F J W G Q z Z D h 5 Z E 9 4 Z T V 1 Y m 5 J e W N s Q l p X V W x Q d m 5 r R T h U R n h T R W h J U U V B O E 1 n a m o y R G d 3 S U c 0 L 2 Z i Y k F R Q X B L U 2 w 0 N j Y y M z R P M 3 R q Y W F t S m p 6 N j Z L T U l D d 3 R E N T g 2 Z G p a N X Z 4 S W d S Q U c 3 M V d a O H l a W X J X T 2 x k W F Z 5 e F l z Q U J I a n g 0 V i t u T V B H R E F B M G R I U k d E W n N H Q U F n U F Q w Z D J k b l p X T F J v R V J R S 0 J Y S n l j d k R L S z Y 5 Z z N i c D F B S U R z N 0 d 4 V V Z s W m k z c n g 1 Q U l E Z H U z Y 2 p O V F V W a X h Z d H N z R F Z J a U l p S W l K N z A y Y k Q 5 b S s v L 1 F Z Q T Z O N j l 1 N D F M U W t T b T Z 0 Q 2 h B e n A x N m 9 T c l Y 2 L 2 k z T G x 6 U 0 U 5 U H h 3 c 3 Z 2 Q 0 N z b n p C a E F v S 0 N n Z 0 R j Y W 4 0 Z E V C Q U F i M j l 2 Q U l D T G l 3 d j Y 5 K y t Q e k 1 4 T V R K O C s z Z X l 5 T 0 R r N U l U N C t I a i 8 v L 0 R N U 0 V o T H c z L y 8 r R n p O b n p 0 V G E 1 c j c 3 N 2 9 O Q 2 N l d G 5 O U z R 1 R H N Y R n h T Z 3 J L M E 5 R V U J B K y 8 v e H p K Q 2 N u Q z l z T 0 h U b 1 V 5 Y 2 5 K R E 5 0 R V p G Z H F h M n R S V V Z H Q j A 2 Z F A 0 L 1 R w M D d o N T g 2 Y X R p M F J F Y l V 4 b 2 F D a T Z k d T J L c U t n b y t Q c j Z 0 d W 1 C T X R 0 c z J M N T Y 5 U 2 9 B b 0 g z N z l q W X V D U k d a e X R u W l d S a G 4 0 Z n o 1 O H d n T k R S V k d j U W F B e E 1 S R T R j L z U r Z m t v S 3 l z V G 1 v Q 3 I r Z m o 0 V 0 t 3 O D Q 4 Z V B 4 N 3 A x N j V D U W t J R D Y r d n B t W T B E b 2 p y d 2 N G Q l N F a X h j d k l p Z 2 9 D U G 4 1 K 1 V o U F Q 5 Z m F w b S 9 m d n F p d n I 0 Z W J t N X Z G e W t o R V p L c n o 1 O D l q L 2 Z y M T J M O S 9 Q K 3 J x N m 1 4 Z E h D S n E 0 O E x E d y 9 I b 2 8 0 O W k 0 c 1 N K Y l h a Y 3 J U W W J 0 b 2 1 v Y l Z F c W x V S 3 R z Z G o 2 N k 9 q b 1 p r M 0 F M Y W x M b H k 2 N G R P a 1 M 4 d l B 6 O F p l L y 9 N W G 8 5 Z z B O R F d q W H J w M V F Q d D J i a V R Y T F N r U W t S M j F 0 T F R a d D J v U T l l L 1 l B Q U t L a m 9 4 R W J H d 3 Q z Z D N j Y m w 0 e U k y a E t W U 2 9 Y T G x 5 L 2 o r U E h q S 0 N v c X d v Y 2 Z m b 2 l Z b U J q M D d 0 M 2 I x a 1 d 6 Q 2 9 a d E l q T F o x M T k v a l g 3 O S t p R X l N d E x x N X d v T 0 R r W m h Z V 0 d 6 N W V w N X N U d D M 3 b 3 d q U j Q 1 b 3 J X d G 9 h R U J a V 1 J u Q 3 d z S W t u O G Z W M V Z X W V U 3 a T h 2 Q n d C Q V F G Y X R l b n g 4 Z k Y 0 N T U x M z h Q N z c 3 e H M 4 V G x O V E U 4 c k x 5 N F Z 6 Z C s 3 Y 0 d R V U Z C W W l O a l J X M k t T Z 2 9 R R l J V b E 5 a K 0 h J b W N p R 3 p o K 3 Z Y c l N F O V B o N H V M Q y t i U G 4 0 K y 8 v d l d 2 d G k 0 U 0 V i V m g x Z F h W V 0 x o d 0 l U S X p N L 0 h k Z D k r M T J i R H R i S H d U S X N m U n I x O C 8 5 T 3 Z Y e j J i N 1 c r d F k x a n I z b V R O b k 1 I Z n V Y R l J X V m x x O V R I N S t m b 2 l O a l V W N m V y c X d M R D g v W H h o Q m Z O Q 2 d R U 2 d y S z h P N W M r Z U U 5 V C 8 4 O E l Q c 3 J p U 2 h v Y U c 0 Z E 9 r U 0 F P R F F v V U 5 h U V J z Q X h v d 1 p B M 2 Q z Z D c z T j A 0 O G Z Q e T c 4 K 2 N j Z m Y 4 U 0 l F U 1 B n N m V r S k F K Z z J i U n E r L 1 B K T H F G U X F B T U M x Y T l l M H R p Y 2 l z c V d 5 c 2 p K Y 3 Z Y b 1 Z j W E Z 4 R E 5 w R V p I V m V Y b D Z Z T z N j d T N O e m M 4 U H Z 2 d j l 1 N k 9 G Y k R t b T B I c 2 5 Y c l Z 2 e j Y 2 N j h B Z 0 1 E Q V F K d k 9 K V 3 h M N m h C c E w 3 V 0 h s a W l Q N W p I a 0 J I U n p y O E h 6 e n o r U D N O e G N 2 U G J h Y T F p M W F w V l p 4 N U x p d G R k Z X c v d n Z 2 N C t N a k F 3 R U J n W W l J Q 0 F B R H o z M E V J Q m J B N k t s c E t S Z z V j c V Y 4 U G Y z U j R j T 0 h U Q j Q 4 R 0 Q 0 K 3 Z y S 0 9 z Y 1 R U e n l C e F l z W E l 5 b 3 F D c U 5 H a l d x M j N 0 b l p H W G Z m Z m J m Z W Z l d n E 2 c k J 4 N D B a Y 3 Z u d 1 p W N j V j d 1 V z d n Z T U 3 N H e n Q y T E 1 y S 3 l 2 R H l 5 e T h q T W p J U z d 1 N 3 V t R F Z y b H R i K 3 J O V W 1 J b H R S R H l 5 c j J m c U d p T W l h L 1 B 6 O D R P Z m 5 o L 1 B u e j Z P d X J x N U 5 k b H R o M k h Z Z 1 V W R l J j S E p 5 d 3 R h d F c z S D Y 5 R 2 1 I R E 5 1 R 2 d x M W 1 T Q l V M c k l h Q 2 t L b j d x d 0 9 5 V 0 5 D U 2 N p e k 5 Z K 2 h i T C 9 h O W p R V n p Z K 2 Q y Z F h Y R i 9 Q b n p N W H Y y Y k 9 6 W n N 3 Z G p 4 b 3 d 4 Z U R 4 e i t m c j Z Z d k h p e G F M c k l 5 T W p r W n F h Y X R Z N S t 2 Y n R p N z U 5 K 3 p a Y m Z 2 b n l a Y W h V S 3 V 6 Z H V 4 Z j M z b n V 2 M 2 4 w S E R o e U k v d j M 3 a X g 1 N 3 h v d 1 p v d X N Z d E l u S W x t c H F h Z 0 N n V F Q 3 c 0 V w R j l j b k p 5 Z 3 F 1 c k t 4 b 2 J H e G 0 y c W Z V Y k 1 H Q U F C Z 3 d Z Z 0 9 6 c 2 J C U V V G T m k 2 T 0 M x T 1 N 0 Q V d D e n R T U T Z t c C s 2 d j M w O T F P c z Z a Y W J C d G p E S l h O V 0 h t b G h M K z R 1 R G p j Z W V l Z C t P e X p 6 N n d l d G 0 z c C s r K y 9 4 N V l 0 V y 9 E T U 0 4 O D B x e T A v Z n Z 3 N G N u T n p v V l F x R V J v Y W l 0 R F F V T m 5 I W j l B b U l p S W l h b H N Z d H N u a F N R M 0 s x b H F 2 d T U y Y W x K Y 0 N t c D k x b C t r Z V Q 4 c n h U V F Y 2 O U d p O C 9 m Y m I r T 0 9 Q U H l T T j B 0 M 1 M 4 d k x 5 a 0 p l W E o 3 b y t M a T R P T V R F e E J v O H h Z O F l N M F p y c D N y M T d Z O G V P S F d h V m t Z a U l p S W p h R m 9 a d E V 4 d z d k Z 3 g 3 O S s 1 R l U x T V Q 0 d V B q T V h q d 1 l K d y 9 m e D Z m Z l B J S i 9 Q e j g 0 T z d 1 a m 9 h R 0 J v d 2 N P U k o 3 O X V 4 Q n A w N m R N S F B t V E R n N 0 8 2 T z J 0 a F k 3 Z H V 6 Q X F W T 2 4 w T k R R Q U F C N D d M S E g w T F Z y V j R Q b l B I a n d J T D c 3 N 2 p z Q X Q v c G J 6 N T A 3 R j F 1 M 2 J z V W Z m L 3 l C U 1 p N b U N T U D R Y Y n g 0 R W R 1 M 2 I w Z D V l V G 0 2 Z C s r T 0 J 4 N T R B S z Z 1 c n B L L 1 c y R m h J Y l p 2 M z Q 0 Y k 4 y N W d 3 S U F C d U 9 l Z W U 0 e n V J L 1 c 3 S z V W S 2 Z Q Z m R k e m g y N 0 J p Q 2 c 0 T n g v L z M z S X p n N E d L V 2 x w V m l 4 W W d X Q V c v T W 1 w N m V u b z Z h b U J t U E h q a 1 d m U G 4 y R X Z 1 Y n F m d W J x O H d I Q T N M b H p F U k V S W W J T T V V w c F J 5 M m x T c m E r V z J k e j l w W l J Q Z D c y e E p 1 a k d q b W 1 z M 1 B y V z Z U d l B 3 S U V E Q W R 3 Y V V N d 2 V 3 M 2 F Q S G o z U W 8 w Y 1 B X e G V E a U l q c 2 d O d 1 d Z M U p l c H B z N y 9 v c T F 4 c E 9 4 e G 5 H T l B W T k o 2 W E t u c j l K Q X p y S D B y W m Y 3 W G M z N U h r U l N N V 3 p M d E d Y T E Z x U 2 1 w d U t C Q n g 1 Q X U z Y n Q 4 T X d 6 e i t D Z G Q 5 N U J i R 3 d z O H Z M e V V G U l V o S U V E Q i t L W F g z N 0 I 1 c z J i T V d 6 W U 1 H e m J 0 Z z I z M 1 h Z Y l J v d 1 l n W G 5 6 N X F H a G 9 R R U p D U W s 0 Z l B n d 0 R o N D h p Q 0 Z E a G h n T j I 1 N m V u Z 2 d L Q 3 N K U F A v M k V o b 1 l H L 0 9 j L y 8 0 R z d 1 e n N L Q 2 d w d z Z O Q W g 3 T n E x Q z R X R m h a Z z V j e W F p b 3 F J d 2 V Q Q m d y R n U z R H Z 2 M z c 4 Z E h I M z N V Y k V S b G Z V N m Z Q b z N I S D M 4 Y y 9 m d j N S M F J F Q k Y 1 L y 9 Y V m t a V 1 h o c m J m Z U 1 y a W Z t N X V i c E 8 v K 3 h o d H Z J R H M 3 R z V N b V R j T G h 3 N G V 4 Y W R N b W Z Q T E p K L 0 Q z O T B k V l Z S V U 9 I V H F F Z m Z 2 M l l j Q 0 F B V k N w V k V o S 1 N z T F d y V n N S R l J X R n I 3 N z Z T d W h u N 3 U z d E R V O V B U M 3 p 6 e l R l W U 5 t M m F w T E F 0 e H R D U H Z h R m w x d H B m a z c 0 Y m t p b j l l a z E 1 a U p C N 2 9 3 a 0 9 E Z 1 l B b E p h V 3 l p b 2 J F U k d S d l p B N 3 J v a z V U R z B W S j Z W T W x n a U o x Z 3 F j d X B V R V V p b 0 5 M R V g z T z F u c T N J Y i t Q e k h u W l F D M U R R e m J N b H k 4 Z U J F Z m Z Q Q U J K a y t l a k Z k Z m Z S V T N i d H p B b G k x Y n N I Z n Z Y b 3 d l U F J y U j B k R 2 9 y c T d H a W h V c k 1 I b n l a S V N F a E 9 D d H Q 5 N U N m S H c 4 T G x 5 N G d J c 1 h M K 0 x Y W D M v R n F s V 3 J N S G p 3 W U R 6 O D h N T 1 l P W E 1 t e X N y S 2 p K N j d U N T g r N k 5 P b k R 3 b 0 x D N U d S a 1 l H W W 1 C Z 3 N Y N z R j b j M 3 N k t a U k t K U U F n T F M w T j d k c T F 3 M G N m Z l F S M 2 Q z Y 0 1 H R E F B a n o v K 0 9 Q Y n M y W U 5 4 N D h Z W l B j Z X l a Y 3 Z R d T N k d k x G K y t I Q U F R R k J T R T V j d V h Z K 2 J N b V l p T 2 p o Y m R M e n c 4 M 0 9 o M y 8 v W F h Y L 0 h E R H o v Z z g 4 O C 9 S N j l l d l Z C Y l c 0 d D c 3 N z B Y N j l l d n h 6 d n Z 2 S U 9 F a E F R Y 0 9 u U U l z M m J O d 3 R O U F A 0 M 3 E 2 b X F N R 0 R F Q 1 A v L z h N e D U 1 N U J G R V J F U U k v Y 3 d E Q X d N e G R P a F F m U F B O T j F M K 2 I y d D F 4 Q V k 1 M H g w R V R m T m 1 v Y n V m c H B a N G V I Q j F k W V c 3 d X p 1 d V h i d G 0 4 V 0 1 U R V J H M U 5 Z Y U N u c F N 4 V m d 6 V n F 0 d H J M Y n M x e m 0 r b 3 N r S k 5 U c m l X K z V K R D l 6 b k 4 w U F l 0 K 1 d L Q j d B Z k R 0 Z 3 p w N m V s b 2 J H e k V 4 S W t U Q W R 5 c W J a N D l l e m I 2 O U 9 r a m J P U G o 0 d 0 9 G N H R a b E R R d 0 1 o S k 9 U R X d D Z 3 F h a 0 o 3 Z H E x Z z B L a H d Q T G x 5 M U Z h V 2 9 x R W h B U z g v d n J y c 3 B w N U E 3 Z H F r a G N 1 W E F p R l F v R 2 t w Q 1 F B U U Z W V k Z R N G N P S U R w M D Z j T E k v b j E 3 d D B i d 2 N I Q i t Q N z c 3 N D J H N 2 N y S 1 N o d z l l a F J q e G 9 6 Q k R 6 L z h J Q 3 d E Z 0 4 5 L y 8 5 M W c y S m J 5 M 1 g v O D h V Z T R 1 c n F p c 0 x B U W h Z V 0 Z B S U F P S F R v S V U 0 M m 9 x V W Q 1 O X Z M e U F n Q m N 1 W E x G K 0 F X e E l D a y 8 y d G F n Y n p S e H N Y T m J x b V p i e X Z l U y t y Y T J y c T R P Z F h W M T h Q Z j N s M V U y V 3 p 0 M T Z o V E N 3 c 0 x n N 2 U w T m d D T 0 N F e E U 1 T W p u M 2 U x T n F u d l Y x Q l p P e V h V c 3 l O V 2 p M M m M v U W R U Q 2 x L Y m 9 w W l R E M T N L W U 9 W c X U 1 U H d P M 1 k y S F l s d U h T c F V z Q W d F N m R P Z 2 5 M b m 5 y c U t j b j c r L 2 o 0 S U N V b E J h b X B x V W h P V G t a Y V d o c V N r c E l 3 Y m R v M F d l V U l D U W t S b X U y c X F R T n N V R k N R M X Z M Q X d F R D g r Z W V m U m 8 5 W l h G d 0 1 B R G g 3 O X F 3 d y 9 R Y 0 F E Q j A 2 V k F n a T V p Z 3 V M b 1 p L c G N L Z V B Y d U V a W k d S a 2 Z E d z h E Q z R u M H F s T X Z 2 Y 2 N z a H R C c T d M R W 1 I Z G x C S E 4 5 Y j N o M W p 5 Z T F I N W x w Z z Z p c G 0 0 K 0 h o S V N J b W w 3 Y T d w M D Z S S m 1 6 c H l K O T k 5 L 0 g 3 Z m Z m c n Z v Z H J 0 M j d j T F N w V X V 4 Z W Z O b T R l K z Q r d n J 3 Q m t o R T F Q Y U l 2 Z E E y O X p k Z n p y M 1 R s T 2 N J W T h k c 0 N W S z Z 1 N G x 0 W j R u e l d l c j d T e W 1 y c l d 2 M n F X M W g y S m J C e j g 4 U E F I R H o 1 a z J 0 N W F k T 2 5 V S z N i d D J N N 2 4 v N T h t V k V S R V J n N T g 2 Z D J M O S 9 Q e l p z M k l E M z M z O G Z M a T R 1 Z U 9 p a G g 4 d 3 F t N C t Q R H d D Z 3 R y W l d h L 2 5 O b X p l T k J s c m d W a T B 6 Q U N R a 0 p P Q 0 p K N T d R S 2 5 O Q V F J Q l p a Z E 0 4 L 3 Z M b H k 0 V W E 3 L 3 I 2 Z X R U W D E 1 d D l i S H Z T R W d P U T Z O d E d U b G 1 r T n A z U 2 Z m T n F x R H l I R H g 4 R 0 F O e D E x M T J p N V d r c F B q N C t 1 T 3 V 1 d T V x O W t O S T F i d H c 0 Y k 4 r K 3 Z k b H l C b T R p b 3 J a S n J B b T I z S D d R N W d S S 1 U 1 b 2 5 H O X B X Z H l C V m M w a H B 2 c T V 2 T z F N R 0 t 6 T j N Z R F N 4 e j d y T F R L b H B O L 1 U 2 U 3 Q y U H R k d U 9 4 Z m l v V 1 N S U V R 3 M l V r N U 1 q T E t 1 b 3 F N Q 2 N P W E 5 R V l Z W b G R Q L z k r L 2 N q S l N V R k N v V U N D U W t K K 0 9 L T E w z R G J i Y m Z o N k 5 H a l p w Y 3 R K Q 1 F F b l R w M T B w c m U 2 U H I x N n l n c 0 x K V D B q e j h r S k F S Z V h s N D R k d X l Z c 0 t 5 e H N S R 1 B Q Z l l Z e n A 0 O W E z Y j V 1 b m J 0 a X N i R 1 J 1 V G 0 1 Z 3 J M Z H U z Y W h V V 0 x G a 2 5 h d j M z N z l s c k J 2 T H k 4 W E 5 i N X B U Y j d V Z i 8 0 N m Q 2 O H B O N k 1 w Y k x V O G R T R G k w Z z l q O W g 1 R F R W W D E 5 Z F B Y T m Z 1 M 2 J 2 U n Z Y d D N o S W V I e X l x L 0 5 Y a D R l R 0 R o d 2 9 Y b z J M R 2 o w V z N W T D M 2 S W l N a X h H U X V Z W X N 5 c E J k V z N y N k h u R m Z V O V g 2 e W Z z T E Z u Q W t z d 0 Z I Y W x Q d G V J d m R 6 W F h T Y U g 1 c l h S R j U 1 M S 9 6 T 1 Z v Z j N G e m s r T 2 p X R m J o a 0 d E Q n F G N z k r N V l 0 V 2 9 W Z H U z Y W h T T k h q b U Q r L 1 B r W U 4 y N G N Q R D A 5 M G R E U W d L Y W 1 K b F J Y V j B P b F V x R 2 h v U U h W M W R V Q W J 2 V n A 3 Z E N o Q T N K e W N 2 R E Z G M S t n c k t 3 T W Y v e n h C M n B x Y X R D e l o w K 2 o 1 N j Z y c T B O V l Z S W H E 2 K 3 Z S M k 5 p S X F x b 3 E z T G h 4 U T F q d j d P e U 1 1 W F B u S W l N a k E 5 O T g 4 d z J L a W 9 x d 2 R P b F N 1 T H U 3 W S t i T W 1 R Q n U x W E t y a j l I V T F J U 3 F x a X F o e W J o Q 2 9 j R H M y Y k 5 4 K 1 B C a H J G c T F D c 2 V P S G N P a V J Z c 1 F I Q n l N T G w y N k d D e G J Z M k 9 q M G U v K 3 d B T V B 3 T S 9 Q R D I r K y t T Y X l z c k t 3 Z C s 5 Z X J G a X h B b E 9 u V G t W a l k 2 U F F X a 0 Q 5 M G t M O X Y 3 V z F 0 V 2 h v Y U V E M z d 0 M V J X b H F L R F J z M l l O T 2 1 U V m k 5 Z W p V Q T R P Z W Z m e G J P W X d s a U 4 3 T F c 4 d U 5 w c k x t N H Z w d V k x T n B 4 c 2 U r Z m 5 a M k 4 z T n h j e k p r e n g v U 0 N X M U J W V l J X e X N y T E 1 P b 2 E r N X Z o R V J O U z J t U E k 3 c j Y 5 N X M 3 R n d a K 2 c 0 V W d a Q m s 3 T 3 Z X S m 1 z U V Y w e k s r Z G M 1 d l N M T n R h Z F R 1 e W F X L 0 k 1 c n J V O E Q 1 T D l Z R E 5 5 R 1 p 5 Y 2 5 Q R E J C e C 9 n M 1 h m Z n h k d H Z 2 d z A z T n p l T U h E a 1 N 6 e j M z S E x L e X N w Q 2 R u U T B B R 0 Q x N k 5 C b 2 F H b k R w M G l Y O C 9 Q U F B B S U J Q U H Z r R W I 3 L z l O b 0 J i b z R h b n B h W E I z O T h m Q 1 F r S m V P U 1 J S N H l l K y 9 Q U F A 4 Z k h I M z h z Z k w 3 N z d y d l J z M m R Q Y k 5 p d 1 F W a D I 3 N z M z b 3 F h b U J w O T g 4 Z 2 1 X T G w y S 2 5 q M T c 0 d U 9 Q U H h i N m 1 M L z Y 2 c X Z J e U 1 q U U 9 r Y m 5 6 c D J 4 W T h j T 0 F N R D A 2 Z F B S M E 5 D Q T d k d T N Z L 1 B t e m V q Z n Z 6 O V N V b E t N b G s z S 2 Q 1 O H l a U X J X c k Z t R D k 5 N T d E e S s 5 O U J M O C 9 m M 3 h 6 R F B Q W U 1 D Q U F U a D Y 5 Q 2 p l Z m Z k Z E F N Q 3 N X Y k 9 R b l o y T m h 4 O S t H Q U R 3 c j M v O U M 3 Z m R k a H Z 1 d i 8 5 K y 9 Q c n J y L 2 o 0 N D Q 4 U k V C Q 0 E r U G g 0 S E Q 1 O E d I b D V l Y W l w c V J F R 1 Z E T k V y T m 1 P d m Z U T k V T d V Q z T 1 p R d X Z 2 c k 8 0 L 3 V 6 V W o z U E p y N z Y y N n Z l Y 3 p x N m 1 x O C s r N j d T R W h J d 1 B E a H d 5 V 1 Z 6 W n I y N 2 R 1 S D R 1 S m l m U G J a W j B o U F Q y K z J Q a j g v S D J 2 W H J r V k l T Q W o 4 L 1 B 5 R X V l N k p p T W l 4 U 1 d u M V p X a D h G R T F T d T M 4 W m V x R n R i b E 5 q Y T d 3 d 0 Z y d E d j b G 9 B Q U 9 M W F Q 5 O D J o c 2 F o M F Y x d X J L e F N 5 a 1 p r Y V F 6 Y k 1 n V U d C a U k x T m J Y W j h 2 a j R l R W s v T m 1 Q R 2 p E S H B 2 R W x K U 2 N M S T Q 0 W k 1 u V G 9 W V T Z k T z F i d H U y Y k p s Q n Z k M W R u Y k d F M D g 4 b 2 R W b l d 3 c X A z N z F q e D Q 1 W X M y W k 5 z K 1 g 5 K y 9 k d n R 2 L z M z M y 9 m Y k x 2 M z N u d F B W c m 4 w T W Z Y b V p l e U h X R T Y v T D Z u b l V a Z F B U b k 5 1 M 1 h W e S t v T H A 3 a U 5 X S T Y 2 N V B q a z V X V 2 k y Y l E 5 R 2 p 4 N E 5 B U G p x c T Y r Y X J X d H N i T V R D a F F 1 U m x w Y U c 0 T 0 J n M U 5 Y V n R k b n A 0 N G l J c U R s O X d V M X N H M U 9 i b F J z a n B 3 K 3 o x U E x w Z T d Z U m E r R m 1 M V 0 l 2 O H Z Y O V d m Z X p X R G t 0 K 1 p 5 b W o x Z 0 5 1 c W 5 Y a T Z H Z D l H S F l 0 a E 9 I R H g 4 M k 9 N M l Z s N W V Y e l d v T z g v U H p r W i t m Y j N D Y l V h T k d D V k 9 P M l R 1 c H R k c j Z i b V J p M n h w Y W J v e l V I M 2 5 k d 0 N 1 b G l i Z X B O M X V w M z N I Q 2 h B b m 8 z c j A 3 U E Q w O U p S L 2 J W d m J 2 M z Q v b z Z H a G g 0 R F I z Z D N l a m c 2 Z 1 J F V k h i b 1 J 1 d W p E V k x G d H Z m V k Z M Q 2 1 K U n R w S m J E a 2 l I Y l d E Y z F X e k 9 u W m x z T 3 F T M G F H T H h K a l d I Y l R o d z V j c 1 R n U U d U Q n d j R T J D O X R u e j U 3 V m 1 y S k x u M k h E a H J X Y X N L M 0 p F Z 0 c w S m N 0 Z 3 p l M U 4 r W D c y T V B x N F Z B V U Z C Z W p j d W J P d G k w R k V S S G J D V 0 R p e V p B M m 5 v Y j Y r Y 2 1 0 V 3 J m V 1 N 3 R k R y U H l u S E 1 C Y k V q U V Z R V T F y a l N U M j J z Z T J s a n R W a X J E K z l u S F B i M D h z S 3 N o N k d i V H N 4 Y j k 0 O F d 4 Z E I x T G h 4 N H p C d T N E a G J G N F B J T E V x b F V 0 S T B l R V J F N U Z q R S t t S 2 I y b C 9 h b k F I R H B I U j F r O X Y 4 d m F V W X U z W n l t d E R M W l V y T n R y R 0 F y V H Q r a m I 3 e j J j T j F K L 3 Z H M G N p S n l D R 0 V o b 2 F p c k t 4 T W E 1 b l l B R 2 1 t U G 1 B U k V W S H J Z c X k v c 0 R X Y k E w d W R O Y V F s b V h w K 2 Z j S F V u c H R T M j Z v N V B N T z U 0 M k h O T m h F N W h G R 2 p S b U h U c G s y b 3 J h M k Z o N G N I Q 2 d v S 2 N P Y k 1 H U 2 l W U 2 x z W G p Z a U l X b 0 N o M G N Y M U 1 U U W J o N l h L S V d Y V 0 V E b m g x Z F J S M H N Y T 0 w 2 Y 0 p 0 N 0 Z C M n l 4 T j N 5 d 3 F 4 c 3 B t c U V a Y T d t Q z M r b z R o d G F h Y 0 h B Z k R O a E c x R 2 Z 2 M j d V T n B h U 2 5 L e X N y d 3 h S Z G Z J R F E w V k J p a H Z I M z c 5 b m o r K 2 V m e C 8 v N 2 Y v M E 5 r W k N R N m R l c U V n U U 1 I W X Z 2 M j d a Z z d k e T V j W F Y w Q n N G Y W J p S 2 l 0 T X F V M j B 4 c U R q R W s 1 c n R 5 W l N D e E 4 2 c m 1 N R F R S c n p j Q n R i c D k 2 Y z B h Y 0 4 5 U W l 3 a E t q c T F Q Y n d i Q k 5 S R z J H T 2 x o U G 5 6 N W Q 3 L 2 8 3 N z d 3 V G Q 5 N T V w L 0 E 1 T V R G U m F 6 M k R O a E Z S M n l Z M T V K c H l I R X N k M j l 4 O X J F M 0 t i Q 2 h T M T B 2 Z H h w e n R M Y j I v c 1 d Q W T Q v O W 5 a R H R 0 U G 1 3 M 0 5 U V 2 h y c T d P M X N V Z 0 l o T T B O R F M w Y U R O d j N p Q 0 p p S W l J e U Z M Y W Z O a k 9 5 c 3 B D U 1 V t S n J Z d E J S Q 2 F v c j Y v S E g z L z h B W l Z L a F F N S E R v a k 8 5 e D R X R m 9 i Q m d 3 Z T N j T 2 1 J a U l p S W l N U z E r Y k J k V k Z T R W 9 x S W l X e G V E a U V 5 a 1 V x a 0 F B U E h 4 O F l p T G k 3 T n h h W W l J a U l p S X B H b n p Z Y n R Y c j E 2 c z h T S n F w V 3 B x Y X Z E V F R 6 L 2 g 0 c 1 d M d G k 0 S 0 V S R V J F W k V z Y l Q 1 c 3 g 4 W E Z J U 2 t w U 2 Z a K 1 l n T W x T U m x B e W R n M k h J U 0 p T S n J 5 O G 5 M a z V l V X h i Q k 1 S R V J G U n E 5 U G 1 3 N 1 l 0 c U l m O U 5 6 V 3 N T M V Z S V V l I c T Z t c E V S V V h K M n M 4 U n d y N 3 V 0 W E d F N z B 4 R V J H U 3 V v c U l p W k d k b j I 3 b 1 l S T 1 F B c m w r L 2 p 0 c m F X b H N Y d z Z v W X R 2 O U g z e V Q w W W h Q V D Z 5 N D N O T G V n N 2 t U M 1 V n T G Y 4 d V h M V V Z K U 2 d u Z m Z m V m Q w b T V 5 Y 0 h D e G R 1 a F N K a V l t e X d u W n J E N T B 6 W n N 6 Q S t Q S G o 4 Z k R E R D R 0 d W 8 r L 2 F H S G 9 C U W 1 R U C t Q Z V R p T 3 p C Z 1 F N S G N Q R G d R V n N Y Z z R n Y 2 d F c W x 3 b z B i T j R U e G V k b 2 l o d T M v M F g z S U 5 i V m 1 X a m V J R y 9 v c 2 R w e G V 2 W G 9 o T E N 6 T V l I b m o 0 d U l 3 W X N R S W c 5 d m 9 L M X R y Z j V n Z k 9 u U W 9 1 b m J 0 Y W 5 B Y n N X d k R 3 R T M y a k g 4 L 2 l j Z 2 V 1 T G k 0 d 0 4 z Z D N k Y k Z J Q 0 l I b 0 Z R c W N m U G 1 U V n N Y d z Z v W X R r V 0 l Q Z k J L Z V N D V 0 V 0 e k Z h c z B C W U 5 T b 1 V a T E s 2 T 1 R r S k d t N 3 R t V E 9 u R G 1 T d G 5 Q R W E w T 3 R I d 0 0 z R W R u Y T Z O R 2 o 4 Y 0 F E R D l p N k d J T E h I b n N N b j M z M m 1 V W D J G V H V X T 2 V j Z 0 l 0 T m R 2 M z R k e W N u S k t D c 3 J z M 1 Z S c k l a a F d 5 S j l O Z F R X Z U N C d W J H e E V Z V 0 V o R 2 h z Y k V S T V R Z N 0 h q d G 9 V S C t O c m F X c H c 4 Z V J K U l V W S H c 4 L 0 1 6 N l J n T U 0 w U k V S T 0 t D Z 2 9 K d 3 h 4 M T M y T G 9 Z Q X F u M 2 J i R n R O T C t M T 1 Y z O G l N a n l M b C s r R E R j M 0 4 x c 1 h 3 N m 9 Z d G 5 X S T F U a k w r U 0 d X M C 8 5 Y l U w b E p D Y k t 6 c z d G N z k y N k 1 I R G 1 5 V 2 R p d X J x N U d h b W 9 x U E R 3 O D R P M 3 R q Y 3 V Y T H l N a 0 p F U n l 1 Y 1 F V R l J Y a H l T Z W Z 4 S D M z M 1 l m Y T J s c F V W R l N n Z S 9 m d S t Q M z M z M 0 g 3 N 2 J k a j J y U n B B S U J q e D Q 1 a D M 3 N T k 4 U F B 6 d z Z W T G x 6 Q j k r b l J F U m t h a X Z M d 2 N y N z c 2 S 3 Z y M D Z R T j N k M 2 R j d l h v V n B h V 2 x t R G x 6 S m 5 y M T Z v W C 8 v T 2 M v Z U 9 P T k 4 1 Q 1 d s b 1 p 1 M 2 J x a H Z M d 2 N T N W N 1 U l V o S U N G N T g 4 V V Z K W m N 6 S n l j S H A w N m V 4 Z n Y x N n B L V 2 x O U X Z i M X J v M l J D M k 5 M N F N J c U x V N W N 1 U U l h b X B x Y 1 B m Z G Q x d n N t T W E 2 N F V r W l A w Y 2 Y z Z T M 0 V z B 0 R T F z U 3 d y V V B z c m F j b W F 6 V W p E d z B O e F p R c F U x Q m Z Y N i 8 z d U N r c E t V a E l T Q k Q 2 S X k 5 W X N N R H d s N U V v U E R 3 Y z N i d D N S M m h v S 0 N a T 2 5 J Z 3 h Z O F p n N X N 5 W k d E d D J M S j U 3 N 2 p s T W 1 6 W U 5 W N j l l e F p Z d F c 3 Q j A 2 V k k 0 T 1 R u a D R z V 0 x t R H Q z T H J a d T N Z c k F 3 R U J N b U R B Q k d 6 W n N R R n B h R 3 N M R H c x R l V W S V N V b E J T c 1 h y M G F B d 2 N P U k k 4 Z V B Z V H p x Y m V Y Y z R P T G k 0 d E R Y R n d j R G g 4 K 3 J I Z T l 0 Y T R O M l p l R 2 h n Y X N Y Y n N X L 3 Y 3 K 3 F L K 3 Z o M U t w e E 9 6 W n M 0 W D F a V 1 Z s M k x C a E E z e D h m S E R s e W h V T U h 6 N G N R N F l N T V h w Y 1 l 5 K 0 1 n R n N 2 Z E R a d T N B a C 9 m M y s 0 d U x p Z 2 9 L Q U F q e i 8 r T 0 h 4 O W Z i R n E x U 3 J r N X V h a V g 3 O S t P S E h p Q k 9 M a l N o a 3 l M Z 0 F B S U F C S l J F R l U 0 M 0 h w M G l V Y 1 B Y b 1 V h V 2 x w O F B i M k J n R H M y T E V E e G N Y R m F O Z X V I U 2 9 y S y 9 I V V U w L 0 J 5 O H Z M T 2 h l T G l N a k s 4 d l B 6 a 1 p X V m h V O C 8 v U l J M b G l 5 e D Z M R 2 x Q Q 0 9 Z V 3 h G a X p 2 R 0 l p S 1 J 3 d G 5 V Q j d K S H V H M U 4 3 Y U c 1 V V V W R 0 J Z O G V P W W Z q d z R j S 3 l 6 c D A 3 V y 9 R Y z Z v S E h G Q W 9 G d W 5 U c E F s Z F h W O V R W M V F F Q X R t N 2 R p c n Z 2 d m x 2 b 0 M 5 M n B V e W Q 0 Z U h q Z 3 p K a 3 p 3 d j Z q U j Q 5 R 2 V I Z z R B Q 0 F z T E F 4 R l J V V V d M W i t Z b H J n M l p C K 1 d M M S t P c m w y N 1 l 0 c T B h W m c x Y X h a K y t 1 a 2 4 v U D c 3 N z h M N m x K U V V Q U F h V V T V n e l p 3 N 2 1 6 N S t Q b F N 0 W D R z S 0 Z D M G F Q c T M 0 Q n R H L 2 Z Q a V F r S k 9 D R k Y x N 0 F Q L z d 4 R D Z 4 W n M w Y l l a d l h x M W V q W X N T T 2 1 U c D J L d i 8 3 M X I 0 a U x p O E 9 Y W D M 0 S k F M a m 5 u b n R 3 O G V K R n p K N D l H e U 5 I a n N U a H c 0 Y 3 h k K z V j e E 1 U R U l E Y z N G d 0 N R b l o y T n l z c E t 6 S n M z R D A 4 O D h R U j Y 5 d X l K M U 5 S V U M x O G h J c U t X R X h N V G c 5 b X p a N k 4 v L y 8 1 V 0 9 i N n h R V 2 Z s K 3 V X W F g 0 V C 8 5 S D B t S X J J M D F t e U x F Q X Z Z V W 4 2 U V R X M U d i c 2 l G Q 3 h j U U V S R m h z N E c v e n B 3 N W c 2 c X F L d F R V M U F q T H V u V H B v a l Z V d j d Q e i 8 3 M j d j W E p 5 U W 1 O a l k 0 d V V 6 Z G J Y a G x w R 1 Z W V V Y w d F B U O G N J T E x 3 a k x K a 3 l Z Z 0 t D Z 0 l B Q z M v b T B H Q k F R S X R j Z 3 V M a T d v M z c 4 L 0 1 q T X p N W D M 2 Z E V u b k 1 Q V E N h U H o 0 O F Z y Z E Y 5 e m Q z V k Z l W G k 1 O G p v N k 9 o a 0 t o R U Y 1 V 0 F k Q j Z Z Z l g 1 N T U 4 a k 9 U b F o y S D d v M E t G S V R r N 0 d v a 1 d M W k Y w S E l p S j c 0 K 0 x p W X B Y a m F y W T J s R l B a b 2 Z u T V p h e D F J c n Z 0 R U p F M U 1 X e H J N Q l N J c G Z i b E 5 t V z Z N Q 2 1 V U 2 l W Y 1 h W M 0 5 P b 1 k 1 V k N v V k J n N G N p S 0 Z E a H d y T H B r e V p Z c l B 5 Y U x M M X R h R 1 d V V n B h a X R E U V V L M l h P b 2 1 K a W N L Z j g v U H p V V l p X a G 0 z Y n R t b n Q 1 K 1 B q S S 9 r Y 2 h s N F k 5 Z X J W Q 3 d j T 0 h N R D I 3 Z H Z o N y s r U D Y 5 Z X Z 5 N W 9 Y T W o 4 L 0 g r b n A 2 V m 9 2 a G Z y M j d Z d j Y r d m 8 y U H p n S U V a R W N Z a l h h N n Y 5 V l A x U H B l e m J U c k t u V 2 Z Q N 1 M z R m Z 6 Z U F 6 Y V J H U k 5 E T n N h e F B w Y W 0 v S l c x Z E x D d 3 N L M G F 0 R 0 F X L z F Y c F R L M y 9 K R 1 J r Y m h 3 N F l K V z J D N H F L a 0 p 3 Y 0 x D a 2 9 P d m 0 1 Z 2 F s V W l s O H R t U 3 R 0 N X h y d 3 h 0 c j Y 2 V l V L c U Z R a V A 5 a 0 t a V k t S R W R I V y s w b D B Q c j E 2 M U Z T V W 9 J R k N 4 Y k E y Z G t a U j Q 4 Z X h j N m R P e V h 2 c j F R c U 1 Y S G l S S G g 0 Z U F q T D d P V 0 Z G U k d S U F p F e T l v M 2 1 k b k x 2 N 2 J a K 3 B p T W l 4 O E d 3 T F V M Z m o 3 Q 2 h I M m R q e m N R T n J a Z n l Z e D h h R 2 d w L 2 Y z L 2 s 1 K 2 N q S m l Z R 2 R Y V j F T R T l Q e D Z P U F B t c D B Y M H Q 0 O E 1 F S D h l S 0 x M M k x 5 N U 1 u d z h 2 S 0 N T c V h D L 3 Y z N 0 1 X U E d E R W 4 3 a D R l S D Q r e l p z K 2 p l d l R 1 Y W 1 w c X d l L 2 R 1 b 2 Z t d n V X e D l i Y W h s Q k F j S G 8 3 Q 3 d z T m 5 5 d k x 3 O D l P a l J B N T A 3 Z D h h U k k w Z T A x a l U w T k t D c 3 J B e G h Z V 0 Z t b l Z 1 b F V t S E R o Z z M 0 N X B 0 d n R H c S 8 1 Z W p j d V R N S 0 N n b 1 F H e H N y T E N z b 0 t F Q l V W S l R X Z G 5 3 Q U p D S 3 l E a 3 Y z Q V N j a U 1 v W m h X N G R 1 R X l W Z G 1 z M l B O T G N 4 O U h B c z l l R l p Q Z l Z Y W m 1 Z b W x F b 2 w z T n p j T U d U S U V J U 0 d o Z 0 l B W G 4 v O W R T e G J 0 Z 3 d k T z N h R W w 1 Y 1 g 3 c j c 3 Y m h 3 N W N n U j M z b m 1 u c 0 k w a F l p O E x p b 3 V M a 1 o r Z m o 0 e U 1 E T l R W M W V I c T F h d E l U M C 9 I O W V 2 W G N m S G l S W n c r Z l J y Z H V u W E R N O D g 4 Z z R V T E Z 5 S W l J Z 0 t 1 c n E 1 N D h N R U h B Z H d h e W Z t b m 4 z N 0 M x Y X R Y T V d i T U d F U k Z S V 0 h 6 N X M y b 3 F L a k E z c j E 3 a 1 p D U W d B Y 2 Z m Q k N 2 d n Z v c U 1 q S X k 0 T 1 B q Z 3 d F R E J 1 R E F n U V B D O U d M R 3 F L Z i t P b j M 2 T k x a d T N Z c l k y R m h N b m p 4 W n F G V 1 h j b T B Z W W x v M 1 B 6 O C 9 4 T W J H S W o w O V h a a G V K a j g v W D J q V k 1 H a l F J S H o 0 N F l j N G Q r N G N v c U 9 q Q V F B L y 9 Q Q 0 R N R U s 5 T 2 R T d E 1 t c H F h b 1 I r M n l V b E p R Q n U v Y n V T T X F M N H R H b l Q 4 T 1 d Y W C t L d H Q 5 N k N r N U 1 U c m w y N 2 h 1 U E h q e m N M M j B S R W J Z V 3 h a e W 9 w K y t y N 2 J N c n h l U D h u S W x 0 Z z J Q N G Z P V G N F Z m Y x L 0 x F R T k 5 W m R Z M D l L U W t C Q 3 p S e S 9 X R j d q R H d z S z B t c 0 5 t W j J j T G Y 1 N D B h W k x 3 N X l G R G h 1 a W R S a W t 3 T U J C c G F X b G F 5 e E l U R T d Y N j B 3 W U h C M l B k d W 5 W Y T J 6 e j g 4 T U 9 T e T Y y Z S t t d n E x S 2 w 2 M X h 1 N 0 5 n e m F i Y 0 5 y c j c y R z k 5 O S 9 I e G t a R 1 F n T U R F U k F R Q U F l Z X V n a E F M Y 0 c 2 R W x K U 2 N I S 2 x T d m g 3 K y t Q R G g w N l l Q R G d 3 Z k Q x O V R W N l h D a 3 Z q S l l z V 1 l M b H k 1 Z m o 5 d H R 2 U j F O V E V 5 S W p J M U Z V V k l T e l o 4 K 2 l z c k l T W j g r Z V J Y R n h z Z k N p Y X V M R W l U a C s v R G l x c T Z z U k h 4 K 1 B z V 1 B I b 3 F 5 c 0 R D K y 8 v R E l p S X l Q a D d 1 N k 9 X Y k 5 t Y V p X R G Y w K 0 p p R z Z 4 e G l C b T V y W X l K Q 0 t T a T J I N 2 Z 4 e n B M V 2 x y T G J j N U h Q R T d 0 M F c r d n I 1 W X Z I a X g 2 U H J J e U V p V F h r a E p l V 0 U w Y k 5 n d 0 R C c z J U R 3 V i a E l R R T R j O U p T V W t B Z 0 d Y T G x n b k x O b T d j c U x X O W 9 X N F h E T n B F M U 5 h W S s 1 d G 1 p W k h E Z F N 0 R 1 R P a 0 t T R V J r S 2 9 a d E N j e T l X Z k F C M m p E Z D B h T T F 1 Y m 0 1 Y W R X d U U 3 V l Y v S j B n b 3 R h c X F h b E o 3 O E N u N W p Z a m x 6 T j J q c j d 6 N m p z M 2 d 6 V V J 0 U 1 N H Y m J J N W p z a E 0 x c G F Y b D R l O H Z E e l I 5 W E Z 4 Y 1 l p S m l X b k J F a E V S d F g 3 N S t m b k l 5 c 3 J D M G F O S F V W W l d o a X R Y c m 1 E Q 2 h B b G 8 z N z Y 5 V 2 N j M U Z L a W x C R z V E M j d C b W 0 0 a G F F c 0 0 y R W J W N V B Y c j B R S T h l U F d 4 Z E R D S 2 l O a V V t S m d Z e E 1 U R 1 l Q W H U y M 3 Z X b X R 0 Z 3 h k V W 9 2 S 2 V k b X N D Y W l s c 1 N 3 V F V S R V J F U j J S M T h O d G J u a l c 3 Q m 1 t N G h h a 2 1 r V H h q b 0 F j M z k 0 K 2 N O d F B 6 W n Q y b 1 R x N m 1 w Y k Y 0 T 0 l p S W h r M H R k d j I 5 Z z J V b z h s Z D M 4 a U l y a 1 l 0 b H V 4 a W 9 v S 0 Z C U V V 5 T j d Q R V Y 0 R W F G N m I 4 Z V B I N C 8 z M z M w Z F R V N U 9 O U z B W R V J F U k V S S T Z D e m N q M V V J Z F J z V k F x Z F J S T V U v Z G Z 2 b n c 1 U 2 t w S z h P N j c 3 N H B 1 a z V P V G c 2 V k x s e U l 4 T V J G U l V W R U d q N m R i T m 1 1 O H d h M n B x Y 0 d 1 W G J 0 d z V z d 1 p W R l J V Y U U x L 1 p F a 3 p a c 3 p B K 1 B I a k R j N 1 J y W H R 0 Z k g x O U 1 Y a n d Z T 3 p Z c 1 F N U F B 2 a W d W Y 3 B G W k c y Y 0 d v e U l p S W l v Z F d I W T F t S H N n Z F p Z c m J D N S t 3 T k F y M T Y 5 R U J Z V 1 p u Q 2 J 1 T G c 0 a k J n e H d 1 a X g 1 S l R O S E 8 z Y n Q 4 Z V V L V k 5 3 K 3 Z S c H J G M j c x a X J u Q U l D a F E 0 Z W l h O W V 1 Q n J m U m Q y M U d q e D Z O T 1 h Q b V l O e T R j Z k R 5 O H J K Y S t Z a X N S Z X F V T j B S R V J F U m t I O W l N W E l P V W 9 H e k 4 5 V 3 F q U m 8 y U 1 Z B U H I 1 T 1 J r Z E p 1 M l p z N m N P Z W p i d D Y v U j d Y U 3 Z q Y k 9 6 T X d Z U E h v e j k r L 2 R i c T J o a 0 p 5 b 3 J L M U Z T V W 1 L M T R 4 d W F R c 3 p h M U l H Y m l N a F I 2 U H Z O c z h U d k l I O U x p Y W d s c 0 d i N 2 Y 5 U k J X R X J O d F p x K z B U R k 4 z V i t 0 c 2 J F U m h Z V 0 Z h R 3 h z d E 9 p O H Y y M m h S c X k y d G h Z b l Q 1 N U V W R l F V L 1 B 6 O F p P O C 9 a T W d R c k Y y N 0 Z w T W 1 U Y k p D N m N o Z W 5 E a H h B c D Z l b m d n T k R i W E s 4 W G Z 2 M 3 M x c H h J a U l p S W p J S 0 l i d C 8 5 R U 1 v c n F o V k Y 5 U T F R M 1 Y 1 d T R Q Q U N V b E p j a k 9 6 c 2 J 1 M 2 J z e G N 1 V E l a b U c 3 d X J v Y X F h b X A 4 U E R 3 Z 0 x l M 0 5 5 N W Z 2 b 3 l R a 0 J B S j M 4 N j R E e i 8 4 R U h s N W V Y Q n p j O E 9 i Y j c 2 S l R a c z J J V G M z R j k y N m R j U G Y v L z U z Q U x k Q 3 h z b V R K e E V R R U l D U 2 t o S T g r Z V N U Q 0 F n S W t I e U 9 I V H Q y b 0 x p N E d P M 2 F 0 V U 5 s W l N X Z W V 1 b 3 B 5 V T I 2 Y z N K e W N Q c j B h Y X h m d n g 1 c G F X b k 5 3 c m F V Y X h N W k d Z b n o 1 O D l M T G k r M V B w Y 3 V Y Y 0 t u b j M 2 S 2 V m U G 1 X Z n p Z S 3 B V S 2 V Y b D U y T G x 6 S j U 1 L y 9 u b U x I M T h x T m l j b k l u d F J X b H F L b l R 0 M 3 d 0 M 2 R I U m N 1 W E V C T V R B d 1 N F e E 9 0 Z W s 2 e G N Y R j B L M E Q w c 2 N U O D N V U k V j a k J z M j V I U T B G Q k 1 t V E l G O W Z Y M W V 0 Z W 5 w S 1 F n S V N G Q j Z J K z h Z T U V D a T U x N z d 0 e T V P S F h x R k 5 h c 1 d Z T k 5 t e l p o O X V 6 W k 9 I Z n V I T E t 5 c 2 d B Q X V i b T U r U G 5 u b j d G a 3 l S S U F R R 0 Z o S W Q 1 N D R 3 M n N X c l Z L M H Z H e n M 3 T l J X V m t w a E t E Z H U z Y 2 p O V F V W a X h Z d G t y U i 9 Y R n d j N H V M a W N Q a n d Z Y j N y c F Z 5 Y j l 1 M 2 I 0 L 3 I x N j V M T 1 I v W X B L e X N M W j g r Z V J Z Y 0 9 I W E Q 5 K 2 5 V R U J B U U l M U l h 5 O H Z L U W w 1 Y 0 h K e W N u W k d S a 2 9 L Q 2 d B S U d C Z 1 Z y O T k 4 d k t 5 c k J o d 3 d i N C t Q a m d 5 c F V y R 0 Q 1 O E 9 J W U 1 H U 0 x w M 0 p t W m 1 T Z 3 Z M d 2 N B Y k 5 1 M k R R R F F v M G N Q O U 9 q U k F 5 V W x K W G p y c m J k U V V W R 0 J G U 3 R X d 0 5 Q V E V 5 a 3 B L Y m g y N 1 J w Z W V P R U Z G Q l V W S V N V b E J j O C s r e X p 5 O H Z M Z z d P e U 0 2 d X B x U F A z M D A r a l l z U 0 9 B V z Y x Y T F x N W R D N F Z D Z 2 J x N k 9 2 a j Y r b U x H a k J t V 3 Z I e E V S Q m J U M U 5 T R U p V d V d Z T m 1 5 W l h C M 2 Q 0 Z E t w Y 0 x z M m J N U k Z S V 0 Z 3 W U 1 I V y t R Y 1 l x R l l U Z 1 d J M k R h b U R t S k x S Q 1 F I d z d Z Z T F 1 b 2 Z a S T Z L a W d v Y 0 8 z W k 1 D T H N B M E x s e l o 0 d W V 3 O G 5 K Q 2 N l T 0 h j T n J y N z B H T n p j M 2 R P L 2 V I Z D I 3 Z H d j Q W Z Q T E p K M G h L U 2 h L M m p Z a U l n R U t o U U c 1 d U x u c j E 2 b V g w M k o 5 L y 9 q b V N r N U 9 G e j B P S E R r V n l j c k x r c 0 c y S T F H d l Q x T l F F a F l K L z V W d X J h O W V 1 S V R r N U d Y d j I 3 Q k d X S l N Z b U l p R W h B U j R l S G t M d 3 p j M 0 5 4 W W d S S T l D L 2 Y v O W 1 4 M G h K U 2 N G Y m I 3 M E Z i M j l 2 T k R V M T R k R k h I M F Z Z V 0 p p a 2 Y w d n E w U D d a W j U 5 a H l w U X B X d X R D U T B Q e D Z x d X Y 0 c z A z M 3 h T Y X I z Z n I x Z z M z M 1 h j Z i 9 Q M z l F U k 1 U Z y 9 U M G R H U m 5 a M l B S b 2 t W U U t C V E l 5 Y 2 5 C S z Y r O G d u W H I x Z 0 V B U H Z y b 0 l 3 d 2 J O Z 3 k 5 Z S 9 j R 0 F D U W 5 K K 1 B i Y j c 5 b H R 3 Y 2 l z a 3 Q v L 3 Z r b n p w M D d C M W R Y V n d D M 2 5 p R U d E U n F F N 0 9 4 c 2 k 0 V n R O Y z J 1 Z X J x d G U r V F d V b 3 U x T m 1 U S U p p S n J Z U E x R d z l S b T R J Y l d t U n Z X T D F 5 N G d J a U l D S 3 N Q a X R h b l R 4 K 2 h w a z N U Y j c v O T F p e V F o S W V I N C t U S m s 1 T E N k b j U r U H R M V D A 3 W E s z N 2 R 2 W D l U W D E 4 U E 5 6 Y z J z T W t 1 O U 5 s Z X Z Y d F g 3 M 2 F o M T h Q T H l 3 b 3 N 2 d m l o O G J t a G 9 n T H U 3 T z Y 1 Z X Z T c X B P O F V 2 d i 9 5 Q 2 d J Q U F l S H Q 3 Q X d C Y 1 h G e l F 2 M z k v W k d a b V l 2 c j A 2 V 2 F Y T H l J a U F r M U 5 U Y W l v c U V E S G p o M X g v Z n A x K 1 B 2 N 2 E y M X o z M z M z Q 1 M 5 O D R 1 T G l V R n h j a k x L e U 1 u V G 8 w Q U V I R H g 3 V W F 2 N C t k T 2 h R Z l A z M T F 3 e m J S R 1 N Y W E Y x Z F V W Z F h o e X R Y c m d q M 1 Z r c y t v K 2 l y a V Z Z L 2 k y b U 9 r Y 0 9 R V E V U M m p H S G J D c X p 4 d z Y 5 V U t v V z N 4 O W J r N 0 t 4 L 2 d I c V Z T Z 1 V Y R n h l d F p R c U Z B a 3 F s V X R K e G x V b 2 x K a z Z j Q 0 E 4 U E Q y R 1 p i d T J n c W F S Z W 0 5 e m N Y U F R w M D h j a T U 2 U 1 c 1 K 0 x p Z 2 o 1 O S t t R E 5 t a l Z R S 0 J U d z l m V k Z U V T B O V k N x V n B Q M 3 o 4 L 0 5 S V m x Z b U 5 B R l g 4 L 0 h 4 c 1 Z n W n g 0 N G R p L z M 3 O T J Q a 3 l K S G 8 x S 2 x U c y 9 X N k Q 2 S k J R V U c 0 Z V B F a X J s M j d o c H M z Y j J x V j d k c T F h N G l J a U x C W T J Z a U l M Q 2 s 4 U E J 3 S E R o e l F X d m J m L y 8 0 W H M y Z l B O d n Z Z K 2 d h Z D F h e k p O d l J a N m 5 F W j B v b W 9 K V E J z N j l H U 3 p j a W w v d U N I a F l V S i 9 V W F Z H a G 9 h S k o v S D N K d E x 0 M j d k V U Z K U 2 d 1 a m 9 h R 0 Z a Y 1 h H e D V M b S t P M 2 Z 1 a k l L Q 0 F z V E d 4 Z 3 J M Q 2 d v S 0 V C V V Z a V k o 1 T k V t O U 5 s b F p X W m d 3 W V l M W j V 5 U G J 1 S D c 5 T 3 B Z c 1 d Z S 1 V s Q l I w N m R J R k F M U 2 F s Q n V q V k N v U k h S M X R z W m M 4 K 2 9 3 W k 1 3 W U x G e T Z F c T Z 1 c n B I O G J E U T B O Y U 5 l d U h W U X F G V H A w N k d E V n N o R V J X Z E 9 4 W T h m Z z d 1 N H V l U n d N U X d 6 M X V k W T N F N H k r O W Z x Z T J 4 a X d p Y W l s Y 1 o 1 d F B Y N z U 1 U m V 0 L z h T V 3 R h V F E w R k Q 0 K y 9 z a l B 6 O G Z B R k J Y V j R m M D l I V E p O Y 3 Z t b W o x N 0 5 y W n Y z e T U 4 c n F p b 3 d N M m J O e V h Y R k U r Y k 5 n M W Z m d m 1 s V U F 0 N T d k b z F I R D k r M 0 N K b G s z S n R L a W 9 x V U Z a V 0 p t b U 9 i c k p Q a H c 0 Z F F y O S s v W V N n T G N i V j F W W D R l O W J Z M k l q T G x 5 O E Q r T D h Y U H B v Y U d o c F F Y R n d z c X h 5 Y X h 5 O H Z M O W Y 2 Z S t i b j V 3 Z F h W M W V j T 2 5 Y S 2 F O U D J w c V l t b E p l W E l 5 d 3 N E R 0 Z o W V N n c E t X b j I 3 M W 0 z d k F E N 0 Z o S 1 I v Y W 1 x c X N J W F g z e U J s S l F V c T U x R D g v b X J Y N z k r e l g 0 T D l U M m Y y Z n J a a l l p S U 5 k c 2 F i U D B R c T U 3 N k t 6 T X p F M H F s R W 0 1 d W J o Z 3 l a S W d 3 N E 5 M c n I 3 K 0 9 a Y 3 V X b 1 d Q S G p 2 R H k 4 c 0 x k Z D k r T k k w Z U 8 0 T T Q 3 N z V R M H A 3 Q 2 g y d T F 0 M j d i a H p K a 3 p P S G 5 5 S k w 3 N j Z p d j g 1 U z k v d 1 l B Q k E 0 V D F k O T U 1 S j B w T F M 3 R j Y 5 V 3 I 0 K 1 B p Z 2 9 x S U N i N z M x b H J D K 3 N y S V M r L 2 J 0 d z V r e l o z R H E x Q 2 w 4 O W R W W G l J a U l F Q V p K R 1 R 0 M k x N c k t 5 d k R 5 e X k 4 a k 1 q S V M 3 d T d 1 b U R W c m x 1 U n J v N T c 2 N i 9 U c D A 5 a T Z k U 3 R p W T J N e G V m S m t v Z m 0 0 c 1 d 2 e j Z h Z W Y 0 d G x u b j V W O F B y S S 9 L c F V L T l R V M X d 1 Z W F t a H B V V m x Z Q z B P N i 9 G e G 9 h a X J L e U 1 t R z V l c X l C U V l N R z R j T V B Q O F M 1 Y y t l R U Z o b y 8 v U E N E N U 5 Z W m F x R 2 h v Y m g w N l J J N m R l c U V R N G N P T m V 0 V G 5 a Q 1 F n S k t T R X I z N 0 h q O S t Y Q m k 0 N 2 N j Z m Y 4 U 0 l F U 1 B n N m V r S k F C Z z V j a V Q r L 2 U 5 L z Q v N z c 3 d 2 R 3 Y T V 5 R X V y b z Z p N 1 Q r S U N L e W x z Y k d S b n p 3 d 1 F k N D V a V l g w S 0 Z E Q j Y x M W x 1 N V h i Y X g y V 3 l x e H d k Y U l p Q 3 l 0 e l l a d D l m e k 5 O M i 9 l d E 9 o e G p m M G 8 2 L 1 l 4 a 2 t N O T l a Z F l V O U t R a 0 J D a 3 B x Y W F k R 3 c x c 1 J 1 T G x P Y X J r e W R Q R m w z b j Y r d H I 5 Q m p t V E d P a 2 5 2 c H I 2 d F N w Z X R j Y n V q W U h E a H h B e j U 0 O W 0 4 M W J U d l p Q c F Z J S l U r S G R l K y s 5 M k x K b E M x Y X N X Q U Z 2 Y j I r N H V i b G g 4 T 0 R C V 0 x k d U h S N T k 5 R k Z o b j B t V E p t S F J v a 1 h J e W N u Q j d i Z m Z q b 0 V E Q n d L N D F l Y z d K U 1 V G S z F l d W h M K y 9 Q e n A w N k l E Q m d 3 Z k Q x O W R Y V n B t Z W V P S U p M R j Y 4 R 0 Z G U l V S Z z F h b F N 6 O V U 1 T 1 R v a V B q O W U 3 Y j E x Z E h U W n U z S W p M b H k v a n l w V X J l T 2 1 s b D R S M X p 6 L y 9 Q T j U 3 N 3 o z a z V P U W d L Q 2 d J W V d G a H p m N 0 4 4 Y U d R a U 9 6 T j Z 0 V 3 J r W m l Z a U 9 E Z 1 l L d W Z p N k 9 J R T F G c j A y Y k R 0 c m 8 y U 0 4 y M D J C a E R Q O W k 2 e l p T a 0 J H N T d a d S 9 s c z d T U W t C Q 3 R 2 d U x V Z X R U V z F x S 2 l v Z 0 l B R U I w Z H J U V z l t N W l P S F R 0 a T V j c V Z l d G R G U m t h Y S 9 j S 3 F i O S s r Z X J z a k Z C U V V J R F E w R k 9 m T 2 5 j U F l z V 1 A x N 2 p 0 d z R F Q z l V N U l C U U x 0 M j d i Q n c 0 V U x S O C 9 L a G t v a n N 6 W G Z m Z l l m Z X Z Y d H J 2 Y 3 p l d G 0 y Y j h Q T G R X c j l a K 3 Z w b k d 6 d V h 2 b W J u L 0 Y w b E l t d H J z M k U 3 U E R 3 Y 3 d L M F J x Q T h l U E l p N z d y c k w 0 U F p 5 Z m 1 6 N X c y e F p 1 c U 5 E Y T N K e m N 6 T j c 2 a U 1 H N 2 R a c n o 1 N D l L Q 3 N y d z Z C Q m c 5 Q 3 V Y V H R i R j h l Z 3 R M U T B s S m V Y W T h H Q 0 J j M 1 d I V D k r S E x t N X V W Q X F s U W d O R F p Y V T d V T V h m M 2 V J e U o 1 Y 3 Z I Z 1 J G e T V j U U Z K U 0 V o b 2 J H d 0 h j N n Z K V l Z G U W t i R 0 1 Q e m N q R n l z Q m 0 1 R V R V R X R w c z J Q Y n o 4 O E 8 0 Y 2 V P d 1 o 4 O G V 2 U G p p a X h n e F l n U m l Z b U s w c H A 0 a S s x Z F h W N G N 2 d i 9 6 U z F z V 2 d G c V J T c V Z C V l Z Z W G Z m L z h k a H c 0 Z G d w Z V h s M F d t a 2 p F a 0 l 5 T 2 o y W W o y b W t h U E h t M j B 1 Z m t I S D N 3 Z 3 V x N T M 3 O T d Z c 1 d P S H l l V W p J c k k z Q n c 0 Y 3 d Q c j E 2 N 0 Y r L 1 h x d D V T K z g 4 S U x G e j Z V N V d L M m F s Q 0 F 2 R n F U M X p k b k 5 3 R T F F M X R C b X c 3 Y W 5 w e W N l Z S t 3 e H V M a T Q 0 T W N m Z n h U K 0 k 2 T F d J e U l p Q W 9 t S m l l a l J v N G R W e n l O M 2 t E U W l J a 2 V Y b U p p S X h N U k V n O X R Z S T h E S 3 F T M D N G c l E x d D J Q Z 0 p p S n J h T E 5 o R z d q V n g v U G x s M S 9 H a z A 4 K 2 l k T 2 5 U K 1 B N b V R P N G N l T 0 d y W X R G R n Z U Y m I 3 L 2 h 4 S W t U a U k y T j V i U m V i V W h n W U N D N m R l d U d M b D I 2 d 0 1 m S E J 3 c E Z t L z Z w S W l J a U k r U T J T W m N h d E R X M 1 o r Q W 1 J a 3 R y O D A r d 2 5 w N m U 4 U F Q w U k h o N H V O N l J n N m w x K y 9 U V F Q z S G l 4 Q W 4 w N z k 4 Z n p 6 M z N u R m 5 I c 3 N W T l Z 2 Z W N V d n V l e W N F S E J 5 S W l h b z E w Q n p T e j V Q R k 1 X V T l F S k Z l Y k Q 5 d E V 1 a X d S c W p X U E l U V U F T M j N 5 S m 1 l M G U y T m g z Z F J w N l B R Z G k z a E 5 p S W l J a U V n N m h t M X l P S V l D c l Z n N E 5 k Y S 9 x e V h u L 3 R R d G 8 3 S F B w c D d E b H F G e X h v d 1 p H R D k r U E I 1 K y t H S F o r M T Y 2 Z E F r e l o 4 N 0 U r K y s v a j l 0 d n Y 5 M m k 1 V 0 l 6 U X l J a U l p S 1 N p b U d i S E p M d T N K e T Z O Z F h t M U E 1 T E R X T m k y N W t 5 a D d z b E E 2 Q T l o T W 1 o U T R l a W E 5 Z X V v d X Z 6 O H Z K R U I w M 3 o 4 Z k h C W F h m Z G h l R G d Z S 3 V V a l l H Y m l N Z y t 5 Z m x 0 N X U 4 N E V i V U V o b T F 5 V 0 Z M b T J E V F V U R n R m Y m J h K 1 A r d m J W b X c v T V Z L Y X J F d X R s V z h O N X N 5 W k k 3 c X V x c W 9 L Q n c 4 Z U Z B M 2 J I a D R l V 0 x o d 2 9 i V 0 t S a 1 J F T F V E Z m Z k U 2 N l M n R y d k J j U 1 V l d k h z R T B P U m Z Q b U t 6 W n Z w M l l B b H p z O W l O U 2 0 2 Z n J L S V l X M W E 3 Y n Q 0 V T E v Y l c w d F R w N D h p Y W l v S 1 B q N S t X b X R 1 M 0 h q Q m x h d V h J b U F n Q U R S L 2 F 1 c X F u R D g r S E V N R 3 p i T W F t V m s 3 V F l S R V h E c T F D b G t a V 1 h C e W N r S l o 4 K 2 V 4 Z l R w M H k z Y W Z V Z m Z p M l k 1 N D Z X S W J T d m x a V H N S a 1 N V d 2 J K T k R N W F N U M X E y M U 5 1 V W 1 i S W 4 r M G 1 K b E 1 u W W V h N y 9 G U D N m d U h O N T Q 0 d z B N R 2 p R S V R r N U 9 x S z J 0 U l d W b E p h W k 9 u W X B l d l h v Q k F K U k t K Z G F 1 W F F 0 W F Y x Y z R P V G 5 o e G 8 w Y m 1 E d D N M b H h j W E l U a m J O N j h H U X F G Q W x l d V h N R l h Y M z J G S j U 5 O F V 1 a W J u W k 9 U Z z l P b l Q y U D k r d l Z J U z B 2 V E N 0 d m w 1 Z V h J e U 1 o Q W J X M H Q 4 d k x 5 c 0 c z Y k 5 n R E F s Q 2 x U a E c z M j d k d U g 0 d U p p Z l B i W l o w a F B U M i 8 y S F U 2 Z l B v M 3 Q y N 2 N q T W p J U 2 h Z V 0 Z t R G h 4 S W 5 y M j d J b n k 4 b k s 4 K 3 V x c j Z O T 2 5 E O X p k M 1 h I M T Z s V 1 V s c F p p N X N 5 W n d u Y 2 p J c U w v b z F R c T h l Y W J i M k x M b G k w Q W J v M l g 4 Z G h q a i t H c n I 3 N k N s N W R Y a T V i R m 5 C W n F E T n h F W k U w T T I r V H d 4 T 2 J 1 M U d 5 e X B t L z Z F W D A z Y U N u Q l d Q T 0 5 1 d T R 5 T 1 N 3 O V J a Z 3 g w Z E h S b U R w M U t y N z g 4 a 3 Q 4 O U 5 G S D h Q Z j N S M 1 Y x T l I 1 N T V C R j g 4 Y 1 V Y O F B I e H d U L y 8 r V T h F Q n d m a m d R Y 2 V B Q U I 4 K y s y M 1 d M O S t Q W j U 4 O G t r Q X d N O C 8 v d 3 h Q V D A 5 T W 5 q d 1 p B R E J 5 N U V q c z N i d F h P R W R j W E J 6 a T R 1 S n c r U E R o W n V j U E R B e k V s Q 2 x U N E 9 i b W h 0 T F N V c T J R c l R a N j l H Z 0 F 3 R m R m Z m R W c 1 h V M U 5 E W l l 1 W F l x U F B 2 b 0 l I a D R l c U t 1 c n c 5 L y s 5 a m V r c G F V a E 1 E Q V F F e V p N d 0 l Z T k c 1 Q 1 d s b 2 J 3 O E h B V U Z S V W h K U 1 V G c T F l d k 5 2 L 2 l F U k c x T W R l d l g 4 Z l p z M m R S V T F P R D l 1 M 2 J J e m c 0 R 1 A 3 K y 9 q a D U 4 a V F H R E J o Z z Y r T H B K W G J m W n V B b U l t d G g y Q 2 F I c E s v d m w 3 N k F h d W 1 h Y l V z U F p H W U x k O T k 5 T i 9 6 O S 9 R R U F Y b D V l d U 9 P T 0 8 z R H c 0 R U h j Y z g 4 O T J M W n R H N z c r K 2 1 0 a D I v S G p 4 K 0 8 r K y s 3 R H p K a 3 o 0 Z W J t a G h z M 2 J 1 R G t 5 W k 9 Z T k d r U 2 5 K e W N F Q k 1 U Q T N k M z l 4 W X A 5 L 2 J 0 M n h F Z k h 3 O F B E d z h B Z 0 x 1 N 0 8 r T G o 0 N 0 Y 5 K z N i T W 1 q V U x 3 S z J 3 S G g 0 Z U R n Q U l D d 3 R E V V Z G U m k 1 U 0 5 p S 2 k x O G Z Y M X h j N m R P O U c r Z l h 0 a F d V M U 5 U Y l B 1 U D d h a 2 I v Q l R z W H U 5 M k l 0 M 0 l p S n p N R 3 l U U X p P M W R 0 a l l T T 0 p p O D N B Y j Z 1 d H R i T T V z U z V Y Z F h N N 0 9 6 b H F m Q X d N R G N m S G l S V n k 0 Y 0 F G Z V h s N V F L U D d 2 W j B X a F V N R E x 5 d 3 V G a F l X S W p v N 0 c 4 T 0 h E Y 2 V E Q U F k e D M z M z J Z T U d F Q 3 B r N m R p c 2 p J U 0 t 1 V l Z W T n V i a T d 1 d m Z k Z X J X W G g 0 Z U h Z d F d 1 W D h G b n p 1 e m s 1 T 2 F H e H N i R k Z 5 a 1 p F M U J x R m h J U U l m O T Y 3 Z H k 5 a V l t T F F w V X N Y R z V a S W 0 3 N H h X T V J h c H p G a 0 U 1 R T F N R 3 d U L 1 k r V V d t Z E R J V m J P b 0 d t V 1 l L d W F i V j B O R F E z d z l Q U 0 V T c V h T N n B 1 d H B s Q W 9 v R l F x Q W R 3 Y U t U d 2 x K U V Z G U l V Y W X R H a 1 R w a z J i a H F W T G w 3 W k l 2 M m g 5 N W R N c 0 d 4 R V J 5 W G Y 1 O G 1 V c 1 g 3 N G N S V V Z G V 0 x s e X B V V 0 9 x Y j Y v N l p 2 b F E y N F h M R F l U S n l K Y l l 0 Z 2 1 r c 0 h Z S 0 t o e W E 2 Y 3 R V U m F 4 Y 3 B o N l R M b G x M a T R 1 e H B B a F F 4 Q V J F W U Z y M T Y 1 Q n B W T E J 5 Y 2 t K d 0 s y Q V c x b F p L Z F J l S H p w M E N J T U h E M F o 0 Z U R o Z W V 1 a 2 x q Q n M z R G l 0 W H J z V E h I M z h z K 1 h 5 d X J x N V F x V l R D N T B 1 W E x r b W F V N 3 R i d D I 0 b 0 x T M 1 Z X b F p T V W 9 K d T N i c E p Q c m N h S D l 5 S W l H N E p D Q W p B N H N X T F V W U l V o T C 8 v L 2 U 5 W X Z u d z V P b l R v W U 5 Z e G R l O U Y r a 1 l Q b C 9 z N 2 J J d U J S W W 1 J R 0 x h S n p H R H N 4 b S 9 P c U 9 i b T F M S m J V M D V P a m h D b 1 M w d E x V V k p T Z 2 p 2 d n Z C T X V M a T R Z U D M 0 O E R o d z R n S k V q U n d J Q U 1 q S X l N R 0 h D Q k t G Z m R u c D Z P c 0 x D d 2 9 U d z N i V n J W d 1 F G Q m N r N m Y y a G 9 L U D c 3 M y 8 4 Q 0 F D b 3 J L M 0 h x M U N s S l l m d k J C e C 9 F S z Y r O G d n Y 2 V l Q U F L a F F L T m p Z M 0 l 6 T X p F M j I r L 0 x l d j h S R V R V W E h o N E 9 P T G k 0 c k I 1 O D J Z a 0 p T V U J F Q i t B M U J a M H k 4 Q 1 h w a 1 R V R W h p M n l X R 0 o x V U N i O G 5 C Z 2 J P N X R x V T N k N U x C V 2 4 y M W o 1 U T B J Q 0 1 E N j l l d W h W Q 3 F S b j U r U G x K U V V v W G 4 y a z A 4 K 2 l i V n I x K 0 x D a F F 0 d 2 R u W k d Y V j J k T U J J N U F I a D Z l d U x 4 e H g v S G Z m Z m R o M D Z k T 3 V I e T V j d V l P M 2 V 1 c 0 Y 0 O T l k Z n A w N m V 4 Z G V 0 V 3 h N Y k d Z d k x r e V h C M W R S V z J 1 Z U 9 P T z d C d D J 6 Y T g r Z W F i Q 0 E 0 T 3 h w d z V j N F I x K y 9 i d F E y b H B L Y 3 J L e X Z E R k Y x O G d O R F J V R 0 t I Y z E 5 Y 1 h U e i 8 5 T k Q 3 N D R B T 0 V o b 2 F p d k x 3 Y 2 M r Z k 9 o W S t Q R D h y T H k v S F R U e i 9 o N n R X c k d E T m 1 E S 0 t p b 3 J C N T g y W l V W R l J n N z k 2 O V N F a E k w T H E y Z k V B a k l n S k 9 u R G l C T y s 2 N F E v Z 2 N I a D Z P a k l 3 T U c 1 W k l t N V R X W n Z 4 T k p 5 S n J Z d G d t a D J a c 2 F p L 2 R k Y n I 3 R 2 h 0 d 1 J m Z V l Z d W V Y d T A 3 d W V s T 0 N 2 T m g z Q 1 E 4 U H g r T 1 B Q N j U z U D R W Q 2 d h Z W Z m b H I w d U 0 4 K y t 5 e W V m Z l p a M G Z Y c X F i K 2 1 U c D B x d W 8 y V G t 4 T V d M M T Z z Z D U w N l d F K 2 Z Q b D N 2 K 2 w 2 O W V 1 b n R I e D R Z R 0 l p M H R E U 3 R a W W 1 K a V V o T V R O U m F 4 b 2 N 5 S X F K Y m N u T n o 4 Z G h q a n l F a k k w T 1 l W N 3 V 5 c 2 x L c n R a S 3 R m e S t s d k 9 4 b W 4 y N G l z a W F H Y l h J N F V r T 2 8 z U G 0 w M W N 2 b D N M V H Q r Z W F 1 V z d h U 2 t o T H M z N z h m V j Y 5 Z X h h Q k J n e E F Y R j J l a m t 0 b U 9 Q Z i 8 v U l V U V W t 0 V H p h c X V E Z G x O V E V 3 N G N P S U N G Q 3 h j S z I 3 U l V N M 0 p U N y t X Y T J 6 Q n d F N U U x T U d 5 V H c 3 R m t j M j F 6 d G 0 5 d E 4 v W F E w R k F z W D c 3 Y z F z V W d J a U k 3 R U J R V W h N V 0 x G M l B s e X B Y d z h 2 T E N 4 W X N Y O G Z U V F Q 1 c z A 2 S 1 F o b G h p Z m h F R 2 F p R 3 l G W V p 1 S W l J a U l a Q n M w Y U J B R 0 R S b 2 t 1 d D d V Z 0 d 1 b 2 0 1 W X A v Y T Z s e k J M Q 0 1 F N U U x d U J z N n d J U U V S R V J F Y W t a Q 3 R Q N k F y Z W N a d U J z T W s 1 R U x Z b G h t N G l J a U l q c 2 x w U n h V N l N P c l d K c 0 h S R 1 J K V E Z z a z h P e j V I e l Z j b y t s Y j N 0 V H l t T 3 J P Y m V K a U l p S W l F Z y 9 o b T B p R T R p R l c z W H p O S F B J U F l h M W 1 z T z F 4 U U R m R n I 4 V E V S R V J F Z G t u R H B C R 0 R r M G R 2 Z 3 l G W j d I b G x o e G t S V W 9 O d C s 0 Q U w 4 Y j J O e W V B d D h i K 2 J L d F h y M F p X V m h h M m J O a 2 l 1 Z z M 3 N m h F U k V S R l J T M k h Z S m 9 k b G F Q N V B P W U Z N U 2 0 y c H N Y T 1 l F d j R N N 1 d O T 0 R X N X J E Y U 1 6 W n N 4 Q V Z s Y V c w Z T B Z d U l t S V d q O V R m c 2 Y 1 M j A 5 R U x Z M W h t e H l P Y n N q V 3 Z m a 2 F 1 a G 5 y Q z h o e X B 5 Q 3 h G R G F K S m l J a V I y R 0 p l e X R m d G h K U l M y U F l K b 2 V q Y j h S U 3 p l Q n F i Q V J U U z l 5 b z V R N k 1 K c m U 1 d X F s Q j N G R W V R d m p B U l V S a 1 d U d D I 3 R U I 1 Z V R t U 2 t w S m E 1 S H p H Z n N j T j N R Z m x k a D B q S W p J V n d 6 W T V M T E d B T F R W N F c 1 b 3 B 6 Z U Z h V W 5 s N U 9 U W n U z S W p z N 0 d 6 Y 2 Y v L z k 2 T i s v U C 9 i d D I 0 Z U 1 q Q X c 4 O W R S V G l J K 1 B C M 0 R y Z 2 F 1 N H V C a n Q y c l Z E W l d V b G 5 u c n F L W G g 1 Z V d I V n F s W E l 6 Y z F G d j M 3 O W N P T E V D Y 1 R I e C t Q U 3 B V c z R l d l F v M H R M U z R P M 3 R q Y X l z T E p 3 O W V 4 W W R P b l R B O W V 2 W E V S Q V F n R W 1 U S m d F Q X Z 2 M z J X N X c 0 Y 1 F J L y 9 2 Z 2 o w d F B U c 1 h u e l p 1 V G 4 1 K 1 B Q U C 8 v R X V u W H J 0 T X B h V T F P R C t m U G 5 3 O D N O R F U 4 K y t T U n V 2 L z M y R n I x V 1 J F U 0 8 1 T 2 J O b S 9 q M D A w K 0 Y z M n R M T S t Y b E t J T X p F Z G t E a G 0 x e U t G S 0 N 0 T E h n T G R i O F h F N F p M R F Z x d W F G e l d G c G d Z Q 0 N l Z S s 0 N U J B V U Z D U 0 Y 1 N 3 R 5 N U N B c 0 x n N U 9 U R X d B Z 0 9 6 c 2 J s W l d W b U R k d k h n Q m c 5 K z d k U 0 U x T n h h S k Z p M 0 R Q U G Z m Z 3 h 4 O S 9 4 T 3 p a c y 9 I d H Q 5 L 2 k w S 0 Z E U 0 U x T l J V c E t D b k p 6 Y z l H d F d 6 Y 3 N X Y k l F Z S 9 i c 0 V j N l p t S m l J a E l R R W V I a D R Z T k t r U 1 p n M G F S S U 9 I V H F F T F Z 1 M l l P V E l r Y m o v L 3 Z 1 U m 5 K d 0 1 s V X F s V m R h b X B p W j A 3 d H d a O C t m U G g 3 T X p K M T B n S X J L b T d k d T N Z O G l R S V Z Z N X R x R j d y W l J X U 3 F h T 3 E w S k V a Q W t N M i t S U U R J M 2 9 i V 3 g 3 U T R 5 T k R p N G x v T X R 0 U m 0 2 c l B 0 d E 9 U a z d J e W N u Q l o 1 O T l C Z 0 N Z U E h t e X N P N 3 p 6 e j l I Y 2 5 L e T h I b m 8 w S 0 Z u N X I 2 c U F B Q W d B R W x F U V Z S S V R r N 0 d v a 1 d M Q U F E U j B k R l F L Q l J R S 0 J U b z B x V U x B T U R W M V J W M W R Y W H c 4 Z k h C a X k r K 0 t P e m I w T k F B Z D N k M 1 h M M T Z G U 0 V o S W N M e W 1 6 Z H Z J a n c 4 S E o w N m R R S U F M R m 1 5 U k t 0 O F R V M U 5 X T F p z R 2 Y 3 e G o z O H d h Q k 1 S V 2 R t V k s x Z W d V c W 5 R c 1 d O S G l 4 O W J 5 a 3 R 0 S 1 l H N 3 B W O U 9 F e E d w T V d 5 V F F 6 T T B N S n F 4 L 2 w 2 Y T I w b 2 R Z T T N V a H d H N T I x d j c 0 V 0 g w N k 5 G Q 2 J i Y W 0 v U H g 4 c E t l b m E 2 M 3 I y N 2 N 2 N n V 2 c m p S N V R v V k N n V D U 4 K 1 d M T m 1 E U l F L Q l h 4 O W Z W R l R V O U 9 z M X R y R H d 3 U E R o Z z B U U G M 2 N m R l d H c 1 T W d S T k R Z M n l 2 a E d S R V J r a X U z Y n Q r T 1 J S e D d C U C 8 v N V Q 0 c 2 V W M D d y T V h Q N m J 4 T V J X U l B E T n B F T T l u T E R O a l l D d X J X Y n h J b l Z H Q 3 V W U 2 t 5 Y 0 9 C R W V I a D d D c 2 l s V H B r Z z Y 1 c F V y V i 9 D M 3 Y v M E 5 L U 2 t w U X E y M 1 p w T n l O W D B o W D Y y d 3 N C Q T l l d l N B c j Y 4 d l Z x O W V q V G Z l Z U V Q U 3 V Z b U l T T D Q v L y 9 3 V G d Z R 0 I 4 U F Q w d E 9 o e E 5 l O X B 4 d T Y 3 b W w y O D l B V n V O a E V u S W x 0 a T J D Y U h a c X o 1 d H k 2 c E 4 z O U x s R V h m Z V h X M 0 4 v Y V F J Y m R m d W J t a m R I Z n U z Q m t G Q l F X S W p Z M F Z s a F V V R k N B c U t z c m 9 2 a i 8 4 O E F Q N j l l c 2 5 C R z F U U k V S R V l O a X d Z V 2 h z Y k 1 S R E R 6 M k V N M m Z P b 0 d 2 W H J z M j I 0 M G p r U k V U b T I 3 b H p w M V Z H S D l m M z h s a n N I a W U y b j l n M m h z N U Z S R 1 J w N 0 5 C S U R 1 M l h Y M z R S L 3 R Q M z J a Y m w w V m N P c V N G Z m N 5 N 3 h s c X l O b n p a d E d y N z g 4 a 3 V o N m Z l M W E 5 Z H c v U G h 4 U 2 Z 1 c V Z D c l U x T l F J b j J 0 c W F s Q l p X U W x B L 3 N P U V F x S E E w M D g v a l d Y T G x z b m F q N G l J c E 1 u T n p V W F B u a j J o V U l q W D I v V H I x O C 9 t T G N M M D N W Z D F C e n d s S X J J V z F t d 1 R 0 U k d X Z W 1 n U X E 5 M H V M e T l I U m t Z R 0 1 q T X p v V l F x N G V i b W h 2 N z k r M n Z W V 2 8 4 Z E 9 4 W m x a V 1 Y 0 K 2 V X W E V S a 1 p D W G Q z Z D h 5 Y U 5 R c 0 F r S j Z l a n J O b n o 2 S z R 1 Q m p w N m V t N G Z 2 M D Z K a z Z j a U 9 Q S G o 2 T z Z 1 a H F 2 d l B J S 2 x p e F p n a F V y V n N E Y j J 4 d H V i b T R Z U E h n d z F x M W J o M G N m Z l J R W k d S b j Q 4 O D g v V V Z a V 2 h p K y s r Q U l k T z N i R S t Q S G p o W E 5 2 M 3 J 3 W n h j W E Z 5 T X p N e F B E a H c r S G o 0 N F B q e D Q 4 a k 5 U V V Y 4 K 2 Z Q R j d a a n J U W V J r Z m x 5 Y z N Q a D V 1 Y U d i Z H U y Q V F E e T h 2 S U F B T n U y Y m N Q b z B h U G g 2 K 3 R y e S t L S j B u d 1 p U V V J r Y l F 6 Y j V O R G t O a U 0 z d H I r a D V W S n U 3 S E l I W m J Q V 2 x D Y j Z B b m R n W U N D b V R K b G l 0 Q S 8 y a k J r e j l D N V B T a 2 9 T b W h 0 c T F q a H Y z T G h S K 0 x Q d X l P S 2 F i c n Z 0 T m d E Q T l P b l Q 5 Y T Z m T T J j T z V z e V p J M 3 p 1 M T Y 4 Z k R o O C t y T F V O Z 3 p Z U m t X V k 1 t e l p O N i 9 Q b H k 1 Y 0 J h S S 9 U W W F u Z l c 3 b S 8 z V k x 1 a l d M Y j h C N U J S S m J F c 0 U w T 3 p k U V J 2 Y T N W Q k 0 x U W Z 6 T j k 2 N n o 1 V U 5 B V 0 h 6 a m E 0 b m N p S X J J S H V q T k h B T G F y U l R a M m I r Z T l n S W h h Q 3 N N M k 9 T d 3 B j M 2 U y N V B s T m 1 T N k 1 p S W p J b G 1 w c W F 2 R D k 5 O T h q U F Q w Z G p Z M k 4 4 U E h 4 U V d K a W 9 z V 0 9 6 M 0 J N U k s w W n d 6 W V J F U k V S b W F S O S s v Y V l P b l V x c G s 2 Z D J t e W R 1 U 0 h a M E N 3 Y n B q U X R a M m d u b 3 B i R z B j a U p p S W l J e U s 2 S W h X T l R w N m c w Z D J w T E l p S l R N R 3 l U U T l J M 0 1 K c l l m M U t Q M D F K e m I 5 d D Z H a F V p S W l K c k 1 4 U 0 t U U T N N R E 5 w R T F O T F l q S n p v Z n d 3 T l R t W l B k T i 9 P R 3 l 1 a n F R O F g 5 b G d E W U k 5 b E l p S W l J a U x T a D J H Y n F J V 1 p P a T J Z R 0 Z O S F Z E Z k U z R k M 3 Z l B s e W x K U 1 U 0 T j E z M 3 p Y N U d Q c X d H U 0 F S R V J F U n R S W U 0 y M F Q v W T h v Y z I v b 0 d i a E d q T z B l M k t l Z F Z u O U 9 h W V Z O S 2 1 N M 0 x 5 M E 9 Q S G o x R T E v Z n E x U X R o W V d H V 0 x o b 0 F C b T R p S W l J a W F o M F l 0 c 2 1 o N k 9 0 a m J Z b n d h d X J v c U d K b D A 3 Z G N h a l A z b G d p a H U z Z n Z O a G k y U j Q w Y V p m V X l F Q k V S b W N y Y 2 w 3 W W N E W j J J c E d E W U p v Z W k y Y z l a c k 0 r e k 9 q V H I y M C 9 O R 2 4 y N X h j S z B u U G 5 B e l M y W H N m T 3 B W Q 3 J r N W V W a D U 4 N m R l U D c 1 N S 9 W d T A 5 a l l p T U x D U W p R M k 5 p S W 1 K c 2 F z O G 9 o a D d U W V J V Z H N s N V Y 0 b T V m Z G Y 5 e j R o Z H Q r U W N q O H g 5 N T d E K 3 h h U l k y T F l K Z 0 w w Q m 0 r c E E 1 Q T U w c z B 6 T X p N V D V l W G x B S U J 0 M j d Z Q k F I c j A 2 Q 0 h V Y 3 B l V W x D Q T d P e H U 3 Z C s v R 3 l K R W p 0 Y 0 w y c W x X c m t K d W J p M z c 5 K 3 V I R W l S T 0 l q N C 9 I c F V 1 W G N Q V G 9 V Y V N s c G N I Y j J 4 d U 5 q W T F Z d T N Z d E Z B b 0 Y 2 d X J x N E 9 2 c m l 4 a 3 p a c l Q 4 R n l V a U l x U G V m d n R 0 Y k 4 r K 1 h X d l p 2 S G 5 6 T U d 2 V 0 x M T 0 9 x K y 9 G d U 9 a b n N k b E N k T y 9 G d W d I W G t v S F g w T E V N U F R l S X J Y T 1 U 1 d 2 d p U j h P d 1 R R N 0 5 s S n B n e l p z O V l M e l d 1 N 1 d N Y 2 k 3 R m l C R W p B Q U N m Z m Z Z W n B r e V o w b X g 5 Y U d n b 3 B r e V p n d n I 2 K 2 1 i c j d y b m 5 I d n o 0 N D Q r W V B Y c z J 2 d j M y V 3 h 3 N m R B a X B x Y W x J U 1 V s Q m J t N H V o Z 3 d a Z 2 8 4 K y t n a k R o Z z F E N z k 2 O U F R R E p 5 Y 2 4 0 O X R 0 d k 1 X b l N K T 3 Q r T V N J a W t p M H d N Q k Q v K 2 M 5 L 3 R K Y T V 1 T G h Z L 2 J 6 N m d x N D F C d 1 N W R z l B W m 5 J b E l q V 0 d i S E p h e E 4 r U m l 5 K 1 E w N j V h e W p X N C 9 j c m s z N m R Z V T N L T 2 p v N k Z R S 0 t C U U t O Q 2 x T e G N B Z 0 t 1 c k s r c n E 2 b E J i V z R 1 R E J 3 O W k z c n g 1 d 3 Z a R G h 3 N 0 Y x M T k v e m J C T l J H U 0 h u S j J k b 1 Z C W T k x S F N u S m Z p Z 1 A 3 Y W J r T 2 Z E U j F M b D d H Y W N r c z F o e W V p M W 9 0 a G 1 4 e U t 2 b W J p K 2 1 x b U R k M V l y Y 2 1 V S m 0 2 V z d M T n R T N F d G a G J o N T g 2 Y l F Q Q j B B c m w y N 2 h v a U l D Q n V X a W 9 p S X h E Z z V P V m 4 5 S E t i Y z Q 4 V H V w Y n I 3 N j N z b T B G M H Y 1 U V c 3 c W M 4 T n J m b W V U V V R T T U d 5 V F E 5 S H R o M j F z Q k h C O S s 1 S j F x R l F x Z E 9 q U V F X L 3 p k Q 0 l p c 2 o 5 T 1 R r N z Q 1 S k 5 Q V U Z o W W l E T m 5 6 b U R p e E l s N D V K R k h i R j J z W m d 6 V m R L d l h H O X J I R 0 Z Q N 2 J 4 T l I y O G V 3 V F E 1 T m J P Q V Y z W F Z 5 b U J 2 V W J S b n F w Z G F z d T d x N l F x V l N 3 Y 2 5 K Q 2 V Y b D V R Z 0 l D S U N 6 c z d O W j V 3 N E x D M E 5 K U 1 F t V V N x W F d z U W 9 L Q 2 h B V k Z h V z F y U 0 1 O U 2 t k R V p L K 3 l z N 1 B 4 e W l 1 d k l E b z Z H a l U x T l h q a 2 t V Y 1 F G e G V I b m o x N 1 d 1 d 2 N w b 1 p W U z A z c l p l e j h o Z 1 p m N D M y S 2 l C a T J p Z E E 4 d k p r e l l x b l U 2 V W d z e F J a d n p V T k R R M 0 h w M G l W M D Z 0 U U p o d z R k c 2 t p Z j Z 2 Y n Q y M l B r e U p I N D k 3 L y 9 q Z n Z 2 d n g 4 Q T h O d H Z 2 N k d 1 c n E 1 W j J D W W l J d H R M U 1 V s Q n g 0 N G R B Z H o 2 R G I v M z N u d n g v Z m Z m V 3 p S c 2 l 6 V W o x N 3 h Q R y t z M 0 x i Y 3 B 1 c j d B T E t W W n V 0 e H B R a G 5 H a W R v K 2 h t M X l l R 0 k z Y V d 2 T 2 l X b X B m d G J X S 3 B 1 e D c v M 0 V F M D l n O G V M R m l J c U t 3 c W h S b z R U b D Z x b S 9 N a k 1 6 b 1 Z R c T R l Y m 1 o a U Z E a G l B M E 5 C V H A 2 Z W s 0 Z S 9 Z c 2 l v d U x r W j Z l a n V 2 W H I y U G l 4 S W s 0 Z n Z 3 N H F x d X J F U j h m a i t l Z m Z 4 N 3 Z 2 Z m N l Y 2 5 K e U V C U V V o T E N 3 T U V 5 Z V B G b n I z S 3 p W S m l L e U Q r c W d y U l l l S G 8 3 Y z N G e m h z N 2 t 0 e G F 5 a E p a d D Z T M z B C U U V S d E Y 4 T T J P U l I 5 V G N N T T N m Q X M w Y X h j M 3 p F T m Z k W X R w e W 5 N M 2 Q 5 W T R P N 2 J 0 e S 8 2 O X U z Y m J M b D Y 2 a T k 5 L 2 E 2 V G t w S 1 F s S l F F Q U Z p M m J K b X d m T 1 B H a m N L Z j I 3 V n J o N F V M R j R x V 2 l 3 O G 9 S R V Q y N G N h T k c x a X p a Z z J l Z m Z a W l l i b 3 Z w V k t K Z H U z Y V d l V j h 1 b U 9 0 U 0 I x N H p K N 3 V H Z m I 0 O G 9 H S X J J d G h t e H l L d W F O O X R 4 U n p h O V V 0 V V N 0 d m p 3 O E Q 5 b G d t S W l K S G x K Z V h o M y 8 5 N j E v N D I 5 L y t K Z 1 R z a 3 B J U 1 J F W k d D d H R Z W X V 3 V H p Z Q X F 0 Y 3 V Y b 2 Y 3 V z V r N G x K c W Z z Y 3 J m a F B Z N m 8 3 V 0 h Z S m 9 k a m l Y b X l 4 Y m F 6 N U k z U z N P U H p w a z F F U k 5 i U 3 J W c z M z S E h I S F V M U W J t a G 9 3 R T g v L 1 l U M z N u d F A y T W J V b X R 5 V z Z z Y W x a c 2 x t N U 1 a c T N I b H Z K b k l z R E 5 2 V X F u b D R l Q U F B N n V 2 c m J W d 1 N J c k p Y R F E w T k F B Q T N O e m N i b D R T b z d m R D I 5 c 1 l M T D d 5 Q W R l d l d 3 Y 1 h G Q m V m U G 4 4 Z m p q e i t P O F B C d 2 l 4 e G Y 2 b U N q M W d 6 b W 1 1 Y 2 d J a k l G d 3 p h M W F 1 c F J x c y t k T z J m a m t o Q 1 J 2 Y 3 J M e X d N Q X J l Y X R S R 1 M r M k 5 o W X h N Y k d p c T Y z W m t q V m 5 U d m J s R k J z Y k I r e E V j a m x u b y t C b m N o e G 1 U Y 3 h M c E d O c V I r Z V Q 1 d z R 3 U n N a R V R W V F V s S 0 N Y Y n Q y Q V F D b m t D T n F J O F Q 2 Y V J 1 Y m l r d V h v Z E J z e V p s S 3 J G M z d U a 1 Q y a X p Y Y j F L c j U r d n B p K 1 B E a H l N c k t 3 c n g 1 O H p C e T V F a j Q r d n J h d W x o R V p B Z H F h M n V 4 Y j k 4 K 1 Z G Z F h J e m 8 2 R 2 5 m Y 2 N Z Z X R p M F J F W n R D c 3 l U Y T A z d G o r V X Z Z e E 5 s T 0 p Y Q X p h U k k 2 S l l a d G F O V z l 2 Y j h 5 W k 1 3 Z H V i b T d J e k 1 3 V W F y Q 0 l p Q U R B M m R r W k F 3 W U 1 3 S X d a T X h B Y 0 h H e n I 0 a E F S R V p F R F l k a W 1 W a T g y T m h Z T E Z p e k F Z N D g 5 a G p O b n p 1 R D g r Z k 8 0 Y 2 V P R 3 J Z d E Z S R G J r N n V x S 3 F L Z 2 9 k T y 9 l S F N F a E l m R H o 4 N E 9 6 T T N 0 T 0 V S R V J V Y 3 R o M k t a V 3 o 4 b k p D V D Q r U H Z E e D h U R T R V Q X N S R V J F U k V W R k w 0 V 3 Q r S W l J a U l y S k x 4 d W J B N 3 R l d m 4 v Q 2 Z L Z n N U R V Z r V G E 3 Y U p p S W l J e U 8 3 c E M 4 N X l C a D R 6 R n J 3 N W l C a 1 J X U n J E T m h F U k V S R 1 p a U C 8 r L 1 R o L y 9 q e W N u S n h 3 O H V S S k x G b X l C Q j R l S G x Z N W x 6 b 0 1 H N X I v M n R q K 2 h x Y j Z J a U t 5 T k R Z a k p 5 S W l J a U x a c 3 J P e m N l S E N C V H p 4 e E J O N C 9 Q S E h j Z k x r U 1 J 3 N W N z U n E 1 M U 1 I W W 4 x e m F o T V I y U 1 B X Y k J N U k V S R 1 J i S 3 R Y c j h h N m R l d U V 6 N X M z Y j B h S E R o M 0 1 Q c T V 1 a 0 5 Z T j J j W n F 0 U T N 0 V D B U V W t o a T J p W W l J a U V p V 2 d v S U N O R F E w b 0 Y y N 2 R z S X l T d 1 J 0 Q U 0 y Q 3 M 3 N l F i S 2 h K d W F I O T l R V j J L V T N R a V l o T X d i Q k 5 S R V J F U k x L Y 1 B I a 1 N B U U V C K 0 9 t b m 4 3 Q n I x e T V j d V h J R l V W R l J X T E J n Q V J R S 3 l 6 O W V h d F p X a T l W Y 0 E 4 M k R O a E d S T F R G c 0 V 4 R V J F W k V z N W V Y b E t D O H Z 4 N F V M R i 9 E Z W U r O U J x V l R p S C 8 v N E I 3 N y s r b X M 4 K 0 9 D R F Z q b W 5 z Z H B u U T l O L 3 N l Y W F p R 3 l C Q T Z R U k V S R V J r U 3 g x Z F h X N G V m T W 1 a c 3 l Z Q V F C d 2 R u Y k d 3 d z g v a k Y y N 2 R s b j h Y R k x E c 2 x q V G N O M E I x V F E v T T R n V G t U V 3 h a c H V J a U l p S V p I R j N k M G R r W k t S V 2 s v S F E w R k F V R l J V S m 4 4 M G R t R X g z Z j B Q T n d o b V l p Y 2 d l T V d 3 V E V S R V J r U 3 l k T 2 5 Y Q z F h d F h t e T E z Y 1 h F e C s 5 a G l V M 3 d a R 2 8 x Y z k 3 T 2 h R Z E 1 N S F l 1 S X l K S V l 0 b 2 1 J a U l o S W x q N T k r d U N Q U C 8 1 Q V p X V W x m S D E 5 Q V F B V k Z S V 0 l q b z R X d G p F M X l N c l p U M H F 3 S m l L e U Z m Y l p K a U l p S W l K W k F n T U R N W H I w Y U 9 6 W X N V T l l s c F d W a G I v K z l h L 0 M 1 M z c 5 K 2 x s O F J I Q k w 5 Y m R X N z h z U n k 0 b k l t a G k y a V l p S W l F a T J C U X N X b 0 x D d 0 V H b H B h V m l 4 W W d Y Q 3 c 4 T V J I e D l 2 O W Z P Y T J 3 V G M w T 0 J w U k V T V 3 h H Y m t S R V J F U k N S Y i s v Y n Q 4 Y 1 l i Y j R p d U 4 2 Y z V 0 M W l Z M X R l Z j J 4 T E 5 6 d G w v b T R p c 2 d X R 2 J p S W l J a U 9 5 S 2 J n R F d G N n o x a l Z J d U Z w a U 5 C W E 1 H Y m l L e U J v W n R J a U l p S X J J N y t v S z F z Z T N F M X N t Z H A 1 d U l 5 Q k x Z W j V 1 S W l J a U l p S W p J d 2 h p M m l Z a U l p S W l J a U N 5 T V l a d U l p S W l J S E l y V U V j a U 5 i Y W V l M 2 t 6 Z m R o e m x u S W p Z W j V 1 S W l J a U k 3 S W F V a 0 N x b G Y 3 W H V n R 2 V H U m p p W G V q e F R 5 a U c y c n l u S E l h T F d o V 0 d i a U l p S W l H U W J P M 1 l z e X N 2 T H R a W U 5 H R E F B Y T l h c 0 1 l d T R t c U 9 N N n d 2 T F l q W E p 4 c W I w T W 5 m R W N i R n l p U z B 6 V k J i Z G Z Z b W 9 i V 0 x Z S m l J a U l p S l p i d D Y 4 a W Z E d 2 N H e m N 1 Q k c r d n I 0 Q W d L e X N M Q 2 d V M W 4 r M D F C Z G N U U T J z Y 3 N L M 2 V s d E 9 F M F p F V W p G c 0 V 4 R V J F W k V z S l N V b F N F c E t R c 2 V P S F l W b F I 0 N G N 3 V X N 2 d l d U U j g 1 Z 1 N v b l Z y c 3 p V W i s 2 e n Z u S n B 6 Z E J 1 c j F U Y T B M e E U 1 S G 9 a d E l p S W l J c E l s T 2 p v Y T B k S F J 3 d W N q U j Q 2 Z 1 o 4 K 2 V G a i t Q S 2 J Y W G h r S 3 g y R 2 V 4 T 2 I z R m F y R E Z t c F F i M m x l c 1 J w N U J u S 2 p 0 W X R n b U l p S W l J c k 4 4 K y s y M 2 V P M j E x M n h k R E w w T T F Y U 3 I x M H M 1 a H R q M i t r S T c r M k V U R W N D d 1 R V U k V S R V J t S 0 N 3 c 2 h M d T d P O X p k M 1 M x K 2 J G T k R x e l Z x a T Q w Z F U y e j Z M O V p j R X p r d W h t M G l J a U l p T X R r M z M z e U R R W U 1 H V 2 V Y W V l z M 0 l O W n R r R 3 d x M G x o a E l U V 3 B n M W 0 x Y X J x O T h V c 3 R O U k c w R H d 6 W V J F U k V S b V d 6 Z n Z u M T Q r T 0 d I b X k y M 3 g 4 S E I 1 R F F q M X k y L 2 9 h Q n V U O S t S a U 9 3 S H d 6 W V J F U k V S b W F T O H Z C e W x w Y V V J Q 0 F p d z Z u b l V R V m R L Z 0 J j Y i t F e n V 1 Z F M x e j V y S E 1 q Y n d t c j c x e H V i L 0 p x S z J p M k d i a U l p S W l F e H k 4 d V J K T 0 R r N X d k b l p 1 Z G s 2 V T h P a 3 Z z S E k 5 Q V Z V c 2 R C c X F D W m F T a k 5 5 T 2 V V M k 5 C b z V F U k h E T m h F U k V S R 1 p w S 0 t p Q W 8 y T m p Y c l h t Z H F N M 0 p v M X Y 2 Y U 9 S c T Y 1 d j d s O X J 0 b G 5 t O G h 4 T k g 4 T l N V U k V S R V F r U V h C d 0 1 D S W l J a X g r W E N r a F Z E T z B 0 a V J M Q k c z T j R 4 Q l I y O F d 3 V F V S R V J F U W 1 1 Z X V 1 d S 9 E T k 4 5 L 2 9 Y Z m Z M T D c 5 W X J l Y l d F c U h W M E Q 2 R 0 J r M 1 R E U G x 5 e m l 2 V z V K M k J t N m p 0 W W p O e U l p S W l J b W 8 x R E l W V 0 9 m M m 5 E Z F Z R N j Y 3 V D F 5 U m V Y O T l 3 U T g z V X h j c k R K d V Z F Y l J m R E 5 o R V J F U k h a U G M y Y W J F U H J q Z T B 2 Z F I r c H d k M V l l Z V R N M F U x R W J R d W J r U k 1 S R V J F U k V S R l p H T U 0 y R V J F U k V S R V J r W V V 4 Y k J N U k V S R V J F U k Z a R 0 1 N M k V S R V J F Z G t 0 S 2 F O M X l 4 M 1 I y N X d S d 0 M x e E x t U E h z T V I z T n V X O F J H U l p E T n R F U k V S R S 8 3 K z k r d y t 5 c T Z 6 d k I v N 1 p I e U V K R z J n S U N h R 3 l 4 R 0 M 4 R W l Z M H d t U V l B O U x P U W h s M F N r b z d i Y V R H W U l Y V m t t b X J y U j F h e D h I V y 9 t R F Y w W U x n V U I x Y l h B Y j h N V l l I T E J Y V T B T R V N l M m V n N 1 c 1 S z A 0 d 0 p a a W t R a V J B M 3 N J Q 3 d D U 1 M 3 M m U 4 Z m 5 k M 3 Y z Y n Z u M 2 5 2 T 3 Z l Z n V y N 3 h l T T B 4 e X o z U E 8 4 e n k 3 Z j J q Z T k v T 2 M 1 N E V x W m p x a z V q V y t v O F p n Z X R t T k h B Q 0 F 6 Q V l H Q n V M Y j M v N T J M R n U y T E E 0 Z l B o d 3 J W N j Z N e l p z M z V 6 c E c 2 W m 5 X Y V h m c 1 R n c V R T U 0 d 6 M X B G Z E 0 2 M z B 5 T E J H a n d l c j l y T 1 B q d 0 h r V D l n R 0 F D Q 1 R J M G V P e E t j L y 9 l b j R 3 a G U r R U N l Z G R G S k V S T n g y M j I y e F k 4 Z U 8 2 T 3 J x e W 4 y O H B M Q l o 3 W X p z V W t u b l h D Z W R v V j F K M H Z u Z D A z R X V k c V g r U y t l Y j l n c 0 R Z U n B t a H J B T k F F Q W 1 l L 2 J z a V Z X c l Z r M E U 3 W W l J c n E 2 d S t O Z C 8 v Z G Z j d 2 5 Z Z U l i Z T B N c D d V V n Y 3 M 3 Z F S n B y V X B 5 K 2 J V c 1 h 5 S l U r e j F V R 3 J m U 0 0 5 U H h w U U d j e U l S d E F B Q X l P Z m 5 r a y t P L y 8 v d S 8 0 K 2 p S b 3 h P Q i s 4 a V J J M 0 h L S 2 F m a z B u K z F 3 R m x Q U U t 3 V 0 1 x d j F W K z g 4 Y W 9 Y b l d q O U Q y b 3 A x M G h j U z F k c l M v d H h B U G 9 S d E F B Q X l P Z S s 4 O C t L T U 0 4 N k l E M y 8 0 d y 9 G M 2 Y v Z D N j Z H B w c D h X R E R 6 N F l m L 1 J I Z j l S d z M 5 V 3 E w Z V B 2 T D J m c H A v U n p l W H V X N T V Q b W t u Z G d U W H B I d l R 4 N D E x U G R y L 1 I 1 d H I r M 0 R u T 2 R z Q T B B U U d h M z N u c H I z S E R E R F h I M T F W Z k h t O S 8 4 N X Z q N H h 6 O G V u W j J k R G Z k Y n J W S 2 I x d m k 5 N V p 1 T W x i W m 5 x U m h Y d X B a M z R L N j J m T H h T U 0 s 2 M U J O N 1 N j W m c 1 d 2 p Z Q X d E e n p t Y z k 4 S m 4 3 N 3 Q z O D d W c T F h R l c x d G J i R m d 3 W U x j e D d q c n J y d m l n e C 8 4 W U N 4 Y 3 V E Q S s 4 W W x Q e E M y M z N C S j M z S E Z I V T h i S 0 t p b W t w O T J O U E d z W U x h M 0 N O e H B p M D R U b 1 J y O D B B S 2 F Q c 0 E w Q U 1 N O T g 0 e H Z m a V B 2 d X V 5 L 1 d y R m t U Y T l l d W p R c 3 Z 2 R E R X c m w w Y j U 1 e H p U c l M z T i 8 3 U H Y 5 M j d k O G Z C Z 3 d m a j R v c 3 Z q b 2 l J Z S s 2 N U o y N j Q 0 W W I 0 M n R l K 0 Z 0 Z G R k M T F F N U w v c F d L U F N o d F J L R z Q 5 T n g y N 2 Z l Y j F Q W G I 0 e F d x W D J w T E d C L 0 F q Y k F B R H o w T E Z q e C t M e H h 4 K 1 B 4 e D k v U E g 3 d 2 d 4 L 0 V p a F V y N H F 5 e n p v c k x M N z g 4 T H I v O D h s a T Z k R 2 5 k Z l Q v N j Z L T 3 h j Z V B H a W M 5 T G x p e U p E M z N v U T l I Y j J 6 c 1 J 0 d k 5 T V C 9 C c 2 R r V z M x c V p x O V Z 4 T E 0 5 O X E v W l J Y M k d z Z G V a Y j B H Y 2 l Y c 0 E w Q X p J a l h Y b n N 0 W G 5 q a G h W d 3 F y V X p W M H R J U 0 V S R m p Z M k 5 4 K 1 B E a D J M O S 9 m K 3 p m d n o 4 Z W V l U 1 I 2 T 2 5 w a V N 1 d X V D S i s v Z G Q v U G R h d l h 4 O U h q e D Z O c 2 J H e D F I M H Z X T E F n a m g 4 L 1 B 1 b m E 4 d V h M b z Z P a l k r S n p u d F h l U n B k M k 5 4 S j J z N z Z y M 2 N 6 d 1 d 1 d j l h M H Z L W V h i e C 8 y N E F 3 T F J i c 0 d C Q i 9 Q d S 8 v M 3 Z j Y 0 1 N T k U 2 R 1 E 1 a W o 5 L 1 p Z R z Z 1 M 2 J 0 O G Y y N 2 R 2 a j l O T l B q N 1 B Q U G 5 0 S 2 V 6 V l h Y b m x s L 1 A z Z i 8 z M X M y c l F w M n R y Y U l p S m l 4 N D R k O F J 1 L z h S c 1 Q 5 K 1 M 1 a k R 5 c E d s d X I z M n J 2 V X F j T m 5 u a 0 U x R W J P d D g 1 N z h 6 V k h m O E g w R X J Z Q m d H b j N 3 U T k r T V B i d T N a d X B t a 3 A 2 d D k 1 N j Y 2 V F B T Y i 9 u d H J h M k 9 Q Z m N j M l B 6 N X M z e C t P T 1 B 4 M k 9 Q U F p i N m k 0 K 3 p 6 a m 9 y L 3 V B U C 9 p Q n V 2 L z M y V 0 x a c 1 d S d z l l a l J X c k Z n U j c z a k h P M 0 t a Z n g 3 S 2 p 4 Q 3 J a e W w 2 N l o v V n h z a m F u c V p h b n h T T U d 3 M 0 l l V z d t Q n R R b W J B T U E w K z Z D Q 3 k 2 S U N 5 N j R Z S 2 F u T V c v Z G V 1 d X R V d 0 w y b 2 t X T D R 1 U 1 R U N D Q x Y T l i R T F W Z G Z I U m R m Z k h F c 1 c 3 W X N J a U t l Z i 8 3 N X p D c 0 0 x c T F i R i t 2 V 3 J h d l k z b W l Z c T d U O H U x U 2 w 4 R m w 2 U G V u b 3 J L V F B w Z m V X a m w 4 c k V H Z W R X O X I r a 3 l y U V N i K 1 Q 4 d k J j N 1 h k U 2 Z s L 3 B a e U I v d 2 p Z Q X d E e j J w a m U 5 S 2 M 0 O T k 5 e U p M e m p 5 M n B G O E 9 x U m R L c D V t M D Y 5 N l F t V 2 E 4 W k 9 r c l V C W E N 0 e l Y z c 1 B P K 2 p 1 c G R Z U 1 k 1 Z V R R U E h Q a m Y y a 0 J B R W h 0 N W N x V j h X d S 8 5 b X R 4 M l d X W H h h c F Z x K 0 s w M D A 2 T F J Z c 1 d 6 Z l M w b W l K c k d K M E 9 X V G R 6 Y S t i N D l Y N W h B R F J P M k F Z Q W 1 H Z S s r O T N 2 e n Z R V U F F N T R y V E 0 5 Q V F B Q U F K a H Z o R z B B Q U F E S W 1 i Q U 5 B T U N j V j J 2 b j h u c n Z i Z l R a c F B 2 V D d M T G U 2 R H p x R 1 J m S W w z Z T J B U U N Z V m N w R F l k S 1 J W M W 1 P N U d w M E U 3 Q 1 o z c k U 3 c i 9 I e k 9 L c 2 J T R S 9 Z Q m d B Z 3 M 1 L z g 1 Q 2 Z 4 M W E 5 K 0 5 j N C s r K 3 g 0 O G N V W D Q 4 b 3 J y N H d M T D d 3 d 3 Q v N l R 6 c 2 V 1 Z E d a M j J 1 Z k h Q O C t G M E Z s N l p G Z W o 4 N j E x e H Z o c y 9 q M 0 F Y Q 1 p z Q X d D U X l i R m p 4 K 0 p q S C 9 0 W S 9 O T S 8 v V k 1 z V z d Z c 1 J r W k d v c n U 3 T 3 o 3 N z J j L 0 c 4 d V h M c D N V d T F V S m 9 0 V E 8 0 M H d i W T h u d W 1 L N m h Y K z V t U y 9 s N X R Q c 0 k w e k F 4 a E d 3 Q 0 F U S G J z M k J G d m V 0 T 2 J Z d G 1 5 W l J F U j B k N 2 V I b T k 3 M j l 2 a S 9 2 d n Z q d z k 4 N E F N e l B M d G t T U U c 1 V 2 N H N V Z p V z U v R n F s T H d S S 3 B m b V N v T k s 0 b F o 2 W j d k V j l t T 3 V F Y l F B Q U 1 u b n F x Y W Z p c k x Q T 2 1 u V H Q 3 T F B Q a n U 5 L y 8 v c 3 p O S 0 9 w U 2 9 O a z Z k T H h j c V h Y M D R i U l d p R z l W b m l 1 R l h M V F Z x e V R x d T d W M n B K K 0 o w R H p D T n N B Q U d S e T V N a V J H Q j B k b l h T d H Z i M D l E a D Q 4 T 0 V N e m 1 x b z B Y S l p X a F N P c W g 5 U n h 0 Y 0 p v T T Z y a V N l K 1 R s d 2 Z 2 c k d O V 3 E 3 S 2 5 E Z l Z B Z l l S d E F B Q X l P Z X V z c y t M Z i 9 1 M 2 Z K b D E 3 O U 5 G S F k y U m t w T 0 c r e H d O Z 1 V p Z 3 N 2 M V l y S U 5 Z Y m l O T l d v L 0 1 P M 0 5 X V 2 o x Y 0 t 5 W l d x O H B Y N l Z O R 0 c 2 U 0 5 z Q X d D U V N W Z F h W L 3 p E U C 9 4 R C 9 Q a k h Q N D U x N j l a R n N W a U 1 J M G V P e E 9 M R m l 4 d n V 1 O U p 5 N T B h V 1 F L Y z V j N 3 J l d n F z d F E 4 O H F U W W h P O D M 1 M z J u Y W d 1 W V J 0 Q U F B e V d i N T h l Z H g 1 N T U x e H p 6 M z N S R W R I U j V 4 L y 9 2 b H h 3 U V V Y e F B I a n h 5 Z n V 5 U 3 V B N W l G T G R i Z m V K Z V Y 1 e U 9 0 O T Z 2 S 0 4 w U 3 E x S j Q w T j V F Z l l C Z 0 F n c z B L a E V E M D l Q U k 9 m U C 9 H S l Q 4 V D Y 5 Z X R u Y 0 V h V F Z U d j J x O X E x Z X Z v d W I 2 d m 5 X c H A 1 V k 9 1 b n Z N S 2 U 5 R 1 Z I b X Q 4 S m t C O W h H d 0 N B e k Y 1 N D R Z V l l 0 b X h a d E x T M F J F V E V m L z N Y Z j h Y N z N 2 Z S t p Z m F a R G 5 G c D N x Z E 9 j M C 9 X Z D d X Y i t Y U F g r c k x B a 2 5 L W V h W c G 5 l Z 0 l B Q U 1 3 O T E x e H p U Z l Q z O T B k R X h B O S 8 r T U 8 0 N k t L T G 9 y T 3 p j N k o 5 d z R Z T m l a W F l 2 S 1 Z a M 2 w x c j J Y a W x l Z V l S V U 5 O V 3 V 0 T S t X N i 9 5 b j F Q N G h 1 W l Q y U V l B S U x O c n I 3 M D I 3 c i 8 v L 2 5 q c 3 N j Z m k y T E Z q O G V k L y 9 1 Z T V q N U Z I M k d 4 a 3 F Y a X R P Z F M 3 U V Z u V 2 l u c l N K b k g x e U h N e k 4 2 Q T J Z U n N B Z 0 1 5 d X Y v N z Z x d T M x a H J u U 1 F K a 2 1 i R 2 J a d k N 6 T D B 1 K z B n V G p O e j F G c F h t a z J h a X Y v Z l Z R N k 4 3 d F d G V C 9 w d n R M U F F Q N k V i U U F B W m 8 x c V l U b 3 B v R 2 F w K 0 d h d E R x Y z V 4 e n R K b y 9 P c D l o N T I x c l B G Y X g w a F p q a z V O S S t 3 R F F E Q X J K V W 1 i R 1 l K c E 5 N U k x M T 2 U w O T N N O G V 2 O X d n Q m 9 u Q T N T Q U F B Q U l H Z k N O Z 0 F B Q U 9 S T T J B W U F Z R T V x N U Z p d H J Q M D I 2 N 2 w 2 Z m 9 Z M D Q 5 V F R 4 M 1 F j M V F Z b k V t R W J B Q U R x T k J z Q 2 F s N X p x S G J t T 0 p D Z E R k S U F B S 2 h i W D E 5 Z k R B O F B S M W R Y M T Z U c m 8 2 T 2 p j Z H R 0 d D h Y c n I 3 O G V o d z h m a m 1 1 d n Z U Y k 9 P K y s 4 c H M 2 b D B 0 b l k 1 Y 2 Q v S l p s c n U z T 1 g 3 a k x l N k J u Y 2 x Z N F R H e m N Y Z m g 4 d 0 d 3 b m J B Q U J r T m p B d 0 V N V m l N W H A 3 Z T Z P b n A y Z E s r O T E z M 3 g y d H J h M 3 h z W T k 5 T E Y 1 N T V a W G 8 3 d T Z P d S s r K 0 9 6 b z Z P b k l a U C s y W j J X b U N Z N j J 3 V 2 E z d m V v O G h h M V M x W T h l U y 9 q N 1 R P N 1 R E a V V q W U J n Q W d z M E t o R U l W Q 0 l Y Y n Q y a l d s N 2 V q U m 8 v S G x M M z g 1 N 3 J u b m 5 v a U l P T 1 d V V S t J d G I z b E x Q U G p n Z y 9 G N 3 Y v Z D d 1 Y z V q U E 5 5 V y 8 x b m F s c l d 2 V 3 R m e W 1 I T z F 6 K 1 h Y e W l 2 e j F i N W t x Q m I 0 S z Q x Y j Z a b T V V d V d I M l V y W U J n Q 2 d i b T F 0 Y l Z P d T d k N j l P e F l 0 V 2 h T c l Y 2 K 2 V 1 T F p 1 M 2 J w N D l O R k h j d 2 5 i U 2 F H e F B H e U 8 v N z F a c W 9 Y Z V d p R z F W b m l 1 O V h 6 Y W l u V l M 1 Y j F h V 3 l O Z l Z B Q l R D Z H N B Q U 9 U c X l T Z W Z q R F B Q U E h Q U 3 R S V X J W c 1 R U V H o v Z G N O K 2 x G Z X h 4 c F F H e D J 1 Z T A v Z G E 2 U D A y W W J s W k Z Q Q 2 t V T n p K d X R T c D c y b E F Q S k J P M k F R R E k x U z k r O F l z N D V a U l R K b D F i c 2 1 S S n Z Q T E t L d z M z W F c x N W R L W E t i Y V V R W H F 2 Z k p H a 3 I w Y z B J M 0 5 X V 2 o x Y 0 t 5 Y l c r Y 0 x C M E h K c E g y Q V l B S U Z j d E x T M 1 I z a j c 1 b j V t d H J h M 1 I w d E x T b F B H U 2 R o d X Z 0 S H k 2 M n J W Y X N n Y l J 2 S m U w c H d u U m F k N 3 Z U d H N P T k V i W U J n Q W d W N m V j Y 2 t x O C t 1 c X J r N j R k U G 5 3 N F R q M z E x S W 5 Q Z W I 5 W F h h d T Z u V m F s e m R Z c X p U W E w r O W 1 O e X V 0 O T Z 2 S 0 4 w U 3 E x S j Q w T n B D Z H N B d 0 N R c T l X c l Y 4 Z H p 6 e j A z N m R y Z z R P Q 2 t E Z F B 5 T m x 1 V 1 E y Z l o z Q 3 p M d G J U d m 5 W Z T Z W b D V s V C 9 Q b G h N b z N O R W J Z Q m d B Z 1 Y r d l h y N D l Y W D M w M W Z 2 N 3 p u O G Z L b F N z a k l 1 T E h Q L z V 4 W E h M S k p S U D N O Q 3 Z F S m I y Z m 5 Y W E R z M F k y U 3 F 2 M W J E U E R h N X B 6 d 0 N z U n J D R i 9 y V E 0 5 Q V F B Q T V x N 1 I w Z E V Z R 1 J t W m R H M 2 h 3 b 1 d 4 Z G V 2 V y t P W T N 2 e G t S R V M r O T l G T H M y Y k 1 u c n J y c X F v b D d O b X p Z a 0 Z p S n J k Z D R m e n Q z N 2 t 3 Z H R F d W Z L Y j l l Y V l s M S t U M T V 6 R H Z O d G J U U D F x d j g 1 e F c r b 1 h F c T J 3 Q U F a R F l 3 T U J E R l l q S D Y r L 3 R q Y 0 h B d 2 h v Y U d Z d E 9 t V G R I U j B S R V J F Z T k v L y 9 2 a j l 0 d H Z q M D k v K 3 R Q e D h z c 3 Z 4 O D A z M 3 h 5 T E Z 5 L 0 9 m U j Z s N T J 1 U F M v T S t l S 1 V 3 b V h S b W Q x S V l M L z B 6 U y 8 5 c D d r b F R X V T g 2 R T d 2 U m d E e G R a N V R E a V V M W U J n Q W d z M E t o R U l W Q 0 l i c T d 1 e F B i M j l y Y T R z W W J i N n o 0 Z k R Q Q 1 h K Y W d t S G F 6 c z B v Y n B k W H p i b m F 0 c 1 d x T m 1 6 V C 9 w Q z h I a 3 V a U n E 5 c m Z 5 Q m 5 s U U R K a E d 3 Q 0 F P U z F y T U 1 5 N n E z a m F u Y 2 x y a l p G b X J G c m p s d m R k c l M x T m 4 3 V 0 9 F T E 9 j S E 9 v b m J B T U F N T 2 R r Q 2 I 1 W i s 2 d W 5 Q Y y t 4 b W p W d V V w L 1 Q r W F B E a W N Z R 2 F R Q U F B S k F 6 W V J z Q U F B Q n l K b X d E Q U F C Q X p v U n R B Q U R t d k h y U G 5 H N 2 t u T 3 R t a k 4 x S W Y 4 R H N J b X d E Q U V B R G t v N 2 N B a E M y Q V F D b 1 c x O W Z Y K 3 p Z c 2 F Q d W R 2 N l B z Q T d 6 a j Z P L 0 F B R E l i R 0 J n S U l y R l l 2 V D I 5 a 1 p Q V D A v b T l 0 a 2 c 2 Y n p w M H J a e G x l N U o 2 c S t T O G l P M G 5 G O E 4 4 N S t 3 R F F C Q V p v V k N J U X F G U X V 6 Y X R h d X U 5 d G 1 t T l B o V 0 N z S n A 3 a 2 5 i W H V t W n B M O E w 1 V E E z Q 2 R z Q U F O U 3 R y Y T J 0 b 2 Z h W l V t M X p z b W F I M j Z R c W V w W W d E O H d O d 2 p Z Q U F Q T k N w U U J k S z d o V 1 c w S m V x W i 9 4 V G R H U y t o Y V d n U W h o R 3 d D Q W V T S n R 3 Q j B Q d y t P a G V q c X J 5 d V Z q Q y t Z d 2 Y 5 b U 5 I Q U N B R T B h M W N K c z E r Q 1 l k K 1 p X M W Y w R W I 1 a S t W Y l F B Q X B s M V N W W G s 2 V k F 2 Q 3 B Y K 2 1 l V 2 E 4 c m J S Y V h l d m V T d V B X d W k 2 V X c 5 d 2 p i Q U 1 B Y 0 1 L c k Z j S n J Q V n Z 2 Y 2 5 E d m Z N U D h a U m s 1 Q U F E V G J 1 Z k 9 u Y k 1 1 V U d a W k V w N T B Y N X B n R H B 3 N G h H M E F B T 2 8 y T 2 p v Y U l 5 T W p t Z H M z Y k 5 n d z Y 4 S n B Q U n V Y b G Q 0 b m N B T 2 x M Q 0 1 I Q U N D e m d Z R 0 J L Q m F M M G Q v Z k g 0 T 0 R n e k U w T k J T Y k 5 t M k t q b z Z P V k 8 y e l Z a W W w 0 W l U y U E x N T U h J Z 1 F 0 Z 0 V B c U V P a F V J a E N v U k R k M 2 Q x M X R k Y 2 J S c X R W a m 1 0 V m x k T 0 9 X U 3 N 3 M T l y Y 3 J k S 3 h Z c 0 N K U m R n R 0 F H R E 9 t T W 5 3 b W l W Q W o 5 O G p k T U 9 K U z l n R 0 F Q Y k t D R F V B Q U J Y U V N V U k J W T 0 N F b F B X W X J y e D J H N j l u Y k d E d X N V R W F B Q U F B N U V 6 W U J n Q U F n S n d K M n d B Q X p C d U 8 z Z 0 p t Q y s 5 c 0 F 3 Q X c 1 e V N G N n Z K M 2 5 k U H N L R j Z M O T Z l Q m V n b m J B Q U R V c m E r d k w 0 Y U h o N k 9 y c T J 2 U z l l Z W V l e T R l Z U 9 D Q l d M a H d Z Z X p m d n o 4 S 2 h V S n M y Y k l s d D N H V G d u W D U 1 O U l k d 1 p Q T 3 c 2 N U Z s U n h v a E x B T k F F Q m 1 B d 0 1 E V V N 3 V 2 8 3 Z T N O M 3 A 2 Z W l h M W p Z N k 9 S a z l Q V D N 6 M n M 1 K 0 5 o U X N Y e H R q W V d I U j N k O G Z x M W F 2 a j R v c 3 Z 6 b V g 4 U 2 1 H N i 9 J e n N h d F Z 0 Z 0 d Z U 3 R n R U F 5 S 3 h R S 0 V T a F V J a G R 1 M 1 p O Y W Z 2 c F Q z O G E v L 3 U v L 3 h z T E Z p e U l p S W l X b H B i W X V I R m p Q U E x J S T d t R j d m S l F u U 1 J O T z B D e k N O c 0 F B T l N 0 c m E x d H l y V U Z D e G J F N j Y r L 0 h r T k R R N 0 Y 4 K 2 Z L S S t M L 0 F u Y m R L Z 1 R 0 T k V C K y 9 y e H B o S E d p R X N B M E F R S z Q 2 T 3 p 2 a j R Z Y 2 Z u b l R 0 U C 8 v e l A 2 T z d 1 e n Z Y Y 2 N Z R G R h W E 4 w a X d o Q j J h U 3 N B M E F R R k 0 5 O X R o a n N Y R G h 3 c m p r a 2 t 0 e T Y 3 U D h Q Z T B r U 1 l F N 2 E 3 V z Y 5 S D d C S G N o Q z J B W U F v R 2 x l Z W V X V i t Q S 1 h 2 e H l m K 3 R T b m N 1 b H Z Q U H h X c W 1 p W E s 3 M X Y 1 O D Z k R G I z a k R a Q 0 Z z Q T B B U U Z P T W p J e k V i Y m Z k R m g v O T Z F Z m o x R k 5 Q b m R S V 0 d v Q 3 p 5 S E t F V j d V e D B n W n J B U n l v V i t 0 T V R 3 Q U F n U G 5 w O D U v L 2 Z H e l p z a V Z X c m x 3 N T A x T 1 p v b E p s d l B T Y W 9 B M D B R b V V i Q U l E Y 1 B m a m d n M 0 h C Q l J k R W 9 W Q 1 l 1 S G J 2 d m Z m R z V z M m J J e U s v O T U 4 Y j J U R z g y a m 5 k c G U w Q T l S Q z J B U U N v M i t q b 2 F J e U 1 q R X k 2 Z H Z E Z 3 d k a S 9 m M z l z M j d a d G 9 t M 1 h y b D F 4 N E 1 D Q m l Y d n l D T F R W Z G h 4 d l p K b D Q y d m Z C Q W F v U n R n R U F 5 R 3 h n W U N D S 3 h X T D A 5 L 2 Z I N E 9 C Z 0 R B M E 5 4 Y V p O b T Z L a m 9 5 T W V m d m p o d U 9 1 d X U r S 3 V 1 K z Z h O U 1 5 T k 4 5 N l k r e n d x N 1 R p Z T l n e n R X a n V a V j d z S G 9 C c G h H d 0 N B e k F x R l F o U U t o Y 1 N 6 c z d k c z J S S m J 0 b X l w K 2 5 3 a k F i Y l d 1 O V p K b j B 1 W G p K Z V B Y e W 1 j V j N z R 2 9 C W m h H d 0 N B T 2 F Y U n B l Z E o x N n B W d z R W c 2 9 C N T J J d 2 N B N E l R b l V B T j V F N 1 l C Q U F B Z 1 o 4 S T J B Q U F B N U V 6 W U J n Q U F n S n d K M n d B Q U F K Q X p Z U n N B Z 0 J O T z B 2 R m h X Z G 9 i d m I 5 U 0 g r W C 9 B W E 9 Y b z c 4 Q U F E a m h K Q j M z V m V u N H I y c k h n b V Z W T F V E Y k V S M 2 1 G M k V i Q U l D N j l m W D F 4 Z k R 3 Y 0 h S M W R V M j Y v d m p q a j B l e F d J e V d s c F o 0 N G 9 r b j R y M 3 Z m V y t z V z d l d T R m R 2 V m Z m J a K 0 1 4 b l B o T l B Q Z l Z V W E h 2 d H R Y S D A 2 T k Y 0 N X B s b j R y T E x M b 3 U z d m U x d E U v Y 2 R P S E F n d n Z h M X I 4 V 0 t G U 3 Z p S n o v N V N U e j A w R U 5 4 O T k x M 3 g 2 L z h 5 c T g w T k g 2 M X N G e X B y V F J F V n d y V X F 0 Z 3 c v d 2 p i Q U F C a 0 5 q Q X d F T V Z p T V h w N 2 U 2 T 2 5 w M m R T M i 9 I a n g r T n Y v d V p 2 N H A v L y t a O G p J d U x u U C 8 5 N V h I L z k 5 Z k h O Y j M 0 e m x p e F o w d E M 0 Y j N q R E c r T H l 5 e S t Q b l R 0 M 3 h y d m U 5 Y T Z J a U J n Z E h Z M z N 2 d m U 5 O G N s U G Z q S l d y M T R k T D c z M F V 2 e k Z Y L 3 h G Z k 9 F T F g 0 a l R U a n N 0 S W l M d X Z 2 d n U y T G R 2 W D F 4 M z N Y V 1 Q r a H N Q d V d t c n l 1 W D N q V m U 5 e S 8 r c 3 B s S 3 d U c n F 1 M m c x e m w 3 Q U 5 B R U J t a F V J a E N v V k M 3 T n E x Y T B y Y k w z N 3 h p M 2 p p a V N k a W V I Z z R P a m 8 2 W X V Y S 2 x i R n M y Y k x Z d T N k d l h I V F J S Y m 5 Q c G E y d E x U W n U z Q m p m L y 8 3 M 1 k 5 d T J i W E h Y W F h m R n B a Z G V P a E c w S X l L d X Z m Y m E 2 T z N 0 e l J T R T A 3 e l h Y Z D V m b X N C Z E t i Q U Q 4 N H V 3 R F F C Q T N k c m E y c V p j V z d w M G F U e n d 3 Q V B S M G R F e G N X M T R l S G h T K 0 0 z Y m t p V k w 0 d E N o U X p F M k 5 o Y m Y v Z T U z N D d i Y m J w d l U z d D d l U H F X c U h U R T U 2 S 1 l O d k x X c T R l T 0 J 1 L 3 l l Z X B h Z 2 w v W U p 6 Q z N D T m d B Q X V m d m x Y L z d s a W I v L z R B Y y 9 p R U t o R U c 5 K z g 1 d W J O d D Z C Q X d m a X Z Q U E 9 p K 2 V l Z X k 1 Z W Z Q S E Z P T 2 V j Y z Z i Y 3 M z R G h 3 c X F i b 0 t X V k p 2 a U 8 z M U 1 h d X B 1 O S t S b 3 d 1 d 2 p i Q U F B M H h R c 3 Z 2 Q k M z M z M 1 N 0 h E a H d J T z Y 0 N D Q 2 b W p i T n Y z N z d Z c z J k U G Z P U W p I N G w 5 K y 9 a R m U z d D c 1 b m Z E c 3 k 3 d F R n c m 4 1 Z G N x Q m V 5 M F l 3 Q n p t N 0 F O Q U V C V G 5 I N z Y 2 W E h 6 e l R m S G d R T U g 0 a y 8 r N U U v a T l 0 d H Z q M U 5 Q U F R X W H Z 2 Z n Y z e C 8 z M 2 5 0 d k h E b H l K S T R l U F J w M z N u b G 5 M R n E w S 0 k 0 Z l B 4 N 3 Q 3 W l g v a V p 2 b W 5 l c T B J V G h y R 0 U 5 c W R 4 U V l 6 R i 9 D T m d B Q V R k W F o y U m x 2 Z m V 0 Y j Q r d G Y v M 3 B z M j d Z d E l y T H Z B b D d 1 a l c 5 O F k y e m V 2 S G 5 L O V N W T G x z U n J y N z B X S X l N a l Z V T j N r b X F i b 3 p X N j l M e j h 1 V n F o M z F G Z 0 1 Q Y 0 o y d 0 F B N U 8 1 L y 9 1 Z C 9 Z d j M 2 O V J P Z k 9 6 c z c 0 M G M v K 2 x I V H g r M 3 M 3 S X p X M X R i N D J j O S t G b T k 4 N H h z b n R U M 3 h 4 Q k 9 U M 2 h 1 d n R a d D Q 2 W j l K N n F s c 2 w 0 O H B W T V A 4 S l d 3 R E F K Q 3 I z Y n Q z e C 9 Y W F h 4 O C 8 r d E d Q S n Q 2 Z G Z 1 b W x s K 0 t N T T g 2 W X V L Z F p T N l F Y T F Z v V U d 6 W n N p T D Y r d m t s a C s 5 V l h Y N D A 5 Z S 9 i a 3 V r b G I x c U J j S 2 R 6 b j B U Y 3 c r d 2 p i Q U F E V W J Y U j B O R V p H U m l a Z E d 6 O V h l e n h v a j Q 2 T 3 h z T V B Q e H g v O V Z k L 0 5 Y R l B v O H Z J c T l t M m J W d j A 5 U F R F T z k v N X p s a X l a R W 1 N a m 8 3 R 1 Y 3 N 3 l s W G p m K z k 0 M 1 p j e E c 1 c E c x c 3 A z b l V u U m c 5 a E 8 y Q V F E S W J H Q m d J S X J G W X Z U M z k 4 Z m c 0 R 0 F N R F E z R n B r M m J v c U 9 q S T g 0 N D Q 0 e T Q r Z W F i N D Q 0 N z d v Z 2 x T N W J F d 1 l N S D Q 0 L y 8 r S S 9 q M 0 h Q U G J Y a m N w N T k r T 3 J a d j N 4 N z c 5 K y t Q d n I 2 K 3 V P a W l p N m J j Y y t H R k Y 4 Y W Y v Z G 1 m e F U w M z N S V E x s e S t Q O X Z i M j J M c D F h N X g 4 O H N t V H d t M G p R Y i 9 X c z J u N 1 Z 0 b U c r V X Z Z Q m d B Z 3 M w S 2 h F S V Z D S W J x N 3 V 4 U G J O M j d j R 0 J z M 2 J x e j R m T D F C Z C 9 Y c T F m R z V 6 M z J 1 N W 4 y W F h u c H B Y S H J w c F l u a j F u d m t W a U 1 C V 0 t p R 0 U 0 K 3 d E U U R B Q 1 N W d F Z i c D h j N 1 J t T E h r W H d t S C t F c l l C Q U N D U 2 c y O H p 6 N 3 F 1 M X J j e n R t S H V h N T N w Q 1 F B Q U F N Q j h J M n d E Q U F C Q X p v U n R B Q U R t c k V y d k 5 q Z n l 6 b k 9 0 W n h 0 d H o r d V p w R D d L L 3 d O b W p u Z T J B U U N Z a z h i R F p M M j d p O W N y Y V V m e l N u U E l l M j d W Q X J U M 3 Z H R j J F Y l l C Q U t o Y l g x O W Z E Q T h Q U j F k W F Y 4 V j d 2 d l d 0 Y j h X a F E 0 Z G k y N 1 p 0 R F k 5 W E h q W X J C Z H p 5 Z T h 1 R G N i b n B D c X J W d 2 5 L b H R 0 S z U y Y j B j N W c 1 a E d 3 Q 0 F 6 Q V l H Q n F K W U x F W n Z i M i 8 w O V B S V X Z P L 0 l r U 1 B S M j l z Y l Y x O T l k U z d q M W d y T l N a W G t O Q U U 5 a m Z K K 3 h q O W 4 2 U z l w Y n F X V j h q U 1 Y 4 Q 3 h M N T F X N 1 l l W U k y d 0 F B W k Z Z b 0 Z L S l F L T V N 1 W G J 1 c T N u Z m Z m Z m Z G S l p k Y 0 1 p M X p T Z 3 F z V 1 p a e G w 0 Y l Z w S U N l S l F T b n F U U W 5 6 U z F O N E s 0 V T J J S F p S Z G d H Q U t C d W J X M X R G Z H V H a G 9 a a W J H d 3 N s a T l m b n R 0 N D F h c k w 0 N E Z 6 U E x D T y 9 6 M n R T Z 0 c 5 V 2 l X N W R N e T B h c z J 0 M H Z 6 c l d Z S m U y a W N 3 d l l S d E F B Q 2 E 0 c j c 3 N 2 9 1 d F c 3 Z k d W N z d 5 b G R 6 N l R M T X B X Z E s 5 c G M 5 a 3 V i L z g y Y X g 5 b H Z h Z D V R d U E w d U E v L 2 5 r N k 5 t Q U Q 4 a U 5 z Q X d D U X U 1 L y s 5 S 2 V 4 W X N X S 0 9 Q b m t r N X Z T Z j Y w c W I 2 V X F k V D N M e T J 0 S n U 2 d z d 6 Z n Z t N W Z k W G 0 2 T 2 d E Y k 9 i c 0 E w Q V F P N G V l T 0 N C W E h Z Z n I 2 V T h X R W M w S j F D U D k x d X J 6 e X h q M X V x b m 1 x U W Q x N 1 A w R H p T Z n N B M E F R S z U y N z k 0 Z D U 1 O S 9 m c l M z V i 8 2 b l p q M 3 Z W S m M r b T d T R G Q x T G x 1 T k x 4 W D d Y N n J t Z E 9 T W C t 2 T m 0 2 O X g z V 2 w y Y m 5 j V V d B d z g 0 U n R B Q U J 5 d F h 2 M z d q a n B w S l B p M 2 5 2 d m p Z a U l Q W H Y y U k V U R X Z m Z m V H M W R j Y 1 V V c 1 h i c T B x Z V B Y T 3 Y 2 c j N 0 M 0 t h N D J S O U F W Q X Z a W G 5 O S n V 5 V m J z U G 1 I b k N O Z 0 F B d V h y U G U 5 N H o 2 Z k 1 M T D d 3 U U V S R 2 J O M i t l d U 5 i S V d k Z E p J W G U 4 Y m Z 4 e j J r Q 2 Q 5 b X p y W n N n Y W x L d j k 3 S T M y R G V S U D J B W U F v R z Z q b z Z N e E 1 q S l M 5 W j Z 4 c 2 J F c D E r c G R S c D U y O S 9 G Y X g y Z F Y y c U N z M W 5 5 U y t x b z N x R 2 V 0 Y k 5 l N 0 V 6 b 3 d N N F J 0 Q U F B e U d 4 Z 1 l p R 0 t 4 R 1 A z O S 9 U R T R P Q m h E U T B P e G F k T 2 0 2 T 2 p v b U x o b m V I Z z R 2 d k 9 k N z h T T 0 h U d G l a R 1 F r Z n V t W G Z p b T J i T m t 5 c m Z P c 3 R 0 U j d Y T n J B b X Z Y O T d 5 e n p 5 d H B l N n o 0 a E h H Y W V z Q T B B U U d h R l F p R U t o V U o w Z D N k W H Z L Z W p v e U 9 1 d W V h Y X V P Y W F h N m E w T l h Q W m R x M k t j O W 9 B W G 4 2 O T B T W G 5 q U V J n b 1 J y b U h t R W J B S U I 1 b 2 Q 1 b D N i V T J P e X U v W G s x N U 1 N L 3 l i R D J F Y 0 p p O W h H M E F B T 2 F r c k V F N G J U L z E 5 S m Q w Y j d N M 1 h V d j c v a m 9 3 T T F w b m V n S U F B Q U F 3 M 3 d q Y k F B Q U F r R E 5 o R 3 d B Q U F I S W 1 i Q U 1 B U U 5 o V U R N a V h E Z E l B Q U p o e j B n W m p H N F V C T T B Y W U J n Q 2 d i b j E 5 Z l R F O F B C e G R Y V j J U c m 4 v e W s 1 K 0 0 r K z Y 3 Y j l L M U Q z M 2 9 R M 0 h k Z G R m b E 5 u Y X R J R j B 0 a 0 t j O U w 3 d V J j N 1 d C R T V 1 d 0 R R Q k F a Z 0 1 E Q T F F c 0 Z x T z N 0 e m Q 2 Z W 5 x b X R L O V l z U 0 w r N H o v K 1 k 5 S z F 0 c m E y N l p v Z X d J d 1 R 0 Z 0 V B e U t 4 U U t F U 2 h V S W h k d T N Z b H R y Z T J 0 a 1 o 3 Z T N Q L 3 F l a 2 R h M k E y R T d Z Q k F L a G J w V 3 A x U z B 0 T D A 4 Z E 9 1 N 3 p i V W 5 C Z 0 p n a m J B Q U R r c n F X b E p l N j g 4 O D U 0 N X B s b l l 0 K y t m Z k d i d i 9 t Y n N Y W H I x c G 1 l M W l S S m x Y S F Z j a U F 2 d 2 p Z Q U F M b D c 1 S k Z I N H F N Z i 9 X a X N X Y k 1 t a G 9 l S F k r d l d y Z k h X d D c 0 M X p q L y 8 v R n o 2 M z d s e l o w U E J P S 2 5 T b l Z R Q k Y 3 N k J l Z 2 5 i Q U F E a z d s T 2 Y r b F F z W D c 0 O E l p S T Z P a n J p c X F 1 d W l 1 O T g 1 e n U 1 a G U y S T Z z d k k 4 M W 8 2 Y n Z r N V V L L 1 d t W j R B Q U F E e n o z a l F I d G Z a M l J r L y s 5 b l B K a j V 2 M k x C Q j F S a V k x M V M y Q V F E S T F l S E R o K 0 9 M W C 9 4 a S 9 P b W Y v d W 5 F Q m 1 y S G p 4 K 1 B 4 W X N Y T j l 4 M 2 x v Q m V m d T k 0 b F R w c j F k c 0 d h M E E 5 a E c w Q U F I S z F a O C t l K 0 1 Z M 3 Z o R i 8 r S W Q v T 0 J H d 2 4 z M z I y V m k x Y X R Y R V B m V 0 c x N l I z c X R P K 2 Z 3 M H d u U 3 d q Q n d D Z 2 J x T 2 p v e k V 5 T W p M c D J y b m 5 u a H Z y M T Y r Z k N O c k h q a D J M N 2 R 1 M 3 g y L z k x b T l O M 0 p Q W E 1 2 S k d O M G 9 E Y U J h V m J R Q U F N a H N Z R 0 l o a X N S a j k v Z j B 4 T 0 R n W V E w T k R z V 2 5 U c H V q b z Z J a F R U a m t s Y n J 6 e H h 2 a l N s N z R V Y l c x d D h l U 1 R U O G I 3 M y 8 v K z Z P e n N u T 2 x w Q T B 3 Y l l S c 0 F n T X d L a F V J V U N v W G 8 3 d T V P Y k Y r N 2 R t M n N Y Y n U y N H Z O N U x 2 R X U 3 U 3 Z 0 O H Z G S z F Y Q l Z j a U F 2 d 2 p Z Q U F Q U E c r T E x 5 Y W 9 F N 2 E 5 Q V h 3 S U Y 2 Z U d j Y k F J Q j V K Z S t O M F d 5 M E J 0 U k Q y Q V l B Q U l D Y 0 N k c 0 F B Q U N R T T J F Y k F B Q U F j a V p z Q X d B d z V 5 U n R X d G J J U m 1 Z M l F R U H l a a m R 5 Q U F E b X B m S U F Y V 3 V I O H J U S G h n R 2 t J V 3 d E Q U Z D M 3 Z y N i t H Q j R l a n E 2 d X J p b H R Q L 3 p o R C t Q S k o 1 K 0 1 s c G F X M k x 0 M 2 I v V D A 5 T V N p U l l 1 b W R Y N 2 o 0 Y m s w Z U Z l c l l s Z H J F O F N C T E l S d E F B Q X l H e G d Z a U d L e E d M M j l 2 Z E h U M H p P b C 9 a R k h I b 2 4 5 K y 9 m S E J 6 N 3 d n W W l J d U 9 x c X E 2 S 3 Z y e T k r O V Z k L 3 R l R 3 h 5 e X Z R U 1 V H N l Z q Q j I x a m J R Y k 1 J M k F B Q 1 p G U X F G S 0 J R S 3 N X d l h y c 1 Q y e j M v K z g v R 2 x M M z F w N H Z Q W H Y v N z F P U F h V V T N P Z H c z a m 9 M c T F l S j R Y b z B 1 d j F M Q l c z d k J 5 b 2 h 3 M 1 N B Q U N v V z F 0 Y j I 1 U n J U e i 8 5 Z E J 3 N 2 R p d 1 d M M T Q 4 Y 1 M y d m 9 E M W V Z Y T Y z M G x 4 U G F C Y T B n W H F v Y k F N Q W t L d T l l L 2 Z H N m F l Z k h 0 d T N i N C 9 2 Z m U 5 N 0 1 U U T B G S 3 R Y c j Q 2 Y m J y b 3 A y d H N i K y t k b l V v V z Y y a k x 5 Y X R Y d X J H T U N a Q 0 Z z Q X d D U X E w T 0 h E c 1 d o U T R k a S 8 v N z l j Y 3 N 0 d D h U e D Q 4 Z m p 3 e C 8 r Y 1 B 6 T H Y v e E x 2 T 3 R k N z h w O X Z H c k J 1 d E l 1 N D d X V 2 1 3 T T B 5 a k p 5 Q U F C e T l m c n J y O G V S S T B m a T k z L y 8 5 e U 1 p b 3 J X M U 5 k N z k 3 b m Z I O T c 3 M 3 Z W e j Z 6 e H F L e H d N M 3 d I U V N 0 Z 0 V B e U 5 Y Q 2 h R d G o x Y X B W a z V h T X Y r R U 5 i N G d E Q n c 1 T W Z O N n d Z V U 5 k Q W J q M G 5 l M W F m M C 9 i R j B B e l d F W U 9 B R U N 1 e m p 6 e n p I a n h 4 U m V u W E U v Y V R D M n J w R 1 h o a m V 3 M F h p N H B n R n R h R H R S R D J B W U F J R m N Y W G 5 o a F B Q W F V V L 0 h T U 3 k v R j B x V k x J e U x p K 2 V l Z m p 6 V n I x a 3 p j M D B p Q X p m S n N Q V X Z P Q W Z K Z 0 d U a 0 F B S F V i S F I y T m t a R 1 J T Z G R X c k Z n U l Y x e H h S W H p y V z k r Y X V G W X N G d U 4 z Z i 9 k M 0 p 6 N 1 h 1 N H c 4 N i 9 P V k 5 r Z 0 R h R G F W Y l F B Q U 1 o c 1 l H S W h p c 1 J q O S 9 m M H h P R G d Z U T B O R H N X b l R w d W p v N k l p S W l K d H V 1 a W x 1 d W V X V y t O e m 5 Q a G N 0 T F M z U j J k a 1 p s M T E y V 2 N Q a m x o L 3 R W W H E 5 V X F D d X R 2 T z R J Q T Q w a T d B T k F F Q m 1 o V U l o Q 2 9 W Q 2 R I Z D N K N 1 o z Z E h U R V g v L z F Y M W Q 4 d n Q 2 Q W 0 w Y 3 d M Z z N Z N V R 1 V l Y 2 d V d D K 1 Z B R n N J M k F B Q n p X c G J x Z E 5 v e n R 3 R W E 1 W j F 0 Q U F E b X R D e k x 4 d 1 Z y W U x v S T J 3 Q U F B S k F 6 W V J z Q U F B Q n l K b X d E Q U V D S l d r Z U t K Y l U z Z W 9 3 W k 1 Q L 1 l J Q T B B Z 0 R r a j d k b m F h Z m 9 w d m E v U 0 p t d j F I Z z F X U H M 5 c W Z U a U N E T 1 l u W V J z Q W d M c j E 5 Z l h G O F B C d 2 R I V j F U Y n I r e m 5 l K 0 1 3 N G R P a l R w M m t V W F h S U m Y v T 0 l Y R 3 h w d l B K Q l d D c 3 N i T m 1 4 S U R P U k p P N U F u S F F H V 1 o r Q X R u V 3 Z w U E N 0 e D d C a k 1 M O E k y Q U F D W k R R d 0 1 S T E Z Z a k 4 3 Z T N 1 a n A 2 W m 5 V Z H V U S W t l a n M 3 S X l 2 Z n Z X c n N Y V H A w b 2 l J S 0 J h T D B k N 2 U v S D k 2 S m 9 Y b W V w Z H B K N F h 2 Y W 4 y U C 8 3 M V d N T T R h b k M w e m g 3 b E o y Q V l B S U x O Q 2 9 S Q 0 Z R a U Y y N 2 R v M X B l M 1 p a N S t O Y m R 1 M n h m T G x 5 e W V 1 O W Z Y M X h V Y y s 4 c E Z j N T F C U E N D M n Z a c G Z L Y 3 Y 3 M m V E K 1 Z L d T F K N D l W V E 9 i Z T h I T 1 l 1 W V J z Q W d M c T F 0 Y l Z O d W J a b X p a c F l z M m J O e E 9 l K 3 Z y N D Q v L 3 p 6 Y 3 g r N 2 5 1 c D F w Z V h p N W M r W G Z p N W Z E b D V 2 c G J t Z T B D e G 9 3 O X d s Y k F N Q T B G V G Y v d m E z N H k v L z h p O W 5 l a H F K c W x X N n g 5 d k h K V l d v c X k w a n I x Y n R U a 3 Z Z a H J s T D J B W U F v R 2 1 l Z W V h W l d M a H d Z U 3 h j d U R E M 3 Z x Z X p 3 b H l y c j Z S Z 1 h h b U t u d W V 1 N T h E c 0 p X d 0 R B T k E w O T k 5 L 2 Y y e m N 1 T E V w Z l Z k Y V J s N G F j c X V G M k h v M l V z c 2 F p a D N y Q l N j d V l S c 0 F n S 1 o 1 N k t H S D R 0 M 3 Z m d m V V N j J s M z d w N U 9 0 W l o 4 b D c r e l B S N m t 5 O X Z y T 2 V j Y m 1 I K 0 V i U U F B b X V M U W 9 V U H g z S F B Q e G V t b m 4 5 N 1 V j W k p D Y 0 s x N 2 E 5 M l h K S 2 x L M 2 N o T z Q 5 W G 1 W d T h j Z 2 R s R D J B W U F v Q 2 4 y N 3 Q w Y k x T M H Q w Z H J h T 3 F X d D N o Q l p x W k t j R k l L c n Z T K 2 R G R 3 p U T E N Q U E 1 1 O T Z s c H d E O D R l d 0 R R Q k E z V V p I U j J O a 1 p D U 3 g 3 Z m 5 u b j Y v W V Z 1 O H k 4 b W E r Q T U x M j U v Q z B j L 2 U r T n B 6 W W h H M E F B R E l i R 0 J p S V l y R V k v Z j M 5 T V R n N E d F T k R R N 0 Z w M D Z i b z Z P a V l 1 R 2 Z s e X B W e D l 0 b G 4 1 e j U y b G 5 l a T h 3 e T d s V U o y d F R H c T d U d 3 V p T V A 4 S m 1 3 R E F K Q l p v V k N J U X F F U T N k M 2 R G Z T k 1 K z l 2 Z k h t O S 8 r O X N U M j V v W k 1 z d l B 6 c T R u M U t Z O X N p d V B 1 W l c y V l N L V X c 5 d 2 p i Q U 1 B b k 9 B V 0 x W b 1 V F V k Z 4 e W Z k Y 2 t 2 Y T g 2 N 3 l X Z 0 d j S j h z M E s 4 R E F Y a l k y T n h l a m 9 h T F M w d E 1 T Q 0 J R d G 1 l a n B O T V h X M 0 N n Q U F U a W l y V n E y S 2 l J a j k r L 2 Z Q O E V 6 c V Y x b 3 R y d F p l N i 9 r c 3 o y U W R U N 0 N H L y s v d z R j U H g 0 b 3 N 2 e H J K b H k y T H g 0 c 1 V 6 U F o y b U V M W U J B R T V 3 N D J H N 3 I 2 O H Z I b n J v b 1 J t Z U R U R G Z E U T h Q e D U x M z N o b X Z 2 Z l p h b k h Q T 0 9 U T T l u Y V p w R 1 J z Y k c 1 d n B T U U F B T U h O Z W V l V 1 Y r U G p I U H g 3 R l l q R m F X M X Z q T F c 5 N V M 2 e G R 1 M 1 p p Z V R s Q U h z Y k d 4 b U p 3 Y 0 R C M j d 0 d 1 p M N y 8 4 Y 3 B 4 M D B r b n h 0 M y 8 3 d D N I b G x W Z k 8 5 T l N h U X R n R 0 F D Q j I 3 O T R k L y 9 p U C 9 4 a j k v Z j F 4 N 0 5 p e G 1 a N E 9 N T S t k Y 2 N Z W j h U d S 8 4 e n Z 4 b n Z l O F o 5 S X B C d k 9 K c 0 E w Q V F J e U 5 q Y 1 h M T D c 4 Y 0 J 3 O G V q S D M 3 O X N V V F R 6 d 1 J y N z M y M m t 4 U E M 1 a E h X b H R i W S t Y S 2 x i R m 1 6 W n B Z d l h w M W 5 I b m 1 t W E h T U 1 N m T j l M U 2 F S d G d H Q U F D Q W 5 O a 2 d E U U F B Q U h J b W J B T U F B R U R P a E c w Q U F B R E l t Y k F O Q U F B Q U 9 S T z J B U U F B S U d m Q 0 5 n Q U F B T 1 J N M k F Z Q U F J Q 2 N D Z H N B Q U F D U U 0 y R W J B Q U F B Y 2 l a c 0 F 3 Q U F R T T Z F Y l F B Q U F N a V p z Q T B B Q U F B N U U 3 W U J B Q U F n W j h J M k F B Q U E 1 R X p Z Q m d B Q W d K d 0 o y d 0 F B Q U p B e l l S c 0 F B Q U J 5 S m 1 3 R E F B Q k F 6 b 1 J 0 Q U F B Q X l K b X d E U U F B Q U R r V H R n R U F B Q 0 J u d 2 p Z Q U F B R G t U T m d H Q U F D Q W 5 B b m J B Q U F B a 0 R O a E d 3 Q U F B S E l t Y k F N Q U F F R E 9 o R z B B Q U F E S W 1 i Q U 5 B Q U F B T 1 J P M k F R Q U F J R 2 Z D T m d B Q U F P U k 0 y Q V l B Q U l D Y 0 N k c 0 F B Q U N R T T J F Y k F B Q U F j a V p z Q X d B Q V F N N k V i U U F B Q U 1 p W n N B M E F B Q U E 1 R T d Z Q k F B Q W d a O E k y Q U F B Q T V F e l l C Z 0 F B Z 0 p 3 S j J 3 Q U F B S k F 6 W V J z Q U F B Q n l K b X d E Q U F C Q X p v U n R B Q U F B e U p t d 0 R R Q U F B R G t U d G d F Q U F D Q m 5 3 a l l B Q U F E a 1 R O Z 0 d B Q U N B b k F u Y k F B Q U F r R E 5 o R 3 d B Q U F I S W 1 i Q U 1 B Q U V E T 2 h H M E F B Q U R J b W J B T k F B Q U F P U k 8 y Q V F B Q U l H Z i 9 E O H B G W k J B O H g 4 a n p B Q U F B Q U V s R l R r U 3 V R b U N D I i w K C S J U e X B l I i A 6 I C J m b G 9 3 I g p 9 C g = = " / > < / e x t o b j > < / e x t o b j s > < / s : c u s t o m D a t a > 
</file>

<file path=customXml/itemProps17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customXml/itemProps18.xml><?xml version="1.0" encoding="utf-8"?>
<ds:datastoreItem xmlns:ds="http://schemas.openxmlformats.org/officeDocument/2006/customXml" ds:itemID="{97A70D70-9F4D-7A45-BD2B-941BE977F05D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782</Words>
  <Application>WPS 演示</Application>
  <PresentationFormat>自定义</PresentationFormat>
  <Paragraphs>62</Paragraphs>
  <Slides>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4" baseType="lpstr">
      <vt:lpstr>Arial</vt:lpstr>
      <vt:lpstr>宋体</vt:lpstr>
      <vt:lpstr>Wingdings</vt:lpstr>
      <vt:lpstr>Helvetica Neue</vt:lpstr>
      <vt:lpstr>Helvetica Neue Medium</vt:lpstr>
      <vt:lpstr>Helvetica Neue Light</vt:lpstr>
      <vt:lpstr>PingFang SC</vt:lpstr>
      <vt:lpstr>Helvetica Neue</vt:lpstr>
      <vt:lpstr>黑体-简</vt:lpstr>
      <vt:lpstr>Calibri</vt:lpstr>
      <vt:lpstr>Trebuchet MS</vt:lpstr>
      <vt:lpstr>Alibaba PuHuiTi 3.0 55 Regular</vt:lpstr>
      <vt:lpstr>Helvetica</vt:lpstr>
      <vt:lpstr>微软雅黑</vt:lpstr>
      <vt:lpstr>Arial Unicode MS</vt:lpstr>
      <vt:lpstr>黑体</vt:lpstr>
      <vt:lpstr>26_BasicWhite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昔年</cp:lastModifiedBy>
  <cp:revision>833</cp:revision>
  <dcterms:created xsi:type="dcterms:W3CDTF">2024-02-01T07:35:00Z</dcterms:created>
  <dcterms:modified xsi:type="dcterms:W3CDTF">2024-04-02T11:51:27Z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24E1F7B36E906A329FAF8A651292AEE7_42</vt:lpwstr>
  </property>
  <property fmtid="{D5CDD505-2E9C-101B-9397-08002B2CF9AE}" pid="3" name="KSOProductBuildVer">
    <vt:lpwstr>2052-12.1.0.16417</vt:lpwstr>
  </property>
</Properties>
</file>