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Override PartName="/customXml/itemProps1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01" r:id="rId3"/>
    <p:sldId id="2502" r:id="rId5"/>
    <p:sldId id="2503" r:id="rId6"/>
    <p:sldId id="2504" r:id="rId7"/>
    <p:sldId id="2505" r:id="rId8"/>
    <p:sldId id="2506" r:id="rId9"/>
    <p:sldId id="2507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.zhu@fit2cloud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A6C9EA"/>
    <a:srgbClr val="2C89CE"/>
    <a:srgbClr val="D3D7DB"/>
    <a:srgbClr val="0A7BE0"/>
    <a:srgbClr val="535353"/>
    <a:srgbClr val="60B0F8"/>
    <a:srgbClr val="80B7CB"/>
    <a:srgbClr val="5FAAC3"/>
    <a:srgbClr val="0C7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2041"/>
  </p:normalViewPr>
  <p:slideViewPr>
    <p:cSldViewPr snapToGrid="0" snapToObjects="1">
      <p:cViewPr varScale="1">
        <p:scale>
          <a:sx n="52" d="100"/>
          <a:sy n="52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2" y="723577"/>
            <a:ext cx="5033353" cy="5254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【PPT封面】DataEase 2023（无文字）-1920X1080.jpg" descr="【PPT封面】DataEase 2023（无文字）-1920X10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1" name="FIT2CLOUD飞致云 Logo-左右-反白.png" descr="FIT2CLOUD飞致云 Logo-左右-反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990600"/>
            <a:ext cx="5461000" cy="57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2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1" y="671830"/>
            <a:ext cx="5461003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indent="0" algn="ctr" defTabSz="584200"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tiff"/><Relationship Id="rId2" Type="http://schemas.openxmlformats.org/officeDocument/2006/relationships/image" Target="../media/image6.jpe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1"/>
            <a:ext cx="24384000" cy="13716000"/>
          </a:xfrm>
          <a:prstGeom prst="rect">
            <a:avLst/>
          </a:prstGeom>
        </p:spPr>
      </p:pic>
      <p:pic>
        <p:nvPicPr>
          <p:cNvPr id="10" name="图片 9" descr="手机屏幕的截图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7" y="3445297"/>
            <a:ext cx="6596063" cy="16946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445153" y="6051486"/>
            <a:ext cx="17488930" cy="1613026"/>
          </a:xfrm>
          <a:prstGeom prst="roundRect">
            <a:avLst/>
          </a:prstGeom>
          <a:gradFill>
            <a:gsLst>
              <a:gs pos="0">
                <a:srgbClr val="2E86F7"/>
              </a:gs>
              <a:gs pos="40000">
                <a:srgbClr val="1D57D8"/>
              </a:gs>
              <a:gs pos="69000">
                <a:srgbClr val="113AE2"/>
              </a:gs>
              <a:gs pos="100000">
                <a:srgbClr val="071CD8"/>
              </a:gs>
            </a:gsLst>
            <a:lin ang="0" scaled="0"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800" b="0" dirty="0">
                <a:solidFill>
                  <a:srgbClr val="FFFFFF"/>
                </a:solidFill>
                <a:latin typeface="阿里巴巴普惠体 3.0" panose="00020600040101010101" charset="-122"/>
                <a:ea typeface="阿里巴巴普惠体 3.0" panose="00020600040101010101" charset="-122"/>
                <a:cs typeface="Helvetica Neue Medium" panose="02000503000000020004"/>
                <a:sym typeface="+mn-ea"/>
              </a:rPr>
              <a:t>实战案例学习——用户行为分析</a:t>
            </a:r>
            <a:endParaRPr lang="zh-CN" altLang="en-US" sz="8800" b="0" dirty="0">
              <a:solidFill>
                <a:srgbClr val="FFFFFF"/>
              </a:solidFill>
              <a:latin typeface="阿里巴巴普惠体 3.0" panose="00020600040101010101" charset="-122"/>
              <a:ea typeface="阿里巴巴普惠体 3.0" panose="00020600040101010101" charset="-122"/>
              <a:cs typeface="Helvetica Neue Medium" panose="02000503000000020004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867" y="631372"/>
            <a:ext cx="4461597" cy="46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54927" y="9422253"/>
            <a:ext cx="7869381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DataEase</a:t>
            </a:r>
            <a:r>
              <a:rPr lang="zh-CN" altLang="en-US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 开源社区</a:t>
            </a:r>
            <a:endParaRPr lang="en-US" altLang="zh-CN" sz="4000" dirty="0">
              <a:solidFill>
                <a:schemeClr val="bg1"/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+mn-cs"/>
                <a:sym typeface="Helvetica Neue" panose="02000503000000020004"/>
              </a:rPr>
              <a:t>202</a:t>
            </a:r>
            <a:r>
              <a:rPr lang="en-US" altLang="zh-CN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 年 </a:t>
            </a:r>
            <a:r>
              <a:rPr lang="en-US" altLang="zh-CN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1</a:t>
            </a:r>
            <a:r>
              <a:rPr lang="zh-CN" altLang="en-US" sz="4000" dirty="0">
                <a:solidFill>
                  <a:schemeClr val="bg1"/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 月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25520" y="1812925"/>
            <a:ext cx="18782030" cy="894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实验目的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掌握数据可视化分析过程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掌握数据可视化分析方法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实验前提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  <a:sym typeface="+mn-ea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掌握各种数据分析法。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熟练使用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 DataEase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数据可视化工具</a:t>
            </a:r>
            <a:r>
              <a:rPr lang="zh-CN" alt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。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实验内容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457200" lvl="1" indent="0" algn="l">
              <a:lnSpc>
                <a:spcPct val="180000"/>
              </a:lnSpc>
              <a:buFont typeface="+mj-lt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基于 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DataEase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+mn-ea"/>
              </a:rPr>
              <a:t>完成用户行为分析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3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4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阿里巴巴普惠体 3.0" panose="00020600040101010101" charset="-122"/>
                <a:ea typeface="阿里巴巴普惠体 3.0" panose="0002060004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525520" y="1910398"/>
            <a:ext cx="18782030" cy="9768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7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实验环境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7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每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 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2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 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个学生组成一个数据可视化小组。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2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每人或每两人有一台可访问互联网的电脑。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实验过程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掌握用户行为分析的数据结构。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掌握用户行为分析的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 MySQL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数据源接入。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掌握用户行为分析数据集制作。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制作用户行为分析视图和仪表板。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根据制作的仪表板输出对应的实验报告。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3.0" panose="00020600040101010101" charset="-122"/>
              <a:ea typeface="阿里巴巴普惠体 3.0" panose="00020600040101010101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9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10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阿里巴巴普惠体 3.0" panose="00020600040101010101" charset="-122"/>
                <a:ea typeface="阿里巴巴普惠体 3.0" panose="0002060004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7382510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1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2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用户行为分析</a:t>
              </a:r>
              <a:r>
                <a:rPr lang="en-US" altLang="zh-CN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  <a:sym typeface="+mn-ea"/>
                </a:rPr>
                <a:t>-</a:t>
              </a:r>
              <a:r>
                <a:rPr lang="zh-CN" altLang="en-US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  <a:sym typeface="+mn-ea"/>
                </a:rPr>
                <a:t>数据结构</a:t>
              </a:r>
              <a:endParaRPr lang="zh-CN" altLang="en-US" sz="5000" dirty="0">
                <a:solidFill>
                  <a:srgbClr val="0C7BE0"/>
                </a:solidFill>
                <a:latin typeface="阿里巴巴普惠体 3.0" panose="00020600040101010101" charset="-122"/>
                <a:ea typeface="阿里巴巴普惠体 3.0" panose="00020600040101010101" charset="-122"/>
              </a:endParaRPr>
            </a:p>
          </p:txBody>
        </p:sp>
      </p:grpSp>
      <p:pic>
        <p:nvPicPr>
          <p:cNvPr id="5" name="ECB019B1-382A-4266-B25C-5B523AA43C14-2" descr="/private/var/folders/c5/4wdhvrrn5ss2d7x5yny9c0pr0000gn/T/com.kingsoft.wpsoffice.mac/wpsoffice.AQUZwN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68" y="1140460"/>
            <a:ext cx="13350875" cy="12002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6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</a:rPr>
              <a:t>实验建议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运用合适的数据分析方法进行数据分析，可使用对分析法、分组分析方法、结构分析法、因素分解法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等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进行数据分析。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可从以下几个角度进行分析：用操作类型、资源类型、日志数量趋势、日志增减操作量等。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7"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实验结果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DataEase </a:t>
            </a:r>
            <a:r>
              <a:rPr lang="zh-CN" altLang="en-US" sz="44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的仪表板共享链接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根据仪表板输出数据分析报告，需包含相应的实现过程。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教学环境的用户日志）</a:t>
              </a:r>
              <a:endParaRPr lang="zh-CN" altLang="en-US" sz="5000" dirty="0">
                <a:solidFill>
                  <a:srgbClr val="0C7BE0"/>
                </a:solidFill>
                <a:latin typeface="阿里巴巴普惠体 3.0" panose="00020600040101010101" charset="-122"/>
                <a:ea typeface="阿里巴巴普惠体 3.0" panose="0002060004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9417685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1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2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电商案例分析</a:t>
              </a:r>
              <a:r>
                <a:rPr lang="en-US" altLang="zh-CN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-</a:t>
              </a:r>
              <a:r>
                <a:rPr lang="zh-CN" altLang="en-US" sz="5000" dirty="0">
                  <a:solidFill>
                    <a:srgbClr val="0C7BE0"/>
                  </a:solidFill>
                  <a:latin typeface="阿里巴巴普惠体 3.0" panose="00020600040101010101" charset="-122"/>
                  <a:ea typeface="阿里巴巴普惠体 3.0" panose="00020600040101010101" charset="-122"/>
                </a:rPr>
                <a:t>实验作业提交形式</a:t>
              </a:r>
              <a:endParaRPr lang="zh-CN" altLang="en-US" sz="5000" dirty="0">
                <a:solidFill>
                  <a:srgbClr val="0C7BE0"/>
                </a:solidFill>
                <a:latin typeface="阿里巴巴普惠体 3.0" panose="00020600040101010101" charset="-122"/>
                <a:ea typeface="阿里巴巴普惠体 3.0" panose="00020600040101010101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288030" y="1041400"/>
            <a:ext cx="19019520" cy="11590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8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实验评分标准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数据处理：20分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数据分析算法的理论解释和实现：20分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数据可视化呈现的效果：20分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数据价值（对数据挖掘的深度和广度）20分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文档要求（作品文档齐全规范包含方案设计、作品数据、作品呈现等）20分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sym typeface="Helvetica Neue" panose="02000503000000020004"/>
              </a:rPr>
              <a:t>附加分：技术总结和分享（在公网--如知乎、CSDN、简书等--分享使用开发本项目过程中的技术总结和心得）：10分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4" name="文本框 5"/>
          <p:cNvSpPr txBox="1"/>
          <p:nvPr/>
        </p:nvSpPr>
        <p:spPr>
          <a:xfrm>
            <a:off x="6910070" y="5500370"/>
            <a:ext cx="10564495" cy="128905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12000" b="1">
                <a:solidFill>
                  <a:srgbClr val="5E5E5E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defRPr>
            </a:pPr>
            <a:r>
              <a:rPr sz="7200" dirty="0"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</a:rPr>
              <a:t>THANK YOU</a:t>
            </a:r>
            <a:endParaRPr sz="7200" dirty="0"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</a:endParaRPr>
          </a:p>
        </p:txBody>
      </p:sp>
      <p:sp>
        <p:nvSpPr>
          <p:cNvPr id="596" name="文本框 13"/>
          <p:cNvSpPr txBox="1"/>
          <p:nvPr/>
        </p:nvSpPr>
        <p:spPr>
          <a:xfrm>
            <a:off x="9336562" y="9430074"/>
            <a:ext cx="4889501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</a:defRPr>
            </a:lvl1pPr>
          </a:lstStyle>
          <a:p>
            <a:pPr algn="ctr"/>
            <a:r>
              <a:rPr sz="3200" dirty="0"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</a:rPr>
              <a:t>www.fit2cloud.com</a:t>
            </a:r>
            <a:endParaRPr sz="3200" dirty="0"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</a:endParaRPr>
          </a:p>
        </p:txBody>
      </p:sp>
      <p:sp>
        <p:nvSpPr>
          <p:cNvPr id="597" name="文本框 13"/>
          <p:cNvSpPr txBox="1"/>
          <p:nvPr/>
        </p:nvSpPr>
        <p:spPr>
          <a:xfrm>
            <a:off x="9972715" y="10110536"/>
            <a:ext cx="3617194" cy="67373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3200" dirty="0"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</a:rPr>
              <a:t>400-052-0755</a:t>
            </a:r>
            <a:endParaRPr sz="3200" dirty="0"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</a:endParaRPr>
          </a:p>
        </p:txBody>
      </p:sp>
      <p:sp>
        <p:nvSpPr>
          <p:cNvPr id="598" name="电话"/>
          <p:cNvSpPr/>
          <p:nvPr/>
        </p:nvSpPr>
        <p:spPr>
          <a:xfrm>
            <a:off x="9580039" y="10193182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indent="0" algn="ctr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dirty="0">
              <a:latin typeface="Alibaba PuHuiTi 3.0 55 Regular" panose="00020600040101010101" pitchFamily="18" charset="-122"/>
              <a:ea typeface="Alibaba PuHuiTi 3.0 55 Regular" panose="00020600040101010101" pitchFamily="18" charset="-122"/>
              <a:cs typeface="Alibaba PuHuiTi 3.0 55 Regular" panose="00020600040101010101" pitchFamily="18" charset="-122"/>
            </a:endParaRPr>
          </a:p>
        </p:txBody>
      </p:sp>
      <p:pic>
        <p:nvPicPr>
          <p:cNvPr id="599" name="图像" descr="图像"/>
          <p:cNvPicPr/>
          <p:nvPr/>
        </p:nvPicPr>
        <p:blipFill>
          <a:blip r:embed="rId3"/>
          <a:stretch>
            <a:fillRect/>
          </a:stretch>
        </p:blipFill>
        <p:spPr>
          <a:xfrm>
            <a:off x="20755382" y="9313286"/>
            <a:ext cx="2643505" cy="25596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0" name="文本框 15"/>
          <p:cNvSpPr txBox="1"/>
          <p:nvPr/>
        </p:nvSpPr>
        <p:spPr>
          <a:xfrm>
            <a:off x="5287645" y="10839450"/>
            <a:ext cx="11684000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</a:rPr>
              <a:t>    北京 · 上海 · 深圳 · 广州 · 南京 · 杭州 · 苏州 · 武汉</a:t>
            </a:r>
            <a:endParaRPr sz="1800" dirty="0"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</a:endParaRPr>
          </a:p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800" dirty="0"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</a:rPr>
              <a:t>成都 · 西安 · 长沙 · 济南 · 青岛 · 郑州 · 厦门 · 合肥 · 重庆</a:t>
            </a:r>
            <a:endParaRPr sz="1800" dirty="0"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122" y="9313286"/>
            <a:ext cx="2531110" cy="255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83043" y="11940395"/>
            <a:ext cx="23622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  <a:sym typeface="Helvetica Neue" panose="02000503000000020004"/>
              </a:rPr>
              <a:t>企业</a:t>
            </a:r>
            <a:r>
              <a:rPr kumimoji="0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  <a:sym typeface="Helvetica Neue" panose="02000503000000020004"/>
              </a:rPr>
              <a:t>版试用</a:t>
            </a: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  <a:sym typeface="Helvetica Neue" panose="02000503000000020004"/>
              </a:rPr>
              <a:t>申请</a:t>
            </a:r>
            <a:endParaRPr kumimoji="0" lang="zh-CN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92277" y="11941030"/>
            <a:ext cx="17526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  <a:sym typeface="Helvetica Neue" panose="02000503000000020004"/>
              </a:rPr>
              <a:t>关注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阿里巴巴普惠体 3.0" panose="00020600040101010101" charset="-122"/>
                <a:ea typeface="阿里巴巴普惠体 3.0" panose="00020600040101010101" charset="-122"/>
                <a:cs typeface="Alibaba PuHuiTi 3.0 55 Regular" panose="00020600040101010101" pitchFamily="18" charset="-122"/>
                <a:sym typeface="Helvetica Neue" panose="02000503000000020004"/>
              </a:rPr>
              <a:t>公众号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阿里巴巴普惠体 3.0" panose="00020600040101010101" charset="-122"/>
              <a:ea typeface="阿里巴巴普惠体 3.0" panose="00020600040101010101" charset="-122"/>
              <a:cs typeface="Alibaba PuHuiTi 3.0 55 Regular" panose="00020600040101010101" pitchFamily="18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6_BasicWhi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127000" algn="l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czNjI5MjY5NzUzIiwKCSJHcm91cElkIiA6ICIxMzAxOTkyODA3IiwKCSJJbWFnZSIgOiAiaVZCT1J3MEtHZ29BQUFBTlNVaEVVZ0FBQTlzQUFBTDlDQVlBQUFBN0MzVkRBQUFBQVhOU1IwSUFyczRjNlFBQUlBQkpSRUZVZUp6czNYbDRWT1hCL3ZGN3NwQmdBb1N3QkJMQ0lvWUtDSWdVWlV1bEZKRk5jVUZrVVJSUWFWSDVxYWowRmVrbXZOcUtMSy9WMWdWUWlxS0FLS0pnS3dLS0FwYk5nQ3d4S2tHUlBZaVFtSVFzOC92RHpuUXl6SExPekpuTUpQUDlYQmNYbWJNOHo1TW9PWFBQczluc2RydGRBQUFBQUFEQU1qSGhiZ0FBQUFBQUFMVU5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XRnk0R3dBQUFJRElVRkpTb3BNblR5bzNOMWU1dWJrcUxpNE9kNU1BMURMcDZlbHExNjZkV3JkdXJaU1VGTVhHeG9hN1NTRkQyQVlBQUlDKytlWWJMVnEwU0d2V3JGRkpTVW00bXdPZ2xtdmR1clZ1di8xMlhYWFZWVXBNVEF4M2MwTENacmZiN2VGdUJBQUFBTUtucEtSRXMyYk4wc3FWS3lWSmJkcTAwY1VYWDZ5RWhJUXd0d3hBYldLMzIxVlFVS0RQUHZ0TVo4NmNVZjM2OVRWbnpoeGRldW1sNFc1YVNOQ3pEUUFBRU9YT25qMnJqejc2U0RhYlRmZmZmNzlHalJvVjdpWUJxTVhPbmoycnFWT242dE5QUDlYcTFhdHJiZGhtZ1RRQUFJQW9kL0xrU1JVVUZLaHo1ODRFYlFBaFY2OWVQZDEzMzMyS2o0L1huajE3d3QyY2tDRnNBd0FBUkxtY25CeEpVc2VPSGNQY0VnRFJJalUxVmFtcHFmcnl5eTlWV2xvYTd1YUVCR0ViQUFBZ3loVVZGVWtTYzdRQlZCdWJ6YWI0K0hpVmw1Y1R0Z0VBQUFBQWdER0ViUUFBQUFBQUxFYllCZ0FBUUZUcjFxMmJ1blhyVnV2cUQwVzUzc28wVXBmN05ZR1c1ZW04MmU4MW1POERNSXF0dndBQUFCQVZIQ0ZxKy9idGxwUmhKcFM1MXVtdkhkN09HNmt2bU8vTlgvM0JjdnpNdW5YcnB1M2J0NS8zT3BUY3Z5ZXI2dmIxMzhUTWYzUFVUb1J0QUFBQVJBVi9BY3RiY0hLOTFyVU1UK2VOaENwZjdmQjF2K09ZcDhEdjZWd2d3aDBLemRUdnJXZmFsWmx3YmZaRER2Zi9MM3hkWDUwZkxDQnlFTFlCQUFBUU5keERxZXR4YjhIVktETkIwZHMxNFF4aWdRYnRZTDV2c3g5VStBdkVadG9leUlja3J0ZWFSZUNPUG9SdEFBQUFSQlZ2dlorZXJ2SFVZK3grek5QOFlVL2xHNW5UN0VtNGc1bXZIbVIvUGJwVzFHZlY5MitrcmVIdTJVZnRRdGdHQUFCQXJlY3Z3TGt2M09XcEI5WmZyNlMvNGNlQkRFLzJkYTE3bTROaFpQaTZwK3Q4aGU1QWgydjd1OC9iYS9kamdmUzBCL3B6TkhvZnZkdlJoYkFOQUFDQVdzOVg3N0tuQUJsSUdESzdHcmFqVHZldnZZVjlmL2VhYllOWnZzS3UwWitYdnhFRGdmenMvWDF3NHU5Nm84d3VoZ1lRdGdFQUFCQ1Z2UFdDdWkrQzVycklsdnQ5cm96Mmt2cnJSVGF5aUZ1NDUzeTd0czlvdUF4bThUaGZkVlJYQ0s2T0R6UlF1eEMyQVFBQUVEVThyU1l1V2RNRGFtWk90cmVWck4zYkdFaDREa1VZOURZaXdPeXE0ZDYyVFBOMGphOUY3TnlQKzJ1cmtiWUJWaU5zQXdBQUlDb1puUnZzNlp5bjRPZHBTTGlaK253RmNGL1h1UWR6VDhQTFE4bmZkbWlCckVCdXB0MkJCR1pmcTlJSGd0QU9Ud2piQUFBQWlHcG10cHp5eE1pUWJpTmh6TWcxUnNPZ2xTSGIxeHp4U0dEVkltZitNR2NiWmhHMkFRQUFBRC84emRmMU5pemRmYjYzdi92OGhWaXpjNWZOaEhNamk3UDV1OS9iOWFIYzlzeHN1RFU2UE4xYlc0SUowNUg0WVFWQ2g3QU5BQUFBbU9Sck5YSFhyMzNOYXc1a0ZmUkFGazJyRHY1V0pqZTdEWmdaZ2ZScyt3dlk3cXVrZTZvdkVuN3VpR3d4NFc0QUFBQUFVSjFjQTVTbmNPeDRiWVMvbGNWZHIvRjNYN2hYdXc2MGZrL0JOSktIVW9kck9EemhQUHJRc3cwQUFJQ280Mmt4TC9jZVp0ZGpuaGlacCt1cjE5WGYxbC91YmZJbmtIbmx2dW9QWk4vc1FNb0loTCs5dEQyMXpWZVB0TGNWMFAzVmIzWjdNb0oyZENGc0F3QUFJQ29ZblIvdGExaTNyM3VNemxuMkY3ak1objZyV2RXckg4ckFIZXlxNGI1R0lnUmFocS8vQndqWjBjbG10OXZ0NFc0RUFBQUF3bWYrL1BsNjl0bG5OV0hDQkUyYU5DbmN6UUVRQlFvS0NqUisvSGdkT25SSTY5ZXZWLzM2OWNQZEpNc3haeHNBQUFBQUFJc1J0Z0VBQUFBQXNCaGhHd0FBQUFBQWl4RzJBUUFBQUFDd0dHRWJBQUFBQUFDTHNmVVhBQUFBSkVuSGp4L1hybDI3d3QwTUFGSGd6Smt6T25mdVhMaWJFVktFYlFBQUFFaVMxcTlmcjIzYnRvVzdHUUNpUUdWbHBRb0tDbFNiZDZJbWJBTUFBRUNTVkZ4Y1hPdDdtZ0JFQnJ2ZHJvcUtpbkEzSTZRSTJ3QUFBSkFrOWUvZlgwT0hEZzEzTXdCRWdUTm56bWpPbkRrNmVmSmt1SnNTTW9SdEFBQUFTSkphdEdpaFhyMTZoYnNaQUtKQVFVR0JFaE1UdzkyTWtHSTFjZ0FBQUFBQUxFYllCZ0FBQUFEQVlvUnRBQUFBUkt4dTNicVpPbTcwUEFDRUduTzJBUUFBRUZHNmRldW03ZHUzR3o1dXRFeGYzTXQxcmN0b2NBKzBiUUJxSjhJMkFBQUFBcloxNjFZVkZSV3BiOSsrbHBXNWZmdjI4NEoxTUVIYnRWeFBQSVZwOXpiNEN1TUE0QWxoR3dBQUFLYmw1ZVZwNDhhTm1qOS92bWJNbUdGNStlNUIxbHRQdDc5clFvR2dEY0FJd2pZQUFBQk15OHJLVWxaV2xuSnljaXd0MTFNdnMrc3hmNzNlcnRjNnZqWXpITnhmYjdhM2RoSytBYmdqYkFNQUFDQmdzYkd4bHBibkdveGRnN1hSM21UMyt6MmQ4M2JlY1kydnVvejBzQU9BUk5nR0FBQkFoUEVXbENOaCtEYkJHb0JSaEcwQUFBQkVESCs5eW1aN3VuMnRLdTV0S0xqUjNuRnY1UUNBUk5nR0FBQkFCUEUzMU52TXF1RHU1NnhZM1p4Z0RjQW93allBQUFBczU3NDRtZG43UEwwMjJwTnQ1bnBmNVhpYjArMStuZ0FPd0JQQ05nQUFBQ0tHdHlIY25vWjgrK3I1OWhhQXZhMG9iaVE0bTFrMERRQUkyd0FBQUxCY0tIcVZyZUpyU3k4allkMks0ZWdBYXIrWWNEY0FBQUFBTlZkRlJZWEt5OHZQTzk2dFc3ZWdobGU3OTBCN202c2Q2aUhjN3NQRnZhMlNEZ0R1Nk5rR0FBQ0FhWGw1ZWRxNGNhTzJiZHVtNDhlUDY5U3BVeG82ZEtpU2twS0NMdHU5ZHpuWW5tTXJlcCtOcnBJT0FBNkViUUFBQUppV2xaV2xyS3dzalI4LzN1TjVLOEt0b3h4ZlE3ZmR6eHNKdlVaN290M3I4VlUrUVJ1QU84STJBQUFBSW9hbjNteC8rMnU3SGpjU3ZuM04yZloyamFlNkFNQVh3allBQUFBaWhyOFZ2NDJzQ083dGEyLzNtdzNPQkcwQVJyQkFHZ0FBQUFBQUZpTnNBd0FBQUFCZ01jSTJBQUFBSXBhdi9hNER1UytZK3RuaUM0QVp6TmtHQUFCQVJQRzJBRmt3QzVQNUM4cEd5bVZ4TkFCbUVMWUJBQUJnMnBFalI3UnExU29sSkNUbzRNR0R5c3JLMHFoUm95d3AyOTkyWDhHVTY0bS8zblAzODJaV0x3Y1F2UWpiQUFBQU1LV2lva0l6WnN6UTdObXpsWkNRSUx2ZHJ2SGp4NnQxNjlicTJiT25KWFVZV1VYY1BmUmFHWGc5YlVIbU9FNndCbUFFWVJzQUFBQ21mUFBOTi9ycXE2OFVIeDh2U2JMWmJPclJvNGMyYmRvVWROajIxR3ZzZXN4ZnI3ZW5PZGFlenZscmc2TWVmKzF4TFI4QVhCRzJBUUFBWUVwOGZMeEtTMHQxNnRRcE5XN2NXTkpQZ2RzS3JzSFlOVmdiN1ZGMnY5L1RPVy9uUFIyblp4dEFvQWpiQUFBQU1LVkZpeFphdjM1OWxXUC8vdmUvTlg3OGVFdks5eGFVcXlQb2VnclhudHJuNng0QWtBamJBQUFBQ05MT25UdVZrSkNnWHIxNkJWMldyMEFkU0UrM3R5SG1ubDU3S28rZWJRQ0JJbXdEQUFBZ1lHZlBudFdpUll2MCtPT1BXMUtldjZIZVpzS3ZyeUhoWnNLNmtXTUVjQUR1Q05zQUFBQUlTSGw1dWViTW1hUGYvdmEzcWwrL2ZwVnozbGJ6OXNkWDc3UFpjR3hGQUxaNit6RUEwWU93RFFBQWdJQTg4OHd6R2pWcWxOTFMwaXdyMDlzQ1o1NkdmUHZxK2ZhM2Q3YjcxMGFIbXZ0YTBad2dEc0FWWVJzQUFBQ212ZlBPTzdyMDBrdVZsWlhsUExaOCtYSU5IejVjVW5EQk05UTl5TDRXUWZPMVFyblorZUlBb2x0TXVCc0FBQUNBbXVYbzBhTTZlUENnZXZmdXJmTHljcFdYbDJ2Nzl1MDZkT2lROHhwdmUxUWI1ZDREN1cydWRqQjFHRzJIdDVYUkFjQVhlcllCQUFCZ3l2cjE2N1Znd1FJdFdMQ2d5dkVwVTZaWVVyNzdrTzVnZTVFRDZZbjJWN2RyNEthWEc0QW5oRzBBQUFDWU1tclVLSTBhTmNybk5WWUVaRWM1bnVadk8xNjduemNTckgzMVNwc0owRlovS0FDZ2RpRnNBd0FBSUdKNENxNys1a3U3SGpjU3ZzM08yZmFIa0EzQUU4STJBQUFBSW9hdllkdEd6dnY2MnR2OVJzTXlvUnFBR1N5UUJnQUFBQUNBeFFqYkFBQUFBQUJZakxBTkFBQUFBSURGQ05zQUFBQ0lXTzRyaDF1MWQ3ZFYxN1BmTmdCdkNOc0FBQUNvTVZ6M3Q1YkNHM1lkZFJPNEFYakNhdVFBQUFBd2JmLysvZHE0Y2FOc05wdSsvUEpMM1hycnJlcllzV1BJNmpPeWY3YnJ0V2JQR1NuYi9WNVdKd2ZnQzJFYkFBQUFwbFJXVnVvUGYvaURYbnZ0TlVuU3NXUEhORzdjT0MxZHVsVEp5Y21XMWVNdFlQc0x1ZDdPbXduc1pzc0dBSGVFYlFBQUFKaHk1c3daZmZubGx5b3FLbEpTVXBMUzB0S1VtcHFxZmZ2MnFYdjM3dUZ1WGxDOHpSRW5aQU13aTdBTkFBQUFVMUpTVXJScTFTb2xKU1U1anhVVkZhbGh3NGFXMWVGcHlMWjd6N1N2bm1wdnc4VTlIWGN0dzEvNXdReERCeEJkQ05zQUFBQXdyWG56NXM2di8vV3ZmeWtySzBzWFhYUlJHRnRVbGFmd2E4VzhiMitoSHdEY3NSbzVBQUFBQWxKUVVLRHAwNmRyeVpJbCt0M3ZmbWRadVZiTXJiWUtRUnBBb09qWkJnQUFRRUFhTldxa3h4NTdUSWNPSGRMa3laTTFkKzVjMWE5ZlA2Z3lmUVZ0MTE1bGI5ZjVDOGUremp2S2M2OGprc0kvZ0pxRHNBMEFBSUNndEdqUlFsMjZkTkdTSlVzMGNlSkVTWUV2TEJhSzFjS3REczBFY1FCR01Jd2NBQUFBcHUzYXRhdks2eFl0V21qUG5qMGhyOWRzd0hXOTFuR3YrM2x2MTd2V0NRQm1FYllCQUFCZ3l1N2R1elZ1M0RnVkZoWTZqNTArZlZwTm16WjF2dDYrZlh2WVE2cTNsY2NkeDRNSjF2UnFBL0NIc0EwQUFBQlRIUHRxSnljblM1SXFLaXEwZnYxNjNYVFRUYzVydW5YckZwTEZ4VnlIYnh1NXpoT0NNb0Rxd0p4dEFBQUFtTkswYVZNOTl0aGpldnJwcDVXY25LeWpSNC9xN3J2djFzOSs5ck9RMXV0cFNMaTNmYkQ5YmYzbEd0aU5oRzV2ZTN3VDJnRjRROWdHQUFDQWFUMTY5RkNQSGoyOG5yYzZnSG9iOHUxKzNGdTl2b2FNbTEzTXpVam9Cd0NHa1FNQUFDQ2lHUmtTN210WXViOHc3RzkrdWV2OXZrSS9BTGlpWnhzQUFBQVJ5YlgzMk1oMVpzOEZVcit2MEE4QXJ1alpCZ0FBQUFEQVlvUnRBQUFBQUFBc1J0Z0dBQUFBQU1CaWhHMEFBQUJFSEJZY0ExRFRzVUFhQUFBQUlvNm5MYlY4QlhDajF4bTVId0NzUU5nR0FBQkFVRmFzV0tFVEowNW80c1NKSWEvTFV5ajJGSzdkci9PMS9SZTk2QUJDZ1dIa0FBQUFDRmh4Y2JIbXo1OXZXWG1PUGJNZEFaZ2dES0Ntb21jYkFBQUFBWHZqalRmVXExY3Z5OHJ6MUNQdGlhK2Vhay9YZWlxTG9lTUFRb213RFFBQWdJQ2NPblZLZHJ0ZGpSczNEa241WmdLMXJ6S2s4K2QwRTdRQmhCckR5QUVBQUJDUU45NTRRemZlZUdPNG0rR1ZJMVE3Rmx0elBRWUFvVWJZQmdBQWdHbmZmUE9ObWpScG9nc3V1Q0FrNVZzeFo5czFWSHRhM1J3QVFvbXdEUUFBQU5OV3JWcWxvVU9IaHFSczExRHMyaXNkVEhtT01sMFhYd09BVUdMT05nQUFBRXpadlh1M0xybmtFc1hGZVg4cjZXbXV0QkZHZXA5ZGc3T1I3YnpjZTdqZHp3TkFLQkMyQVFBQVlNcnUzYnRWcDA0ZExWKytYSkswZCs5ZVNkTHk1Y3ZWdjM5L3BhU2tCRnkycC9EczJzdHQ5aDRIOS9EdnZtQWFBRmlOc0EwQUFBQlRSbzhlWGVWMVFVR0JKR240OE9IT1k2R2FHeDNvdkd2WEhtM21iUU9vRG9SdEFBQUFCTVZ1dDU5M0xOQmg1S0hnMnBaSWFBK0E2RURZQmdBQVFFQ0tpb3IwN3J2dmFzT0dEU292TDFlREJnMDBhdFNva05YbmI0NjJ2Mkhta2ZRQkFJRGFqN0FOQUFDQWdDUWxKV25FaUJFYU1XTEVlZWVzRHJSbWgzLzdtb2ZOSEcwQTFZR3dEUUFBZ0lqbUxXajcyaGJNcW1BT0FJRWliQU1BQUNBaStWdUYzTnM1czczcURDc0hFQW94NFc0QUFBQUFBQUMxRFdFYkFBQ2dscm56emp1MVpzMGFIVGx5UklXRmhhcXNyQXgza3dBZzZqQ01IQUFBb0piWnNXT0hkdXpZb1FzdXVFQWRPblJRMTY1ZDFhRkRCM1h1M0ZrcEtTbmhiaDRBUkFYQ05nQUFRQzFrdDl0VlZGU2tyVnUzYXVmT25hcFhyNTRhTjI2c3JsMjc2dnJycjlmUGZ2YXpjRGV4V3BsZHpSd0Fna1hZQmdBQTFlNzA2ZE1xTGk0T2R6TnFOWnZOSnVtbjBGMWVYcTd2di85ZTMzLy92Zkx5OHJSMDZWSzFhdFZLdi96bEx6VnMyRENWbEpUSWJyZUh1Y1ZWbVZraDNFaUlkcXhjVHVBR1VGMEkyd0FBb05yOS92ZS8xOGNmZnh6dVprUUZSK2lXVkNWUWYvUE5OM3I1NVplMWJOa3lYWFRSUlFHVnZXN2RPbjM5OWRleTJXemF0MitmWnN5WW9jVEV4S0RiN09BZWpEMkZaYmJ0QWhDcENOc0FBS0RhblQ1OVd0bloyYnJ6empzVkh4OGY3dWJVT3FOR2pYSis3YTNIT2lNalE5bloyUm84ZUxEV3JsMnJuSndjVTNWczJyUkpCdzhlMUIxMzNDRkpHakpraUxadTNhcnM3T3pBRzI0eFQwSGMwekY2dXdHRUFtRWJBQUNFUmYzNjlkV3VYVHZDZG9pNGh1elkyRmdsSmlZcUpTVkZYYnQyMWMwMzM2eU9IVHM2ejIvWnNxVktEN2dSenp6empGNTg4VVhuNnlWTGxxaCsvZnJCTjl4aS9vSTBQZU1BUW9Xd0RRQUFVQXZaYkxZcXE1RzNiOTllWGJwMHNXUTE4dno4ZkpXVmxhbHUzYnJPWTZFSTJrWjdwZ0VnRWhHMkFRQUFhcG5PblR0cjZOQ2g2dHk1czFKVFU1V1NrcUxZMkZqTHl0KzNiNThhTldxa0R6NzRRR3ZXck5HcFU2ZlV1blZyUGZMSUk0cUxzKzd0SlhPMkFkUmtoRzBBQUlCYVp1SENoU0V0LzhTSkV6cHg0b1FPSGp5b1diTm1xYkt5VXZmZGQ1L2VmUE5OM1hUVFRTR3RHd0JxQ3NJMkFBQUFUQ2t0TFZWeGNiSEdqaDByU1lxSmlkSElrU1AxNG9zdlJsellwdWNiUUxnUXRnRUFBR0JLUWtLQ1dyWnNXV1hJZUhwNnVnNGRPdVI4N1FpNXdhejBiY1djYlJaSUF4QXVoRzBBQUFDWTBxeFpNMzMvL2ZmbkhiZHlYcmhVUFhPMjJmWUxRS2dRdGdFQUFHQksxNjVkZGVEQUFaMCtmZHE1dXZuSmt5ZlZ0bTFiNXpXRVdBRFJMaWJjRFFBQUFFRE4wcVJKRS9YdjMxOHJWcXh3SHR1NGNhTnV2UEZHNSt0dTNib3hSQnRBVktObkd3QUFBS1k5OHNnam1qVnJsdWJObXllYnphWVdMVnJvbDcvOHBTVmxleG91SG80eUFDQVloRzBBQUFDWWxwU1VwTi8vL3ZkZXo0YzY2QkttQVVRNmhwRURBQUFnWXZnSzBhN0h0Mi9mN3ZWYWdqaUFTRURZQmdBQVFNUXdFNUtOaEhJQUNCZkNOZ0FBQUFBQUZpTnNBd0FBQUFCZ01jSTJBQUFBSWxLd1c0ZXg5UmlBY0dJMWNnQUFBTlFJM3NJemM3UUJSQ0xDTmdBQUFFd2JPSENnVHB3NFVlVlk5KzdkOWZlLy85MlM4cjJ0S081K3pGc0E5M1MvcjU1dUFqc0FxeEcyQVFBQVlFcHhjYkZhdEdpaHhZc1hLeVVsUlpLMGNlTkd4Y1ZGNWx0TDErRHRiYXN3QUxBYWM3WUJBQUJneXVIRGh6Vng0a1ExYnR4WWNYRnhpb3VMMDlhdFc1V2RuVzFKK2E3aE9KQWd6RDdiQUNKQlpINzhDQUFBZ0lqVnRtMWJ0VzNiMXZsNjY5YXR1dVNTU3l3cDJ4R3VmUTBQTjNzL3dSdEFPQkMyQVFBQUVKUzMzMzViano3NnFDVmx1UVpqVHozVS91WmgrN3NmQUtvTFlSdTFRa2xKaVU2ZVBLbmMzRng5OGNVWCt2SEhIOFBkSkFCaFZLZE9IYlZwMDBZWFgzeXhtamR2cnFTa3BIQTNDYWkxdnYzMld5VWtKQ2doSWNIU2NvTU55Z1J0QU9GRzJFYU45L1hYWDJ2Um9rWDYxNy8rcGRMUzBuQTNCMEFFaVkyTlZjK2VQVFYyN0ZoZGR0bGxzdGxzNFc0U1VPdTg5ZFpiNnRHamg2Vmxoakpvc3hnYWdPcEMyRWFOVmxKU29sZGZmVlh2dnZ1dXBKL21rTFZyMTA1MTY5WU5jOHNBaEZOWldabnk4L08xZi85K2Zmenh4eW90TGRYTW1UUFZxRkdqY0RjTnFIWFdybDJya1NOSG5uZmNFV3JOaG1aL2M2NERtYlB0V2dhcmtRT29Mb1J0MUdobno1N1ZSeDk5Skp2TnB2dnZ2MStqUm8wS2Q1TUFSSkNQUC81WUR6LzhzTFp1M2Fwang0NFJ0Z0dMblRoeFFrZU9ITEgwMzliMjdkdDk5a3dibWJOdGRJOXVmOGNCSUJocy9ZVWE3ZGl4WXlvb0tGQ25UcDBJMmdETzA2ZFBIdzBaTWtTU3RIdjM3akMzQnFoOTl1M2JKNXZOcHBpWTg5OVNidCsrUGVBUUcyejQ5WFcvYXppblJ4dEFLQkcyVWFOOS92bm5rcVNzckt3d3R3UkFwT3JRb1lNa2FmLysvV0Z1Q1ZEN25EeDVVdVhsNVI3UGRldldMZWd3RzJ3Wmp2dTlsZUhvQlFlQVVHQVlPV3Ewb3FJaVNiSjhCVlFBdFVkaVlxSWtxYkN3TU13dEFXcWZ0TFEwWldabVdscG1zUHRqKzdyZjIxWmlyRndPSUJRSTJ3QUFBQWhJNzk2OTFidDNiNC9uZ2hsQzdoNSsvUTM5ZGwyTXpWdDQ5amNQbk1BTndHcUViUUNXVzdwMHFiS3pzOVc4ZWZOd053VUFVQU41Nm4wTzVuNkNOSUJ3SUd3RHNOUzc3NzZyMmJObnExT25UajdEdHEvNWM5NnU5YllDcmIrOVZCM24vYzNMTTFKT29GdlpXQ1dZK3NQZGRnQUlGeU8vOS9qZENNQnFoRzJnbGx1MmJKbDI3TmdoU1dyU3BJa2VlT0NCa05YMTlkZGZhOGFNR1pveVpZcmF0Mjh2eVhmQXRXSzFXY2ZDTjJiSzhyZHRqSldNbGgxcGIvSUk1Z0FBQU1FaGJBTzFYT3ZXcldXejJiUnMyVExsNXVhR05HelBuRGxUYmRxMDBmRGh3NTNIUE0yNU14UGdha3ZvODlkcmJpVi9aUm9aVlJEb0J4a0FBQUQ0Q1dFYnFPVzZkKyt1N3QyN2E5T21UY3JQenc5WlBUdDI3TkJubjMybXA1NTZTamFiN2J6emdRNEY5MWFPditORzkxZzFXcCtaM3ZCZ3c2bVI5Z1ZTdjltZk5ZRWJBQUFnY0lSdEFKWjQvLzMzbFppWTZIRlZXaXZtWEh1NjFsZTVubGF1dFRvRWh5cUFHdm1nZ1BBTElGb0UrNEVmSHhnQ0NCZkNObEFOU2twS3RHTEZDdTNmdjE5bFpXV1NwSEhqeHFsbHk1YjY0eC8vNkx4dTBxUkpXckJnZ1VwS1NpUkpvMGFOVXVmT25YWDgrSEV0WDc1YzMzMzNuU29yS3lWSmp6MzJtT0xpclBrbnZIdjNicTFldlZybnpwMVRkbmEyK3ZidDZ6eFhXVm1wdDk1NlMzdjI3RkhqeG8zVnBVc1hmZnp4eCtyZnY3OHV1K3d5NTNWYnRteFJseTVkRkI4Zlg2VnNmOXUxR0JsZTdXK2JGL2ZYbm82NUIzQnZ2RzAxVTlQNGFydVovdzcwYmdNQUFBU0dzQTFVZzN2dnZWZGxaV1VhTUdDQXRtelpvazgrK1VTOWV2VlNtelp0bEpXVnBXZWVlVWFYWDM2NWtwS1MxS1pORzgyYk4wK2pSNDlXYW1xcUNnb0tOR2JNR0YxeHhSVzYrT0tMdFhMbFNoMDRjRUNUSjArMlpHdXREejc0UUZPblR0V2dRWVBVcUZFalBmend3NW93WVlJbVRwd282YWRRLzhrbm4yak1tREg2OE1NUDllS0xMMHI2S1lTN2h1MWp4NDZwYTlldTU1VnZablZ4Yi9mNUN0YXUxeHNKaGE2OTVMNk8rV3B6VFFqaGdmN2NBY0Nvdkx3OHZmMzIyMHBOVGRXUFAvNm90TFMwS210MldNSHhlOHZNRGhaVzNnOEF3U0JzQXlGMjlPaFI3ZGl4UTMvOTYxL1ZzMmRQalJ3NVVyZmRkcHVPSHordStQaDRqUjgvWHV2WHIxZFpXWmxTVTFPVmtaR2hwazJiNm9FSEhwRE5adE03Nzd5alU2ZE9hZnIwNlVwSVNOQ2dRWU0wYk5nd0hUdDJMT2l3WFZwYXFyLzg1Uy9xMzcrL0hudnNNVWxTdlhyMTlQenp6K3VhYTY3UkJSZGNvTGZmZmx0VHBrelI2TkdqZGVXVlYrckdHMi9VWFhmZHBSRWpSampMS1NrcFVXbHBxWktUazMzVzUvcG14K2pDYWI2MjcvSTFmenZZSG1valE4WkROVS9jeUQxbWVxY0J3R3JGeGNYNjg1Ly9yR2VmZlZaMTZ0U1JKTTJaTTBjYk5teW9Nam9xR1A0K1BEWHlJYW5WdjVjQndBekNOaEJpZGV2V1ZWeGNuT2JPbmFzalI0NW93SUFCK3QzdmZsZGx1UFdnUVlNMGQrNWNuVDE3VnA5KytxbjY5dTNyWEdTc1FZTUdrcVNISDM1WU45eHdnL3IwNmFNNWMrYW9kZXZXUWJkdDgrYk5Pbm55cElZTUdlSThkdlhWVit2Wlo1L1ZQLy81VHcwYU5FaVNuTVBWRXhNVEpmMjBoVmpEaGcyZDl5UW1KaW94TVZGbnpwenhXSSsza08xNnpGT3Z0TGNlYlBkelpucWRmUTFKOTFTdlZRdWhCYklhZVRCN2FRZDZEWUVkZ0JGNzkrNVZ5NVl0blVGYmt2cjI3YXVWSzFkYUVyYU5CT1ZRbmdjQUt4QzJnUkJyMEtDQkhuLzhjVDM1NUpPYU9YT201czJicDRrVEoycjA2TkhPYTY2Kyttck5tVE5IbXpkdjFxZWZmcXBISDMzVWVTNDdPMXQzM25tbkZpOWVySTgvL2xnWkdSbWFObTJhVWxKU2dtN2JOOTk4STBsS1MwdHpIbXZTcEluelhMTm16ZFNyVnk4dFhMaFFrclJwMHlZMWFOQkEvZnIxTzYrczVzMmI2OGlSSTFXT0dRbTJuczY3aDF4L1lkMlZwL25aWm9kVVIvSWJNSDlEd1lQdGdRY0FJeTY0NEFKOTl0bG5PbmZ1bkROd0Z4Y1hxMTY5ZWtHWDdlazU0TzA2Qi9jUGFvTzVId0NzUXRnR1FxeWdvRUNabVpsYXRXcVYxcTFicDVkZmZsbFBQZldVWW1OamRmUE5OMHVTR2pWcXBDdXV1RUxMbGkzVDJiTm5xOHlGenMvUDEvWFhYNjliYnJsRmI3NzVwaFl2WHF6Smt5ZnJwWmRlVXZ2MjdZTnFteU93RnhjWE80ODV2azVNVEZSSlNZbDI3ZHFsenAwN2EvdjI3Y3JNek5SRER6M2tNZWozN3QxYnI3Lyt1a3BLU3B3OTRHYTNvSEovNHhQb0hHUDMzdSthUGh6YmZmRTM5MUVBWm9maEc3MFhBTHhwMzc2OW1qWnRxdnZ1dTA5Lyt0T2YxTEJoUTczenpqdWFOR2xTMEdWN0dzM2s0S2xIMnRjSGlvSGNEd0JXaVFsM0E0RGFidDI2ZFhyODhjY1ZGeGVuQVFNR2FOR2lSYnJ3d2d1MWJkdTJLdGNOR2pSSU8zYnMwSlZYWHFuWTJGam44Yi8vL2U5YXZueTVrcE9UZGV1dHQycng0c1dxckt6VXJsMjdnbTVibHk1ZFpMUFp0SGZ2WHVleFBYdjJTSkorL3ZPZk8xYyszN1JwazNidTNLbmMzRnk5OXRwcnpoNXhWMWRmZmJYS3lzcTBmdjE2ajNWNVd3M2M5YmpyU3VLZVhnZktVWTZ2M21CLzEzamlhTHZySDZ1WUtjL1RmSFpQcjkydk5SSzBDZU1BdkhucXFhZjB3dzgvNk5wcnI5VzRjZU0wZnZ4NHRXalJJdHpOQW9DSVFjODJFR0lOR2pSUVRrNk9GaTFhcElFREIrck1tVE1xS2lyU0paZGNVdVU2eHh3Mzl5SGE5ZXZYMSt1dnY2NU9uVHFwWThlTyt1S0xMMVJaV2FrT0hUb1lxcis0dUZqbDVlVTZkKzZjS2lvcWRQYnNXY1hFeENncEtVbXRXclhTTmRkY280VUxGNnBkdTNhWThVdXBBQUFnQUVsRVFWU3FYNysrNXMyYnAwNmRPcWx2Mzc0NmNPQ0FZbU5qbFoyZHJUcDE2dWpycjcvV2tpVkx0SHIxYXExYXRVb1hYSENCczU0T0hUcW9WNjllZXY3NTV6Vmd3SUFxSHhqNEc3THRieFZ4TXozZVJzKzVEMU1QSkV5R0s0QjZtOWZ1K25QME55K2JFQTBnV0FzV0xOQTk5OXlqaElRRXpadzVVN05temRMVFR6OTkzaGFRd1Foa09oSUFSQXJDTmhCaTlldlhseVRObXpkUDgrYk5VMnBxcWdZTUdLQXhZOFpVdVM0dkwwOUpTVW02L1BMTHF4eHYwS0NCaW9xS2RQLzk5eXNtSmticDZlbWFObTJhT25YcVpLaithZE9tNmNNUFAzUys3dHUzcjFxMWFxVVZLMVpJa243NzI5OXEzcng1ZXZEQkIxVldWcVlycjd4U0R6MzBrR0pqWS9YbW0yL0tack5wN3R5NXp2dmZmLzk5L2ZhM3Y5WFJvMGQxNFlVWFZxbnJrVWNlMGNpUkkvWGlpeTg2dHc0enVzMlh0K0hOcnRjRXcxczdhdU0rMHI0K1ZIQWNkNS9iemxaaEFNell2WHUzamg0OXFwNDllMHFTWG43NVpkMTExMTE2NVpWWGRQdnR0MHV5NW5kSXNNUEFDZXNBd29td0RZUllqeDQ5Zkw3UldMbHlwZWJQbjYvVTFGUU5HVEpFQ1FrSlZjN2ZmZmZkdXZ2dXV3T3VmL2JzMlQ3UEp5UWs2T0dISDliRER6OTgzcm1mL2V4bmV2MzExL1hXVzIrcFo4K2UrdkhISC9YQkJ4OG9MUzFOTFZ1MlBPLzY1czJiNjMvLzkzLzF3QU1QNkxMTEx0T3ZmLzFyU2Q2SE9idHlENzNlZWwrOXJWRHVQdXphVzhqMFY3ZXY2NEpoNXMyZGV6czhmWCtlbUIwTzdtdElPVUViZ0MrYk4yOVdqeDQ5bksrVGs1TjE3NzMzYXY3OCtjNndIUW40SFFZZ25BamJRSmpaN1hhZE9YTkc2ZW5wcGhlV1diMTZ0Yy96TFZ1MlBHKzR1aG5YWG51dFNrcEs5STkvL0VOLy92T2ZsWnljckM1ZHV1alpaNTkxYmdmbXJuZnYzcG8xYTVheXNySzg5aUk3dm5ibjZYcFhadTQxR3haRC9ZYk16Tlpmb1ZvaDNjd0s1cnhCQmVCTGZIeThjMTBQaDhhTkd5c3BLY241Mm9yZkk5WFpNMTJiUmpnQmlBeUViU0RNcnJ2dU9sMTMzWFVCM2Z2UGYvN1Q1L25ldlhzSEZiWWxhY1NJRVJveFlvU3BlN0t6czcyZXMzSTRZVERYQmhQQ3c5R09RUEhHRVVBb0RCZ3dRRTgrK2FTR0RoM3FYS05qdzRZTkdqeDRzUE9hU0JoR0RnRGhSTmdHYXJCNTgrYUZ1d2tBZ0NpVWtaR2hPKys4VTNQbnpsVnFhcXJPblR1bkprMmE2T3Fycjdha2ZIcVpBZFFHaEcwQUFBQ1kxckZqUjNYczJOSHIrVkNIWlgrQjNOL09EQUFRYW9SdEFBQUFSQXhmSWRyVDRwaitBamNBaEV0TXVCc0FBQUFBT0ZpNUxnWUFoQk5oR3dBQUFBQUFpekdNSExYQ3NXUEh0RzNidG5BM0EwQUVPbkRnUUxpYkFBQUFvaEJoRzdYQ3hvMGJ0V1BIam5BM0EwQUVLaTB0RFhjVEFBQkFGQ0pzbzFhb3FLamdEVFVBajhyTHk4UGRCQUFSaHEzRkFGUUh3alpxaGI1OSsycjQ4T0hoYmdhQUNQVHZmLzliOCtmUEQzY3pBQmprYWJzdVJ6RDJ0NVVYQVJwQUpDRnNvMVpJUzB2VHozLys4M0EzQTBBRU9uSGlSTGliQU5SS3VibTVXcng0c1RJek0vWDk5OTlyd0lBQjZ0cTFhOURsdWdkbTk0QnRKRkQ3Q3V3QVVGMEkyd0FBQURDbHJLeE0wNlpOMC9QUFA2L1UxRlNWbDVkci9QanhtajE3dGhvM2JoeDArV2FIZWJ0ZlQ3QUdFQW5ZK2d1US8yRnBnVnh2dGt3QUFHcUtEUnMyNk1JTEwxUnFhcW9rS1M0dVRsZGNjWVhlZXV1dGFxay8wR2RzdDI3ZG5QYzZ2blk5QmdCV0ltd0QrdWtUOEVoODBGclJwdjM3OSt2czJiT1dsZ2tBaUc0SERoeFFSa1pHbFdPWm1abmF1WE5udGRUdit0dzIwd3UrZmZ0MjU3V09yK2tGQnhBcURDTUgvc1BzdzlieGtIZDk0THVIZHRmalp2bDc4ekIyN0ZnTkhqeFlJMGVPOUhyTm1qVnI5TVFUVDJqSmtpV3FWNjllbFRieTVnSUFFS2ppNG1KVlZGUlVPUllYRjZlalI0K0dxVVgvNWV0RFpaNTlBS29UWVJ0Uko1Q2VYVThQWi9lNVllN0IyaEZvQTZuUFNCanUwNmVQMnJWcjUvT2FRWU1HNlkwMzNqanZPSUViQUJDTWpJd01mZlRSUjFXT2JkNjgyZEt0OXR3L3ZIWi9abmw3bHJrL2h3RWdYQWpiaURyZUhyeEdIOHErcm5NUDFvRU1jVFBxcnJ2dU1uU2R6V2F6dEY0QUFQcjI3YXUvL3ZXdjJyTm5qenAyN0tpTkd6ZXF1TGhZZGV2V3RhUjhmeXVTQTBCTlFOZ0dBdUQ2MFBmMnlicHJ6M1l3SzZwNlVsSlNvbjM3OXFsMTY5WnEyTENodWNiN2FUY0FBUDQwYnR4WUw3endnbDUrK1dVbEpTWHBra3N1MGFXWFhxckt5a3JuTmNGTXBUSWlsTTlaQUxBQ1lSc3d3Y2lEM2RPY2JTdmw1T1FvTnpkWEN4WXMwTHg1ODg0TDIzbDVlWHJ1dWVmVXZIbHpOV3pZVUdWbFpaYTNBUUNBckt3c3paZ3h3L2w2NXN5WjZ0eTVzNlYxQkxQcU9NUEpBWVFiWVJzd3dkUEQybjJvZUtnZjdsMjZkRkdYTGwyMFpjdVc4ODZWbDVkcit2VHBtamR2bnRMUzBsUmFXbHB0MjdBQUFLSkxRVUdCVWxOVG5kT1ZkdXpZb2R0dXU4MTVQdEJub1B2b01mZGpqdGV1cTRyN2V1WXlrZ3RBdUJDMkVaVzhmVkx1NmJqcnc5blhTdU91b2R2Yk5hRzJidDA2dFczYlZtbHBhWktraElRRTU5Y0FBRmhweElnUmV1S0pKOVM5ZTNldFc3ZE8zYnQzVjRzV0xaem5BMzBHR2hsQjVxdE1UODlqby9jQ2dKVUkyNGhLM25xby9UMkFQZlZhdTk4WHptRnIrZm41YXRXcVZiWFdDUUNJVHJmY2NvdmVldXN0N2R5NVUyVmxaWHJ3d1FjdEs5dlg4OVBvRGlIZVBpd0hnT3BDMkFZczVHMDFjcWw2ZXJjckt5dVZtSmdZOG5vQUFCZzNicHpQODhFKzk3eXRrMkprSDIwajI0UUZ1c0FhQUJoRjJBYUM1RzgxY3F2S015STlQVjM3OSsrdmNzemJBbW04dVFBQVJESlB6OE5nNW9FYjNhY2JBS3dTRSs0R0FEVlpwQTFMKzlXdmZxVWRPM2FvcEtSRTBrL0R5ci80NG9zcVc3RUFBRkJUV0JXRWZTMmVCZ0NoUXRnR0F1USsvTXc5ZUFmekFQZFVua05PVG82V0xsMnEzTnhjTFZ1MlRNdVhMM2YyWGljbEplbUJCeDdRLy96UC8yak9uRG5hdkhtenJyamlDcjN4eGh0VmVyajVKQjhBQUFBSUxZYVJJNnI0NjRrMk1nL005YlduclVlTTN1K1B0K0Z0anEyL1Jvd1k0ZkcreXkrL1hKZGZmcm56OWFoUm82cWNKMmdEQUFBQW9VZllSbFN4ZWppYXB3QnVwVkNFWW9JMkFBQyttZjFnT3RBUHNyM2R4d2ZqUU8xQTJBWUFBRUNONFdrVW1ldTJtNzZFS3NDeTJCb0FUd2piQUFBQUNOaldyVnRWVkZTa3ZuMzdWamxlVVZHaE9YUG1xTFMwVkQvKytLTnV1ZVVXdFcvZlB1ajZQTzMrNGV1OEo3NENlN2dRMW9IYWg3QU5BQUFBMC9MeThyUng0MGJObno5Zk0yYk1PTy84U3krOXBKaVlHRTJiTmsxbno1N1YrUEhqOWRKTEx5a3BLU25vdW9NZDVoM01GbUtCbnJkcWkxQUFOUWRoR3dBQUFLWmxaV1VwS3l0TE9UazU1NTA3ZCs2Y0ZpMWFwSmRmZmxtU1ZLOWVQYlZyMTA3dnZQT09icjc1NXBDM0xaZzUxSjYrbG40S3k2NWwrcXNqa0RaNHE1OVFEdFJNaEcxRUpmY0hZS0NyaUx1V0Urd24xSHpDRFFDb2lXSmpZODg3dG52M2JpVW1KcXAxNjliT1l4MDdkdFRtelp1ckpXeTdiODFwOVBucTdabnVyMGZiTFBmeVBOWEhld0tnNWlOc0EvL2hiVFhRbWlvYUh0UW5UNTVVWVdHaDg4MWNOSHpQQUZBVGZQMzExMnJXckZtVlkwMmFORkYrZm42WVd2UmZWbTNUNlN2STh6d0NJRWt4NFc0QUFPdlY5SWY4MkxGajlkcHJyL204SmljblIvZmVlNjkyN2RybFBPWnZyM01BUVBVNGMrYU02dFdyVitWWWNuS3l6cDQ5YTFrZDNicDFjLzdPOTdiZ21hZm5vZXR3Y01mWDdrUEVRNGxlYkNCNjBMTU4vSWZaa09icDRXalZwK1hCcUEwUDdUNTkrcWhkdTNZK3IrblNwWXV1dlBMSzg0NnovUW9BaEovTlpsTmNYTlczbVRFeE1iTFpiSmFVYitiNUcwcWVuam0rbmtIZXdqK0Eyb213amFqaWFlRVJLejdORG1SZUdMeTc2NjY3REYxbjFaczJBSUMxNnRXcnA4TEN3aXJIZnZ6eFI5V3ZYOS81MnZVNUhBcUJQcHZOWG05bWZyaVpLV3VCYkdrR0lMSVF0aEZWUEMxODR1bGg1dThCRjZsRGxXdEQyQzhwS2RHK2ZmdlV1blZyTld6WU1LQXkrT0FEQU1LcmRldldPbkxrU0pWang0OGZyN0pnbWhVQ2ZSNWJ1Y0NwRk54emh6bmZRTzFGMkFZa2o4SGJXeGgzWjhVRHNUcDZ4b3VLaWpSNzlteDkvLzMzbWoxN3RpVHAvZmZmMXgvLytFZXRXYlBHT2JkdTNicDFPbjc4dU1yS3l2VE9PKzhvTXpOVHMyYk5jcGF6YytkT3JWMjdWZzBiTnRTeFk4ZDA2NjIzcW1YTGx0cTVjNmZXclZ1blZhdFc2Ym5ubnRQaHc0ZjErZWVmYSszYXRYcjIyV2VWa1pIaHQ0MDVPVG5LemMzVmdnVUxORy9ldlBQQ2RtRmhvWjU4OGtrbEppYXFYcjE2S2lnb1VQUG16UzM4S1FFQXJOQzVjMmNWRmhicTJMRmpTa3RMa3lUdDJiTkh2WHIxY2w1anhWN1gzcDdWcnM5VGY4OVhLNTYvakhBRDRBa0xwQ0dxQmZLSnVQdUQxRk92dCt1ZlNKR1VsS1FSSTBaVU9YYlZWVmVwUllzV3p0ZG56NTdWeG8wYk5YTGtTTjE2NjYxYXNHQ0I0dVBqbmVlLy8vNTd2ZmJhYTNyd3dRZDF4eDEzYU1LRUNicnZ2dnRVVVZHaHJsMjdhc3FVS2VyYXRhczJiOTZzdW5YcjZ0NTc3OVV2ZnZFTDJlMTJRMjNzMHFXTFJvd1lvUTRkT25nOC8vampqNnRmdjM3Nm4vLzVIOTF6enowcUxTME40Q2NCQUxCU1JVV0Z5c3ZMcXh4TFNFalFtREZqdEhUcFVrblM2ZE9udFhmdlhnMFpNc1I1VGFEUFNkY1E3WW1SL2E5ZDYzZWZZaGJJM3RqdXdSNEFKSHEyRWNWY1A0WDI5R0QwZHN6ZlE5aUtoM1M0UGhVL2QrNmM4dkx5VkZKU29zVEVSQ1VsSmVrM3YvbU44L3l5WmN2VXQyOWY1MXpwWnMyYUtURXhVVjk4OFlYYXQyOHY2YWQ1MUdmT25GR1BIajBrU1ZPbVRMR2tiU2RQbnRUT25UczFZOFlNNTdGV3JWcFpVallBd0x5OHZEeHQzTGhSMjdadDAvSGp4M1hxMUNrTkhUcFVTVWxKa3FRSkV5Wm83dHk1K3ZPZi82d2ZmdmhCanozMm1PcldyV3RKM1diblJidC9TRzdWUHRyZUZqeWpoeHVBUk5oR2xQRTA5TXhUejdTdm9XYTFXYU5HamRTdlh6OWRmLzMxeXM3TzF1alJvNnZNci92aWl5OTA5dXhaRlJVVk9ZOWRkTkZGNS9WY1gzWFZWWmEzN2VEQmc4ck16R1JSTkFDSUVGbFpXY3JLeXRMNDhlTTlubytOamZYNWdXdW9wbUFaMlJuRVNFRDJOVFRjMytKdXJqM2N0ZjI5QXdEdkNOdUlLdTV6dTR5dUFPcDZyNVVpOFJQeDhlUEg2NmFiYnRLYmI3NnB1KysrVytQR2pkUHc0Y01sU1hhN1hWZGNjWVg2OU9uanZONXh6bFZNalBVelZDb3JLNnNNYVFjQVJEZFB6OHRnNW9FYkRlQkc2M0YvejBIb0JxSVBZUnRSemRzbjJPN256S2l1b082SnY2QmVwMDRkVlZaV1Zqbm1Pczl1Ky9idDZ0U3BrK3JWcTZleFk4ZnErdXV2MTgwMzM2enJycnRPY1hGeGF0bXlwUTRlUEZnbGJCODZkRWhwYVdraEQ4SVpHUms2Y2VKRWxXTmxaV1VlcjJYNEhnQkVCNnQrMXhzZDBXYlZhdVAreXVJWkJ0UU9MSkFHeVBPaVo0SE8zM0xzMiszNngwaWQ3bVdFWW9HVnBrMmI2dHR2djFWRlJZVWthY2VPSFRweTVJano5YkZqeC9UUGYvN1RlWDI5ZXZYVXNXTkh4Y1g5OUxuY1RUZmRwSGZmZmRlNWQ2cmRidGU2ZGV1cXBjYzVQVDFkcWFtcHlzdkxreVNWbHBacXc0WU41MzE0QUFBQUFFUUNlcllSOWJ5RjNsQU81emE2MEZvZzlmdTZMeWtwU2NPR0RkTWRkOXloek14TVhYTEpKZXJVcVpOZWVlVVYzWDMzM1dyUW9JR21USm1pM2J0MzY2S0xMbEpwYVdtVlllTHA2ZW02NTU1N05IMzZkR1ZtWmlvK1BsNDMzWFNUSkdudjNyMzYvUFBQbFp1YnEyWExsdW5paXkvV29FR0RuQXZsR09IWStzdTFqR0hEaGpuRC9POSs5enZObmoxYmpSczNWbkp5c3ZyMjdhdXRXN2ZxOHNzdlYzcDZ1aVI2dFFFQUFCQVpDTnVJS3E1QnpNaHc4VkFzY0dJbURJWWljSThkTzFaang0NTF2bmJkRHF4Mzc5N2FzbVdMejdKNzllcFZaWjlVaHc0ZE9xaERodzduYlM5bVJwY3VYWnpiZjNuU3ZIbHpQZm5razE3dkoyZ0RBQUFnVWpDTUhGSEZOWVQ2R3VMdGZrODRnclpyL2NIc1F4cE5vdkY3Qm9Cb1oyYXhVN1BYc0djMmdHRFFzNDJvWTlVKzJmNzI4UXltYkt2dWl5VExseS8zZXE1T25UcTY5dHBycTdFMUFBRDRIZ25HYUNrQXdTSnNBNmdXbnJZSUF3RFVmRnUzYmxWUlVaSDY5dTBiMEhtelBQVTJHKzNkTnJwR0MwRWJnQlVJMndBQUFEQXRMeTlQR3pkdTFQejU4elZqeGd6VDV3UGxIb0lEN1psMkQrSytYaE84QVFTQ3NBMjRDUGNuMmVHdUh3QUFvN0t5c3BTVmxhV2NuSnlBemx2RjN6YWFadmF6OW5ROTg3WUJCSXF3amFqazZjRnA5Sk55Yi9kNzR1MlRkaVBYK1dxSGtmcUREZTBFZit2eE13VlFHOFhHeGdaMTNtcWVlcWo1M1FzZ0hBamJpRXIrd3F2N0ZtSHUxeHQ1YVBzS3hPN3p3Z0poWm1pY1dkN2VtQlFWRlduTm1qWDY0b3N2ZFBMa1NjMmVQVHVvZXJ3Wk8zYXNCZzhlckpFalI0YWsvSEFKNWQ3dEFCQnR2RDNyelB5T05UUC9Hd0RNWXVzdlJDWFhCNmxyK0hFUFE2RU1Sa2EzSktudVlPYXJ6cVNrSkEwZlBsdzMzbmhqU052UXAwOGZ0V3ZYTHFSMWhFdWdXN2tCQUtweWZYWjcyNmJUMys5YjEzczlsY2VIb3dDQ1FjODJvcEtSSGthekM2dFlMWnA3UU8rNjY2NXdOd0VBVUFPNFA4OVpVUnhBSkNGc0kycDVDOXhHaC9yNk94OU1HRGRTZnlqQ2ZpUzhNU2twS2RHK2ZmdlV1blZyTld6WU1LeHRDUldHa3dQQWY1OWp3ZjR1OUJhd0E1M3l4ZWdqQUZZaGJDTnFPUjdJM2hZc0MyY1lDamJvaDB0bFphV2VlKzQ1eGNmSHkyYXo2Y2NmZjlTa1NaT2NpK09jTzNkT3p6MzNuTkxTMG5UcTFDbEowdTdkdTNYMTFWZnIybXV2VlU1T2puSnpjN1Znd1FMTm16ZXZTdGhldVhLbG5uamlDUzFjdUZBclY2NlVKSldYbDJ2YXRHbUcyalp6NWt6bDUrZHIrUERoK3Z6enozWDY5R2wxN2RwVk45eHdneVNwc0xCUWl4Y3ZWbXBxcW1Kalk1V2ZuNjhKRXlZb0pTVkZuM3p5aVI1OTlGRk5uRGhSZS9ic1VaczJiWFR1M0RsOTl0bG5talJwa2pwMzdpeEpXckZpaGI3NzdqdlZyVnRYcDArZjFxOS8vV3NsSnlkYjl2TUZBUHpFVnlBMk9wYzdrTzNDQU1BTXdqYWlrcEZQdmowRmJyT2ZkcHZabzlOeGJTZytVYSt1Tnc3LytNYy9sSmFXNWd5d2I3Lzl0aFlzV0tBNzc3eFRrdlQ2NjYvcndnc3YxSkFoUXlSSjk5eHpqKzYvLzM2bHBxWktrcnAwNmFJdVhicG95NVl0NTVVOWJOZ3dQZi84ODlxMGFaT21UcDBxU1pvK2ZicDI3ZHJsREx1K2pCczNUbVBHakZIZHVuVTFaY29VMmUxMjNYVFRUYnIyMm1zVkZ4ZW5aNTU1Um0zYnR0WHc0Y01sU1d2WHJ0VXJyN3lpdSsrK1c3MTc5NVlrWldkbnEyZlBucG80Y2FMZWZ2dHRiZGl3UVJzMmJGRG56cDIxYWRNbW5UNTlXdmZlZTY4azZiMzMzdE9UVHo2cFAvN3hqOEg4U0FHZzFncm0yZVJ0QnhIM3Z3RWduQWpiaUNxdVE5YU1icC9sZWs4d2M3eU4xbVgwVFVLa3ZaRW9LeXZUOHVYTDllYWJienFQRFI0OFdOZGRkNTF1dSswMjFhbFRSL3YzNzYreXduano1czFWVUZDZ2l5NjZ5SEE5dDk5K3UvUHJqSXdNSFRwMHlGRFlscVMyYmR2cUY3LzRoU1RKWnJNcEpTVkZwMDZkVXRPbVRUVjQ4T0FxUGVrSkNRazZjZUtFOC9VRkYxeWdqSXdNSFQ1OFdKbVptYXBUcDQ3aTQrTjE3dHc1U2RKTEw3MmttVE5uT3EvdjA2ZVBaczZjU2RnR1VPdFZWRlNvdkx6YzlIbXJocEdiblJMbTcvbHZkRGNSQVBDSHNJMm9ZbVlMTDE5dkFvd0czVkFGNGtnTDJwSjA4T0JCSlNjbkt5N3V2NzlXNHVMaWxKeWNyRysvL1ZadDI3YlZ3SUVEOWZISEg2dFRwMDRxTHkvWHQ5OStxL2J0MjV1cUp5Ym12NXNvMkd3Mm4yL3czTmxzdHZOZU8rN3YxS21UMXE5ZnJ6ZmVlRU9wcWFrNmMrYU03SGE3NGJMejh2SzBZY09HS25WY2R0bGxPbmZ1bk9yVXFXTzRIQUNvS2ZMeThyUng0MFp0MjdaTng0OGYxNmxUcHpSMDZGQWxKU1VaT2g4c2YySGQvUU56MStPK3lveTA1eXVBbW91d0RRVEEyeWZtVm0wYlpuUzFkSDlsVkNlNzNlNmNtKzBxTGk1T2xaV1ZrcVRHalJ1cnRMUlVTNVlzVVZsWm1SNTY2Q0hWcjErL1d0dnB6WUlGQzNUNDhHRTk4c2dqaW9tSjBiWnQyN1JxMVNyRDkxZFdWdXFhYTY1UlltS2k4NWhqU0RvQTFFWlpXVm5LeXNyUytQSGpBem9mNkhQS1RJKzQ2ek01bURvQklCQ0ViVVMxWU9aSGV3clYzajVGOTNTZnQ5ZG02dlltME84cm1IbHVtWm1aK3VHSEgyUzMyNTI5dTNhN1hhZFBuMWJMbGkwbFNSOTg4SUVrcVUyYk5tclRwbzJhTm0wYVVEdXRacmZiOWZMTEwrdXR0OTZxMG5OdVJxdFdyWlNmbjYrTEw3N1llU3cvUDErdFc3Yys3MXA2VGdBZ2NLRjRiZ0pBS0FUMnJoS29CVndEc3ZzZjEvTytlSnNuWnZRK2YvUENhdEwySTRtSmlSbzhlTERXcjEvdlBQYmhoeDlxNk5DaFNraElrQ1QxNnRWTDMzMzNuZDU5OTEwOStPQ0RHamh3b0JZdlhoeXVKanM1ZXQ2TGlvcWN4dzRmUGl6SitCdTAwYU5INjVWWFhuRU9QZi9oaHgvMDJXZWZXZHhTQUlBdlZtNGpCZ0RCb21jYlVjM2JpdU5HZTQ3TnpoTXpVcjlyRzhLeG9xcXZPaytmUHEyMWE5ZnFpeSsrMFA3OSs3VjA2VkpsWm1hcVo4K2VrcVE3Nzd4VHp6MzNuQTRlUEtpWW1CaVZscFk2VnlJdkxTM1ZYLy82VnkxWXNNQlpYbUZob1c2KytXYU5IRGxTY1hGeHpxMi9jbk56dFd6Wk1sMTg4Y1VhTm15WTR1UGo5Zjc3NzZ1Z29FQ3Z2dnFxUm84ZXJmejhmRzNldkZuMTZ0VlR6NTQ5MWFSSkU1L2YxNUlsUy9UMTExOXJ5NVl0NnRHamh6Nzk5Rk1kT0hCQXI3NzZxaDU4OEVITm1ERkRjK2ZPVmNlT0hWVlJVYUdXTFZ2cTBLRkQrdkxMTDFWUlVhR1RKMDlxNjlhdHlzdkwwemZmZktQOC9IeHQyTEJCWDMzMWxVNmZQcTJCQXdmcStQSGptanAxcWxxMmJLbUVoSVFxaTdrNTBLc05JQkk1cGdHWldhc0NBSUxsK0owVDZNakNTRWZZUnRUeDFGdnNmc3o5dGE4NVg5N0NrN2Q3ak16RmRsL0l4Y3pxNUZhRU9XL2xwS1NrK0p5SEhCY1hwN3Z2dnR2ak9idmRyc3JLU2xWVVZEamYxTld0VzFldFdyVnlMcXJtMlBwcnhJZ1I1OTEvMVZWWDZhcXJybksrYnQyNnRWNTY2U1hEMzlPVUtWTTBaY29VNStzcnJyaENhOWV1ZGI3T3pzNVdkbloybFhzR0RCamcvUHJUVHorVkpIWHYzbDJqUjQrV3BQTldHaDg3ZHF6UE5oQzBBVVNxNXMyYlM1S09IVHNXNXBZQWlCYmw1ZVU2YythTTZ0ZXZyK1RrNUhBM0p5UUkyNGc2VnU3cjZUam1LMFQ1QytaR2hxRWJYUVRHeWpCbmRTaE1URXpVNU1tVDlYLy85MzlxMXF5WjZ0U3BvNU1uVCtyLy9iLy9aMms5a1l5Z0RTQlNPYlpnM0xScGt3b0xDMnZ0RzE4QWtlT1RUejVSWVdHaExybmtrbkEzSldRSTI0QUZqSVlvZjlmVjlybG1sMTEybVM2NzdETEx5OTI3ZDYvMjd0M3I5WHlYTGwyVWxaVmxlYjBBVUZzMGF0UkluVHAxMHU3ZHV6VjE2bFRkYzg4OWF0eTQ4WGxiSmdKQXNDb3FLclJseXhiTm16ZFBzYkd4dXVhYWE4TGRwSkFoYkFPbzhUcDA2S0FPSFRxRXV4a0FVR00xYU5CQUV5Wk0wRk5QUGFVdFc3Wm8yN1p0U2tsSlVYeDhmTGliQnFBV3NkdnRLaXdzVkdGaG9lTGo0elZvMENEOTZsZS9DbmV6UW9hd0RRQUFFT1ZzTnB0Njl1eXBaNTU1Umt1V0xOSHUzYnVWbTV1cnNyS3ljRGNOUUMxaXM5blVyRmt6ZGUzYVZRTUdERkR2M3IzVm9FR0RjRGNyWkFqYkFBQUFVRnhjbkRJeU12VGdndytHdXlrQVVDdlV6alhXQVFOODdXRnRkbi9ybXJRZk5nQUFBSURRSTJ3REVZd1FidzQvTHdBQUFFUUt3amJ3SDRFR05jZDkzYnAxTys5UHNPMEpkSFh4WThlT2FlREFnZHF6WjQvaGUwNmNPS0dwVTZkcTFxeFpBZFVaQ1J6Ym53RUFBQURoeHB4dElBaStBbkV3b1MvWS9iSWJOR2lnM3IxN0t5MHR6ZkE5VFpvMDBjQ0JBeU4rK3pCL3JONXZIQUFBQUFnRVlSdFJ4VDBBTzE0N2dwbnJlZGV2UFFVM1I2RHpGT3pDSGZZU0V4TTFmZnIwc05VUEFBQUFSRHZDTnFLS2E2ajJGTEE5blhmbkh0RGRBM2V3UWR1S29INzI3Rmw5OXRsbnlzN09EcXFjbW9yZWJRQUFBSVFiWVJ1UXVZRHI2N3BRQjd5VksxZnFpU2VlME1LRkM3Vnk1VXBKVW5sNXVhWk5tK2E4WnUzYXRmcnV1KyswY09GQ2JkaXc0Ynd5amgwN3BzV0xGeXN6TTFOSGpoelJaWmRkNWpHVTUrZm5hL0xreWZyRkwzNmgyMjY3VFUyYU5QSFp0cDA3ZCtvUGYvaURKaytlckp5Y0hObnRkaDA1Y2tTUFB2cW9VbEpTSkVrSERoelFlKys5cDZaTm02cXNyRXdGQlFXYU5HbVNiRGFiYnIvOWRyVnAwMFpwYVduYXNXT0hoZzRkcXErKytrckhqeC9YNDQ4Lzd2eGVuM3Z1T2NYRnhhbTB0RlFwS1NrYU8zWnN3RDlQQUFBQUlGUllJQTJRN3dCdDlQN3E2RWtkTm15WVVsTlR0V25USmsyZE9sVlRwMDVWU1VtSmR1M2E1YnltZi8vK3V1MjIyNVNVbEhUZS9aV1ZsWm82ZGFyR2pCbWpFU05HNkk0Nzd0QzBhZE5VVVZGeDNyV0ZoWVVhTVdLRUhuendRYjlCVzVLNmR1MnFTeSs5Vkt0WHI5YWtTWk0wWmNvVVpXZG5hOFdLRmM1ckhuNzRZUTBhTkVnMzNuaWpSbzRjcWNMQ1F2MzczLytXSkEwWU1FQjJ1MTIvL3ZXdjFiaHhZeFVYRit2KysrOVhYbDZlU2t0TEpVbC8rOXZmMUx0M2IwMmNPRkdUSjAvV3Q5OStxN2ZmZnR2MHp4RUFBQUFJTmNJMkVDVEh5dVBWT1dUNTl0dHZkMzZka1pHaFE0Y09HYnJ2NDQ4L1ZyTm16ZFNzV1ROSlVrSkNna2FOR3FYWTJOZ3ExNTA4ZVZJclZxelFtREZqVExkdDVNaVJTa3hNbENTbHA2ZnJ1KysrYzU2Yk5HbVNzMjY3M2E2RWhBUWRQMzdjZWI1ZHUzYVNwUGo0ZUxWdDIxYVNGQmNYcDNQbnpxbWtwRVNmZlBLSkxyMzBVdWYxZmZyMDBicDE2MHkzRVFBQUFBZzFocEVqNm5pYlgrMXQ4VFRKK3dKcHZsNzd1amRZTVRILy9aek1ack9wdkx6YzBIMjV1YmxxMDZhTjgzVmNYSngrODV2ZlZMbW1yS3hNYytiTTBjR0RCd05xbTgxbTg5cTIzcjE3NjQwMzN0RDMzMyt2bEpRVUhUNThXQmRlZUtHaGNyLzk5bHNWRnhkcitmTGx6bU0vL1BDRE1qTXpBMm9uQUFBQUVFcUViVVFkYjBPK1hWOTc2NmwyRCtEK2VyUWpiYy9ueXNwS3hjWDUvbWUvY2VOR3paOC9YN05uejlicTFhczFaTWdReStwKzRJRUhOR2pRSUkwYU5VclNUd3U1R1dXMzIxVy9mbjBOSHo3Y2t2WUFBQUFBb2NRd2NrU2xRT2RZYjkrKzNma25WQnh0QzRYTXpFeDk4ODAzVlk3WjdYYnQyN2ZQK2JwZnYzNXEzcnk1SmsrZXJPZWVlMDRsSlNXVzFKMmJtNnVqUjQ4R0hONHpNakowK1BCaFZWWldWam1lbjU5LzNyV3NSQTRBQUlCd0kyd2pLcm51a1IxTit2WHJwODgvLzF4SGp4NTFIbHV6Wm8wYU5HaHczcldabVpucTA2ZVBGaTllYkZuOXhjWEZzdHZ0a243cTZUNXk1SWdrWTBQdGs1S1MxSzlmUCtjcTdKTDArZWVmcTZDZ3dMTDJBUUFBQUZaaEdEbWlqbXV2WjZUdXgreXRYZSsvLzc0S0NncjA2cXV2YXZUbzBjclB6OWZtelp0VnIxNDk5ZXpaVTAyYU5OSGF0V3QxNU1nUkhUOStYSXNXTFZKNmVycjY5Kzh2U1VwTVROU01HVE0wYTlZc05XN2NXUFhxMWRPbGwxNnE5UFIwblQ1OVd1Kzk5NTd5OC9PVmw1ZW5yS3dzTlduU1JDKzg4SUl5TWpJMGFOQWduMjNlczJlUGR1L2VyY3JLU3JWdjMxNlM5UGJiYjJ2WHJsM2FzMmVQT25ic3FCdHV1RUYvK3RPZjFLcFZLNVdYbDZ0RGh3NWF0MjZkaGcwYnBrOCsrVnJvQitNQUFDQUFTVVJCVkVRMm0wMVhYbm1sOXV6Wm8vcjE2eXM1T1ZsSGp4N1ZoZzBiZE0wMTEraUJCeDdRckZtemxKT1RvNlpObXlvakkwUERoZzJyMG81SS9POEpBQUNBNkdPek83cVpnQnBvL3Z6NWV2YlpaM1hMTGJmby92dnY5M3U5a2JuWTNsaDVuMUVFUjNQNGVjR1ROV3ZXNk5GSEgxVy9mdjMwNUpOUGhyczUrSS9iYnJ0TnJWcTEwdlRwMHhVZkh4L3U1Z0FBWURsNnRoRlZ2QVd4WUFKYUtCZElJemlhdzg4TEFBQUFrWUt3RFFUQlg3aXJUZUh2d3c4LzFJa1RKN3llNzkrL3YxSlNVcXF4UlFBQUFFRGtJbXdETU9US0s2OE1keE1BQUFDQUdvUFZ5QUVBQUFBQXNCaGhHd0FBQUFBQWl4RzJBUUFBQUFDd0dHRWJDS0ZnVnlPdnJqSUJBQUFBV0l1d2phaDE3Tmd4RFJ3NFVIdjI3QWxKK2Y3MmZKNDdkNjRlZnZoaDArVnUzNzZkd0EwQUFBQkVPTUkyb2xhREJnM1V1M2R2cGFXbFdWNjJ2NkF0U1owNmRWTDM3dDBES3AvQURRQUFBRVEydHY1QzFFcE1UTlQwNmRQRFZ2K3Zmdldyc05VTkFBQUFJTFRvMlViVU9udjJyRFp1M0doNXVVWjZ0Y3ZMeTNYZ3dBSGw1ZVVGWEErOTJ3QUFBRURrb21jYlVXbnQyclg2N3J2dnRIRGhRbTNZc01GNS9LdXZ2dEx2Zi85NzllalJRemFiVFNVbEpUcDkrclJHakJpaFRwMDZXVkwzNGNPSHRXblRKcjMzM252cTE2K2Zzckt5bk9mbXo1K3Z2LzN0Yi9yNzMvK3U5ZXZYeTJhektTNHVUdmZjYzQvaTR2am5DZ0FBQU5RVXZIdEhWT3Jmdjc4a2FlblNwVldPdDIzYlZpTkdqTkFycjd5aXYvM3RiMHBOVFZWaFlhSEdqQm1qUllzV3FVR0RCa0hYblo2ZXJ1SERoK3ZjdVhQbm5ac3dZWUpXckZpaEF3Y082S0dISHBJa0xWaXdRQys4OElKKzg1dmZCRjAzQUFBQWdPckJNSExBZzc1OSt5bzFOVldTbEp5Y3JNNmRPK3VUVHo2cHR2cHZ2UEZHNTljREJnelFlKys5VjIxMUF3QUFBQWdlWVJ2d0lDYW02aitOSmsyYTZPalJvMkdwdjdyckJnQUFBQkE4d2paZ1FGbFptUzY0NElLb3F4c0FBQUJBWUFqYmdBSGZmZmVkV3JWcVplaGFxMWNKOTFhM2tWWFBBUUFBQUlRSFlSdndJQ2NuUjNhN1haSjA1TWdSSFQ1OFdKZGZmbm0xMWI5ejUwN24xOHVYTDlmTk45OWNiWFVEQUFBQUNCNnJrU01xclYyN1ZrZU9ITkh4NDhlMWFORWlwYWVuTzFjb2w2UkdqUnBwd1lJRnFxeXNWRjVlbmg1Ly9ISEZ4c1lhTHQvUnUrMnA1OW14OWRkSEgzMmt5c3BLMWFsVFI3MTY5Vko2ZXJyem1nTUhEbWovL3YzNjZxdXYxS1JKRXcwYU5LaEtHZlJxQXdBQUFKR05zSTJvNUFqV3Q5NTZxOGZ6TFZxMDBJUUpFNEtxdzF2Z2RtejlOWHo0Y0svMzNuREREVjdQRWJRQkFBQ0F5TWN3Y3NERjRjT0h0VzdkT20zYXRFazVPVGxCbDJjMkZLOWV2Vm9GQlFWNjRZVVhWRlpXWmttWkFBQUFBS29mUGR1QWkvVDBkTTJkT3pkczlROGVQRmlEQnc4T1cvMEFBQUFBckVIUE5nQUFBQUFBRmlOc0F3QUFBQUJnTWNJMkFBQUFBQUFXSTJ3RC85R3RXN2RhVjMrNHZ5Y0FBQUFnV3JGQUdxS09GVnRudVpaaE5OQzYxK212SFo3Tys2dkx5cFhLMldLc2V2SHpEcjJTa2hKOSt1bW56dGZuenAyVEpGVldWanIvZHYzYWJyYzcvemhlTzg0N3ZuWS9YbEZSSWJ2ZDdyekcvWDdYc2gzM2w1ZVhWN25HVVlacitSVVZGVlhhNkhyT1UxdmN2dzlQOTdoKzcrNXQ5dlF6Y0wzTzlUNzM4NVdWbGJMWmJPZTF3ZjIrNDhlUEt5WW14bmtNQUlEYWhyQ05xT050LzJ2SmU1aDF2OWE5RExOQjJrZzdQQjEzRGZpZXZqWmF0ejhFditybjYvOEhXQ012TDArVEprM3llNTNkYnBmTlp2TjczdE4xamxEcGllTWViK2Y4bGVHNHhsY2R2c29OUkNEM0c3M0g5WU1HQUFCcW8xb2Z0c3ZMeTFWWVdLaTllL2NxTnpkWGhZV0Y0VzRTTEpTVGt5TzczYTZkTzNmcTZhZWZObnpmN2JmZnJxZWZmbG9MRnk3VXVISGpuSDlMcXZLMTQ3V25zdTEydTU1Kyttbm4zNjdYanhzM3psQjdITzF3TGMvOXVDZXUxN3JYNyt1Y0VXYmFId28ybTAxTm16WlZodzRkMUxadFd5VW1KZ1lkR016WXUzZXZPblRvVUczMXVTSndoMWFMRmkxMDNYWFhPZjkvaW9tSmNYNXRzOWxrczlrVUV4TlRKZnc1anJsZTUrKzE0NC9qdGZ2ZmpudmNYN3RmNDJoalhGeWNvVER1Mm1iM1lPL3AzNUMvZjFmdWRSb3B3OHpydi96bEw4ck16RlJzYkt6UGRnQUFVRlBaN0xYNEkrWERodzlyMmJKbFdycDBxVXBLU3NMZEhBQW10V3ZYVGhNblRsVHYzcjMxLzltNzg3Q282c1YvNEc5Z1dFU1FUVUJXdVNHS3B1R2FTeTZoaGtzdTFUVUx5eVVyNlZyZWJvdlZ6N0l5SlN6S3hLVzB6TEpyNnMybGJsWXVtYklrZXErV0lvVUxhaGliQWlvS0tPdk03dy92bk8vTU1HZm1uRm1ZZ1htL25xZm5PbWY5ekxrNjU3elBaM04xZFcyUmN5NWJ0Z3pQUC85OGk1eExINFp0eTl1MWF4ZGVlKzAxakJ3NUVxbXBxYll1RHYzUHpKa3owYmx6Wnl4Y3VMREYvbjBURVJHMXBEWmJzMTFYVjRkTm16Wmg2OWF0VUNxVmlJeU1SRlJVRkR3OFBHeGROQ0l5UUtWU29hcXFDbWZQbnNXWk0yZnd6anZ2SURVMUZUMTc5clQ2ZWZQeThyQno1MDZiaG0zV2JoTVJFUkcxRFcwMmJGZFZWV0hmdm4xb2JHeEVVbElTNXN5Wlkrc2lFWkVNZFhWMWVPV1ZWNUNabVlsbHk1WmgvZnIxYUdob3dOcTFhK0h2NzQvNitub29sVXJNbmoxYjJLZXNyQXdiTm15QWo0OFBybHk1Z3VIRGgyUElrQ0dTenBlWm1Zbnk4bklBd0xadDJ3QUFQWHIwUUk4ZVBkRFEwSUIzMzMwWDMzLy9QVmFzV0lIKy9mdmo0NDgveG5mZmZZZjU4K2Vqc2JFUktTa3BlUGJaWjVHWGx3ZG5aMmRVVjFmajZhZWZSc2VPSFlWejdOaXhBOFhGeFdqWHJoMHFLeXZ4MUZOUHdjdkx5NEpYallpSWlJanNSWnNOMjFldVhFRjVlVGxpWTJNWnRJbGFJWGQzZDh5ZE94ZTV1Ym5JeWNsQlpXVWxQdm5rRThURnhTRWhJUUVBOE1namoyRGd3SUc0L2ZiYkFRQXBLU2w0NjYyMzRPM3RqYWFtSmp6NjZLTUlDd3RENTg2ZGpaNXZ4SWdSQUc3MVdaOHlaWXJXT2xkWFZ5eFlzQUJIang0VituTVBHREFBMGRIUkdEWnNHQUFnUFQwZDJkblpXTFJvRVJRS0JYSnljdkRLSzY5ZzNicDFBSURzN0d4VVZsWmkzcng1QUlEZHUzY2pOVFVWaXhZdHNzRFZJaUlpSWlKNzAyYkQ5bSsvL1FZQTZONjl1NDFMUWtTbTZ0Q2hBenAxNm9TclY2L2kzTGx6U0U5UHh3c3Z2Q0NzbnpCaEFvS0NnZ0RjYW40ZEVCQUFiMjl2QUlDTGl3djY5KytQek14TVRKOCszZXl5T0RrNUlUNCtIai8vL0RNU0VoTHczLy8rRnpObnp0VGE1cjc3N29OQ2NldG5OUzR1RHNYRnhTZ3JLME5RVUJBKy8veHpKQ2NuQzlzT0hUb1V5Y25KRE50RVpGZHFhMnRSVVZHQjA2ZFA0L1RwMDdoNTg2YXRpMFJFYlV4b2FDaTZkdTJLcUtnbytQcjZ0dW1CTXR0czJMNTY5U29Bb0gzNzlqWXVDUkdaeXRuWldSaG40Zno1OHdnTkRSVkdjUWFBeE1SRTRjLzUrZmtvS3lzVG1vQ3IrZmo0V0t3ODQ4ZVB4N3AxNjVDUWtJRDYrdnBtWTBEb2pyd2NGQlNFaXhjdklpZ29DUG41K1VoUFQ5ZmFwbS9mdnFpdnI0ZWJtNXZGeWtoRVpLcno1ODlqL2ZyMTJMOS9QK3JxNm14ZEhDSnE0OExEdy9Ib280OWk0c1NKYlhaY3JUWWJ0b21vYlZFcWxVS3RzZGo2Nk9qb1prM0FMYWxMbHk2NGRPa1M4dlB6OFplLy9NWG85ZzBORFdqWHJwMVFQdDJiaVRYTFNrUWtSMjF0TFRadDJvUTllL1lBQUtLam94RWJHd3QzZDNjYmw0eUkyaEtWU29YTGx5L2orUEhqS0NvcXdvY2Zmb2lZbUJqMDd0M2Ixa1d6Q29adElqTFoxMTkvalg3OStpRXlNdExxNXdvT0RrWmhZV0d6NWVwNXNUdDM3b3dqUjQ1b3JXdG9hRUJaV1JuQ3dzSWtuOGZWMVZXWVU3aTh2QndCQVFGYXRlbng4ZkY0NTUxMzhQNzc3eHM4VGxOVEU4ckx5NFZ6ZCs3Y0dRVUZCWWlOalJXMktTZ29RRlJVbE5aK0hJbWNpR3poK3ZYclNFOVBoNHVMQytiUG40Ky8vdld2dGk0U0ViVmgxZFhWV0xod0lUSXpNL0hkZDkrMTJiRHRiSHdUSXNmUnIxOC85T3ZYejJiN1crdFkxanIzbVRObk1IZnVYRlJXVmxxOVRINStmb2lOalVWNmVycXdMRDgvWHhoQmZOQ2dRU2dySzhPNWMrZUU5VC84OElQc3JpU2hvYUc0ZE9rU0FPRFFvVU5hUVJzQXhvd1pBM2QzZDczTjA0OGZQeTc4K2NjZmY4U0lFU1BnNmVrSkFKZzJiUnErL1BKTHFGUXFBTUMxYTllMHRpY2lzcVd5c2pKY3ZYb1ZjWEZ4RE5wRVpIVmVYbDZZTzNjdTNOemM4UHZ2djl1Nk9GYkRtbTBIc25YclZ2ejY2NjhBZ01EQVFKdk9KV3hMNmhCcEw3V0hsaWlQNWpIa0JIUnpyOEh6enorUDNOeGN2UGJhYTFpMWFwVlp4NUxpdGRkZXcvdnZ2NCtNakF3RUJnWWlJQ0FBRHozMEVJQmJBNktscEtSZzVjcVY4UGYzUjRjT0hUQjQ4R0Q0K3ZyS09zY1RUenlCeFlzWEl5b3FDcU5HaldxMjN0blpHWGZmZmJmZWZldnE2ckJ4NDBaY3Zud1pWNjVjd1VzdnZTU3NHenQyTE1yS3l2RHl5eThqTWpJUzd1N3VtRFZybHRiK3JOVW1JbHRSRHl5cjJmcUdpTWlhL1B6ODRPZm5oL1BuejZPdXJxNU5kbHRoMkhZZ1VWRlJjSEp5d3RhdFczSDY5R21IRE51R2dxMW1TQlVMcklhQ2tLbjdxd095V05DU2Npek5ZK2hiTC9hOWpRVnpZK2QyZFhYRi9QbnpNWHYyYk96WnN3ZGp4b3d4ZUR4eitmcjZZdkhpeGFMckl5TWprWnFhYXRZNSt2YnRpNzU5K3paYmZ2bnlaYWhVS3V6ZHV4ZjMzbnV2M24wSERoeUkvdjM3aXg1N3hvd1pvdXNZdEluSWxtcHFhZ0NnVFQ3c0VwRjljbkp5Z3F1ckt4b2JHeG0ycWZVYk1HQUFCZ3dZZ096c2JCUVVGTmk2T0MxT1N0QVdDenRTUTZtcCs2djMwOTFPczZaYWJCdGpESlhOV0htbGhMKzR1RGpjZWVlZCtPeXp6NndldG0zcCsrKy94NVl0Vy9ETU04ODBxeTAvZnZ3NGNuTnpvVlFxRVJvYWl0RFFVTm5IWjlBbUlpSWlhbHNZdHNuaFNRM0sxbHF2dTUyYWxKY0NtcDkxbCtrZVQ4cnhUVFY2OUdpOC9mYmIrT09QUHlTTjB0M1M4dkx5a0plWEo3bytMaTRPTVRFeEJvOHhZOFlNMFpycDNyMTdZOGVPSFdhVmtZaUlpSWphRm9adEV4dzdkZ3g3OSs1RlUxTVQ0dVBqTVhqd1lKdy9meDZmZlBJSi9Qejg0Tzd1am9hR0Jvd2NPUko3OXV4QnAwNmRNSFBtVERnN082TzJ0aFk3ZHV6QXFWT24wTkRRQUFCNDdMSEgwTFZyVjRQblBIandJTDc3N2pzQXQvcGJ6NTA3RjF1M2JzVWZmL3lCU1pNbUNTUDRYYng0RWR1M2IwZDVlVG02ZCsrT0J4NTRBSzZ1cnBLL1cyRmhJYlp2MzQ0Yk4yNWd3SUFCdU9lZWU0enVJL1c3SzVWS2ZQZmRkemgyN0JpQ2c0TngvLzMzSXpnNEdLV2xwVml4WWdXQVcvTW1wNmVubzZhbUJtUEhqa1dmUG4yRXZ1YnFmdWJxOHdIQTNMbHpFUkVSWWJTTVVwcFJ5MmxTcmErVzJkejlwWlJQZDcyeEp1akdqbW1zM1ByVzZUdlB3SUVEQWR3YVVNd2V3M2FQSGozUW8wY1BXeGVEaUlqc2dOd1dZMUplcHBzNy9vcTF4cE94eG5HTlBWTko2WEtucjlKQXpySDByWmY3WGMzNUhrUlNNV3pMdEdYTEZxU21wdUtCQng1QXUzYnQ4TXd6eitDZGQ5NUJiR3dzOHZMeVVGUlVoSUVEQitLWFgzN0I1czJiTVd6WU1HemJ0ZzIzM1hZYlJvd1lnWG56NXFHaG9RRUpDUWs0ZlBnd0RoNDhpQ0ZEaGhnTjI1NmVuZ2dLQ3NKUFAvMkVob1lHL09jLy80Rzd1enNLQ2dwdzZOQWg3TnExQzRXRmhaZzVjeWFpb3FJd2VQQmdyRnUzRHZ2Mzc4ZEhIMzNVYkVSbGZVNmZQbzNISDM4Yy9mdjNSMFJFQkY1Ly9YVmtaV1hocmJmZU1yaWZtNXVicE8vK3hodHZJRHM3RzVNbVRjTGh3NGV4YWRNbWZQTEpKL0QzOTBkVlZSVU9IVHFFZmZ2MlljQ0FBVkNwVkVoS1NzTFdyVnNSRlJXRnI3NzZTdWhuN3UzdERVOVBUM3p6elRlWU5tMmFwTEF0eHRDUHZhRmwxdHBmazc0YmtpbjllazE1aUpCN293a09EZ1lBbEphV3lpb2JFUkdSdlpBN3JvazVURzBWSjZWTWxnaUoxZ3FjdXBVRVVpb05MRVgzTzFucTNJYitQekhuWlFDMURRemJNbHk4ZUJFZmZQQUJKaytlakZkZmZSVTNidHpBbGkxYnNIZnZYb3dlUFJyUjBkR29ycTdHaWhVck1IbnlaSVNFaE9DdHQ5NUNmSHc4TGx5NGdJc1hMK0xYWDMvRnFsV3JNSGp3WUR6ODhNT1lPWE1teXNyS2pKNjdUNTgrNk5PbkR3b0xDNUdSa1lHWW1CZ3NYNzRjbjM3NktaUktKUUFnTFMwTjdkcTF3MGNmZlFSM2QzY01HREFBanovK09QYnMyWU54NDhZWlBjZXlaY3ZRdTNkdkxGKytIQUFRRkJTRTVjdVhZK2JNbVlpT2poYmRMenc4M09oMy8vWFhYL0hERHovZzg4OC9SNjlldlZCYlc0dDc3NzBYNjlldnh6dnZ2SU9FaEFRY09uUUlzMmJOd3ROUFA0M3E2bXFNR0RFQ1AvLzhNeDU1NUJGRVJFUUkvY3dEQXdNeGRPaFFmUFBOTjFMK2IydDF4QVk1MHgwRVRmTm1vYnVmcHBaNGVIQjFkWVc3dXp1dVhidG04V01URVJHMU5ZYUNucFN4Vmd6VnF0dHJMYnMxem0rb3NrSk5UcmlXKzVKRDl6bk4wUFl0K1dLQjdBZkR0Z3pwNmVsb2JHekV4SWtUQWR5cWJaNDllemI2OU9ramJPUGo0d09GNHRabERRd01oSk9URXdDZ3Fha0o3ZHExZzBLaHdQTGx5MUZhV29xRWhBUzgvdnJyc3BwNUE3ZHFraGN1WEFpRlFvR2twQ1FBUUZWVkZRNGNPSURwMDZjTEkvbjE3dDBid2NIQitQNzc3NDJHN2NyS1NodzllaFJqeG96QkR6LzhJQ3dEZ045Ly85MWcySmJ5M1gvODhVZTR1cnFpc0xBUWhZV0ZBSUFPSFRvSVU0Mm9xVWQ1OXZMeUFnQmN1WExGK0FXeElDay8ydGFnYnpSeHNYTmJxbVpieXZlUytyYTJycTRPZFhWMThQZjNsMVUyV3p0MTZoVEN3c0xnN2UwTmdDT0NFeEU1TWpuM2UxTnFudlYxQlpPeVhVc3lOV2pMMmMvUWRUQ2xLYm9wWlREMTNLWU9WcXU1UHdPM1kySFlsdUhTcFVzQWdFNmRPZ25Mbm5ycUtjbjcrL2o0SUNVbEJhbXBxVWhPVGtaYVdocVNrcEl3YmRvMFdlVUlDUWtSbXUycXFRTnNVRkNRMXZMQXdFRDgrZWVmUm85WlhGd01BRGg3OXF3dy9RY0FEQjA2VkFnaTVpZ3VMb1pLcGNLZVBYdUVaWkdSa2ZEdzhEQzRuMHFsTXZ2Y2NzaHRCcTdMRW1IZGxCSE45YjNoMWp5ZTFINWxwZzZpcG00K0hoSVNJbWw3YTdwMDZSSm16cHlKOTk5L0g3ZmZmcnZvZHJ0MjdjTFNwVXV4ZWZObTRlKzQrdnJ3QmtoRTFQYUl2ZEEyOXpkZnpyM1RsT2NJWThkc0NWSzZ1NGx0WjRueldlcjdTeW1ycld2MnFXMWgySmJCejg4UEFIRHo1azJ0NWFkT25VSzNidDJNN24vNThtVkVSRVJnNTg2ZDJMOS9QelpzMklEMzMzOGZMaTR1ZU9paGg4d3FtNCtQRHdDZ3RyWldhL25ObXplTkJscmdWaTB6QUNRa0pPQ0pKNTdRS25OQVFJQlpaZE04L3ZMbHk0VWE3L3I2ZXRUWDE1dDliSHZTRWdPUTZOdEdUbG1rTnAzU2ZmTnFxRHlIRHg4R0FOeDExMTJpNVdrcFBqNCt1T3V1dTVxOWtOSTFidHc0Yk4rK3ZkbHlCbTRpb3JaSnJBbTIzSDdRNWdSS1U1b25HOXBXZHlCVmMwaHB2cTV2TzFNR0t6TjNZRFN4ejdyTFRLbHBOL1U2U3QyUHRkdU94ZmlvV1NSUVR3MlVrNU1qTEt1b3FNQ2NPWE5RVlZWbGRQLzkrL2NqSlNVRkNvVUNDUWtKK09LTEwzRGJiYmZoNk5HalpwY3RKQ1FFblRwMTBwcmU2UHIxNnlnc0xKVDBqejhrSkFSZVhsNDRkdXlZc0t5eHNSR1BQZllZenA0OWEzYjV1bmJ0aXNiR1J1VG01Z3JMZHUzYWhVV0xGa25hdjMzNzlsckJ2THk4WE5iNXBUYjdVZi80NmQ2OHBONk1wYkxVOGRTRGkwZzlqOWg1RFRWWDE5ZFBYTmZ1M2J2UnZYdDNoSWVIeXlxL05YaDRlR0Rod29YbzJMR2owVzNWTDM2SWlNaXhHUXVZWXN5cEJkVzNyNkhuRmZVOVg2eWZzTEZuQWtzd0ZIYWxQdGVJdmR6WFhTYUg1clhSRjU1MS96T1ZvZjNGemsrT2pXRmJoa0dEQnFGNzkrNVl0V29WZHUzYWhTTkhqbUQrL1BrWU4yNGNQRDA5MGREUWdLYW1KbFJYVjBPbFVxR2hvUUhWMWRVQWJ2VnA3ZENoQTNKeWN2REZGMStnckt3TWYvenhCMnBxYXRDelowK2o1NjZycTBOVlZSWHE2K3ZSMk5pSXFxb3EzTGh4UTFqdjdPeU11WFBuSWlNakE5OTg4dzJLaW9xd2RPbFN1THU3WStiTW1RQnUxWEtyajlIVTFJU3FxaXFoeWJoQ29jRHMyYk54K1BCaHJGcTFDc2VPSGNPaVJZc1FIQnlNTGwyNkdDeGJZMk9qMGUvK3dBTVB3TS9QRDIrKytTYXlzckt3ZCs5ZXJGaXhBbE9uVGtWalk2UFFXa0Q5MGtMOXY3VzF0V2hvYUVEMzd0MVJXbHFLRFJzMllOT21UVmk5ZWpVQTRPZWZmeGJPWXdsaU43TFc4dU5wckxtNHZwdVkxTnB4c2UrZm5aMk4zTnhjekprengvU0NXMUJWVlJXeXNyTE1Pb2ErNXZoRVJOUzJtUEk3cjY5NXM3RndaK2c0VWdaQms3T3ZXSm1zUVYweksrZGM1dlNMTnRhZFR1eWFXL0k1cnJVOEQ1TDlZRE55R1p5Y25QREJCeC9nM1hmZnhkdHZ2dzAzTnplTUhEa1N6ejMzSExLeXNwQ2RuUTBBR0QxNk5Cb2FHbkRwMGlYOC9QUFBBSUJQUHZrRWI3LzlOb0JibzRhbnBhWEIzOThmQ1FrSmVPU1JSNHllKy9QUFA4ZkhIMzhzZkw3NzdydlJzMmRQYk5pd1FWaDI3NzMzb3FhbUJwOTg4Z21XTGwyS25qMTc0dU9QUHhiNm1MLzY2cXZJeU1qUU9rYm56cDJ4WThjT0FNRDA2ZFBSME5DQTdkdTNZL1BtemVqZnZ6OVNVbEtNbGszS2Q1OHlaUXJXckZtRDk5NTdEeSs5OUJMOC9mM3h6RFBQWU1DQUFUaDY5Q2plZmZkZEFNQ3NXYk9RbloyTmh4OStHQUR3cjMvOUM3ZmRkaHZ1di85Ky9QcnJyL2o0NDQ4UkVCQ0ErUGg0SEQ1OEdIbDVlYWlwcVJFR1ZETkVyTm1PdmZUTkVTdVQzT1pRdXZ2ck80L3V6VWozUEpyNzYyNnZlY3pxNm1xOCsrNjdTRWhJd1BEaHd5V1Z6WnIyN2R1SDR1SmlmUGJaWjBoUFQyKzJQajgvSDJ2WHJrVklTQWo4L1B5RXVlNkppTWl4U1duMVpXaDhGRTFTdTM4WmVxRnRibE5qYTd3d0ZydEdjbG9BQU9MWFQ5ODJoc2FoMFYxdXJLeFN5a1prYVF6Yk1nVUdCaUkxTmJYWjh2ajRlRWsvTm1QR2pESHB2RWxKU2NMSTQ0Wk1uVG9WVTZkTzFidHUyYkpsQnZkMWRuYkdFMDg4b2RWbld3cXAzNzFqeDQ1WXMyWk5zK1g5Ky9kdnR2LzMzMy9mYkx2MzNudFBWcm4wTWZYbVpleUhXRTYvTDZublVaZFBUbk51M1hWeStvTHA3aU5XSTY2NVBqazVXV2kyYlE5R2p4NE5BUGpxcTYrYXJXdHNiTVRDaFF1UmxwYUc0T0JnMU5YVnRkbnA0NGlJcURsOXdVMXNHMU9ibFJzanB3K3oxUExwZTdZUmErRm1MV0l2OHZYOVdmZXpXRGt0K1p5bWoxZ051cW5YaTZHZDlHSFl0aE9IRHg4Mk9NMlZsNWVYeldvTzgvUHprWitmYjNDYlVhTkdDVk9PMlR1cHRkcjZibVJpMnhwYWJvelVIM25kd0N1bGliZXBOMXVwMzNIQ2hBbm8zcjA3UEQwOUpSL2JWdmJ2MzQvbzZHaGg0RFIzZDNlamc2Z1JFVkhib1J1dWpEVkxGdHZmVkZMQ21KUnRwSmJEa2lIYldEYzFXek9uWmxzT3FTMGFHTHhKaldIYlRodzVjc1RnUUdUQndjRTJDOXRuejU3Vm1ySkxuMkhEaHJXYXNLM0pFZ0cwSmN0Z3plMU4rWDcyTVBxNFZBVUZCZWpjdWJPdGkwRkVSSGJDV0RpeVpBMm5vYjYrY210V3JmV1N3RkRyUHluSE1CYkVqUVZRVTFyalNUMjJzZTJsanRWaXJEKzluSFBiMDhzS3NoNkdiVHN4Yjk0OFd4ZEIxTGh4NHpCdTNEaGJGNFBJTEVxbFV0STBlRVJFNUZqRSttS2IybC9hbkFIRHBIUjFrOXY4dmFVWXUzWnltdERMWlVyTnRyR0FyVHQramI3ejJjTjFKL3ZHMGNpSnlDR0Vob2Fpckt4TWE1bllBR21tUG1BUkVWSHJZcXkvc0RXYkEwdWROYVFsbVhwK2ZjSFVucHRTMjZvNVBNTzU0MkhOTmhFNWhGR2pSbUhUcGsyb3JhMkZoNGNIQ2dvS2NPYk1HU2lWU2xzWGpZaUlXb0NoMGNYMU1UUWJoNlhLSVdYV0VEbmgxZFJSMHNYT0w2Y0p0N0ZCMnl4TjN5d3F4c3BtcUVaYTdtQzMrbzRodGFhY0hBZkROaEcxR2Z2MjdVTnBhU25LeXNyd3hSZGZJRFEwVkJpaHZIMzc5bmorK2VmeC8vN2YvME5rWkNRNmRlcUVnUU1IWXZ2MjdaZzdkeTVjWFYwQnNGYWJpS2l0TXFVMjB4cURqRWs1cnR5WlNDeE42cm1NRFRScnpjQnRicDk2YzBhY045UWl3aEtqcTFQYndiQk5SRzJHT2xoUG56NWQ3L283Nzd3VGQ5NTVwL0E1TVRGUmF6MkROaEZSMnlZMTVKcHlIRXNkMjl4OXJFM0tiQ2hTMTB2ZHhwenRMYjIvc1dQWTQvOW5aRHR0UG13M05UV2hycTdPMXNVZ0loTTBORFMwYUROdjNpQ0ppSWlJeUZMYWZOak95c3BDU1VtSnJZdEJSQ2FvcjYvSEgzLzhBWlZLaFFNSERvak85eDRXRm9iQmd3ZTNjT21JaUlpSWlNUzErYkJkVkZTRW9xSWlXeGVEaUV5a1Vxa0FBUEh4OFlpTGk3TnhhWWlJaUlpSXBHbnpZYnRYcjE2czhTSnFwV3BxYXZEVFR6L2g0c1dMdGk0S0VSRVJFWkVzYlQ1c3g4WEZJU2twU2ZaK1lnTWxTUmxBeWRnMkhJU0pTSnJ5OG5MazVlVXhiQk1SRVJGUnE5UG13N1l0cUlmOU56V3NTMVZSVVlIcTZtcEVSVVhKMnM4UndyN3V0WEdFNzB4RVJHU3VvcUlpWkdkbjI3b1lST1FBcmwrL2p0cmFXbHNYdzZvWXR2OUgzeVQwWWhQVDZ5NDNOTGVnN2tUM1VnTGY4dVhMVVZKU2duZmZmVmQwbTV5Y0hDeGR1aFNKaVlteXduWnJENTB6WnN6QStQSGo4ZkRERDR0dW8rL2FHSG9CUW1RUCtQZVRpT3pCZ1FNSGNQRGdRVnNYZzRnY2dFcWx3bzBiTjRUeGVkb2lodTMvMFgzSU5iVm1XamVJRy9vc2RweGV2WG9oTEN6TVlIbmo0dUl3WXNRSWc5dm9LMXRyZjVnZk9uUW91bmJ0YW5BYnNXdkR3RTMyakg4L2ljZ2V1TGk0d04zZDNkYkZJQ0lIb0ZRcWNmUG1UVnNYdzZvWXRrV0lQZkJLZVNDV0V0ekZhczBCWU5Tb1VaTEs2T1RrSkdtN3RtVE9uRG1TdG5QRWEwT3RId00zRWRuYTZOR2o4Y0FERDlpNkdJTEhIbnNNbjMzMm1VWDJGVHVXT2VjZ0l0TmR2MzRkeWNuSktDc3JzM1ZScklaaFd5SjlOZFRXZUNCdWJHeEVZV0VoR2hzYkVSTVRZN0hqdG9VSCtOcmFXcHc4ZVJKUlVWSHc4L016NlJnTU0wUkVST0tDZ29Kd3h4MTMyTG9ZQXFuM2JiRnROTCtMT1YzOGlNanlMbCsrRERjM04xc1h3Nm9ZdG5XSTFUakwrU0dXMC85YlUwbEpDYkt6czdGNzkyNk1IRG15V2RpdXJxNUdhbW9xUER3ODRPM3RqY3VYTHlNa0pFUnl1Y1FVRlJYaHlTZWZ4SDMzM1lmYTJscFVWRlNnZS9mdStQMzMzM0g3N2JkajJyUnBBSUJqeDQ1aDM3NTk4UFB6dzZWTGx6QjkrblJFUmthaXZMd2NyNzc2S3ZyMDZRTjNkM2RjdlhvVnBhV2xtRGx6Sm5yMTZvWC8vT2MvZU9PTk41Q1dsb1p1M2JxaHZMd2NTNWN1UlVoSUNGNTg4VVZKWmN6SnljSHAwNmV4ZnYxNnBLV2xOUXZiMXJvMlJDMk5MNFNJcUxVNWN1UUlhbXBxY1BmZGQxdnNtTWE2NFVrWlAwY2YzZTM0VzB0RTFzU3dyVVBzcmFjbWF6VWpEdzBOeFpRcFUxQmZYNi8zdUNrcEtVaElTQkQ2SXk5WXNNRHdsNUVvUER3YzNidDNSMmhvS0NaT25JZ3hZOFpnNXN5WkdEdDJMSjU3N2psTW16WU5WNjlleFpZdFc3QjA2Vkk0T1RuaDRzV0xtRHQzTHJadTNZckF3RUJNbURBQkd6WnNRRnBhR3NMRHcxRlVWSVNVbEJTc1hyMGFBd2NPUkk4ZVBZVHpxYmVYYzRPTGk0dERYRndjRGg4K3JIZTl0YTROMlplR2hnYXNYYnNXL3Y3K3FLK3ZoMUtweE96WnM0WDFaV1ZsMkxCaEEzeDhmSERseWhVTUh6NGNRNFlNTVhwY1l5K01nRnN2ZERadTNBaC9mMys0dUxpZ29LQUFqei8rT0h4OWZiRnExU3JrNXVhaVg3OStPSEhpQk9MalNoa3lMZ0FBSUFCSlJFRlU0M0hwMGlVY1BYb1VhV2xwOFBiMkJnRHMyTEVEeGNYRmFOZXVIU29ySy9IVVUwL0J5OHZMT2hlTGlNaks4dlB6a1pXVmhVOC8vUlJMbGl5eDZMR2xQQ09ZV3hGaXp2R0lpS1J3dG5VQjdKSHVHMU43YUc1VVVWR0JZOGVPWWZqdzRjS3l6cDA3Vy9RYzZvSEhGQW9GdW5UcEFsZFhWOVRWMVFFQXRtN2RpcnZ2dmx2b0M5MnBVeWQ0ZUhqZ3pKa3p3djZqUjQ5R2VIZzRBQ0FzTEF4RlJVVVdMWitZbHJnMlpCK1dMMStPcmwyN1l0cTBhWmcxYXhaKyt1a24vUDc3NzhMNmxKUVVQUFhVVTVnelp3N216NStQbFN0WDRzS0ZDMGFQcTM0QnRHL2ZQaVFrSk9DRkYxN0FQLzd4RDZ4WnMwYlladlhxMWVqWXNTT21UcDJLdi83MXI0aUxpOE9YWDM0SkFMam5ubnR3OGVKRnpKNDlHeU5IanNUaHc0Y3hkKzVjeE1URUlEYzNGd0NRbloyTnlzcEt6SnMzRDA4ODhRUjY5dXlKMU5SVUMxOGhJcUtXRXhNVGc5bXpaNk4vLy81V09iNnhRV2ZsK3VXWFg0VC85SDBtSXJJMDFteUxFQXZZVW42UVRXMUdic2lGQ3hjUUVSRmhzNEcvenB3NWc2cXFLdFRVMUFqTHVuVHBvalZVdjdQei83MjdjWEp5UW1Oalk0dVV6ZGJYaGxwR1ZWVVYwdFBUOGNJTEx3akxKa3lZZ0tDZ0lBQzMvbTBHQkFRSXRjZ3VMaTdvMzc4L01qTXpNWDM2ZEVubk1QVENhUHo0OFZyZEY5emQzVkZlWGk1OGpvNk9oa0toRUY1V0FkQjZZZlg1NTU4ak9UbFoySDdvMEtGSVRrN0dva1dMWkYwSElpSjc0K0xpWXBYamFyWTJsRlBab2ZuTVpheDFJcnZ0RUpFMU1XeHJNQlNJcGZibE5tVzZNQ21VU2lWY1hWM05Pb1k1VkNvVkJnNGNpS0ZEaHdyTHBreVpZclB5YUxMMXRhR1dVVnBhaXREUVVLMlhPb21KaWNLZjgvUHpVVlpXaG0zYnRtbnQ1K1BqSS9rY2hsNFk5ZXJWQ3djT0hNRDI3ZHZoNysrUDY5ZXZ5NW9YTWo4L0grbnA2Vm92aGZyMjdZdjYrdm8yUHpnSUVaRWNZalhhNnY5VlAxUHBlemJUcktuV2ZQN1MzRmZ6ZUF6YVJHUk5ETnNheFBwYW0vSlcxZExDd3NLMGF0R0FXLzFYcFRLMy9KR1JrYmh3NFlKVzJDNHFLa0p3Y0xDa29Pdm01Z2FsVWlsOHRtU3R0NXhyd3h0cjY2VlVLcUZRaVA5a0taVktSRWRIVyswbDBQcjE2MUZTVW9JRkN4YkEyZGtaUjQ4ZXhjNmRPeVh2cjFRcU1YSGlSSGg0ZUFqTDdPV0ZGUkdSUFpFeTlvM21kbkx2N2JaK3BpTWl4OEd3TFVMZmo3Q2hIMmRqemNRTnJaZnlZeDhhR2dwL2YzL2s1K2NqSmlZR2RYVjFTRTlQeDZPUFBtcDBYMHQ0OE1FSDhlS0xMMkx5NU1udzh2S0NTcVhDL3YzN01XUEdERW43aDRlSDQrelpzK2pldlR1YW1wcXdlL2R1b2ZtdnVXeDliYWhsQkFjSG83Q3dzTm55dkx3ODlPalJBNTA3ZDhhUkkwZTAxalUwTktDc3JBeGhZV0ZtblZ1bFVtSERoZzM0NXB0dnRHcS81ZWpjdVRNS0Nnb1FHeHNyTENzb0tFQlVWSlRXZG53QUpDS3lEa3YzQVNjaU1vWmhXNGR1RXlWZG1zMlBOTGN4OUhBczllRlpQZlZYWm1ZbWxFb2wzTnpjTUdUSUVJU0doZ0lBWG4vOWRTeGJ0Z3dkTzNhRWw1Y1g3cjc3Ymh3NWNnUjMzbm1uc0kwaFlpOExpb3VMa1orZmo0eU1ETlRWMWVIcTFhdElUMC9IOWV2WGNmSGlSWncrZlJyZHVuWERNODg4ZzRVTEZ5SWlJZ0t1cnE1NDhNRUhBZHdheWZtbm4zN0MxYXRYTVdiTUdFUkZSV0h6NXMyb3FLakEzcjE3a1pDUWdBY2ZmQkN2dnZvcU1qSXk0T1BqZ3dFREJ1REFnUVBDOUdMR3FLZitPbjM2TkxadTNZclkyRmhNbmp4WnFGV1hjbTBZWWxvM1B6OC94TWJHSWowOVhaaGVKajgvWDJqVk1HalFJSHo0NFljNGQrNGNvcU9qQVFBLy9QQ0RNRUs5T2RTdE1tcHFhb1IrMnlVbEpRQnUvYnVTTXFMNHRHblQ4T1dYWCtLdHQ5NkNrNU1UcmwyN2h1UEhqemNMMjBSRWJZV3haeW9wKytyN2JNcnhlUDhuSWx0ZzJQNGZPVGNFZmYxL0xFRTk5WmRZMDlLUWtCQ3pSeS9XRjdqRHdzSzBtc05tWjJjTGY1NDBhWkx3NXlGRGh1aWRSaWt3TUJCcGFXbGF5eElURTdYNjB3WUhCMlBkdW5WYTJ6ejg4TU9TeTYyZSttdnExS2w2MXh1N05nemFiY05ycjcyRzk5OS9IeGtaR1FnTURFUkFRQUFlZXVnaEFMY0c2RWxKU2NIS2xTdmg3KytQRGgwNllQRGd3ZkQxOVRWNlhDa3ZqSllzV1lMbHk1Zmo5dHR2UjFOVEV5SWpJMUZVVklTelo4K2lzcklTWjgrZVJYRnhzZkNpYXVMRWlUaCsvRGlxcTZzUkh4K1BzV1BIb3F5c0RDKy8vRElpSXlQaDd1Nk9XYk5tYVpXRGYwK0ppRzZ4eGlCbTVyWXlKQ0tTaTJIN2Z4enBMV2xyTGJjNUhQRTd0MFcrdnI1WXZIaXg2UHJJeUVpVFhraEplV0UwYk5nd0RCczJUR3ViaElRRTRjOUpTVWtBZ0dYTGxnbkxObTdjcUxXOW9XNFhETnBFMU5hWSs1dG1pWkhEZFN0R1RPa0tTRVJrS29adENjeTlXZkFCMmpEZDBhTTF1Ym01YWRXdUU3VlYvSjBnb3RhcXFhbEo3OENuNWpZamx6TjJqcjd6NmpzM2d6VVJ0U1NHYmJJNWpzaE0xcGFYbDRlOHZEelI5WEZ4Y1lpSmlXbkJFaEVSdFg3NStmbkl5c3JDMGFOSFVWWldoaXRYcm1EQ2hBbG8zNzY5V2NjMUZLaWxCRzVEMjdCbW00aGFFc00yRWJWNVBYcjBRSThlUFd4ZERDS2lOaVVtSmdZeE1UR1lQWHUyM3ZXbXR0Z3hkVW92S2VkbXNDYWlsc1N3VFVSRVJFUjJSMThOdGJualc3Qm1tNGhha21rVHhqb0FjMzk0K2NOdFB6WnQyb1RxNm1wYkY0T0lpSWhrMHRkdjI5ZzJVbzhsZDM4aUlya1l0bHV4aW9vS0ZCUVV5TjdQRVY0RWFGNmI4ZVBINC8zMzMwZFRVNU9OUzBWRVJFUkVSSTZDemNqMVVJZFJzVkFxZFJSTVUvZGZ2bnc1U2twSzhPNjc3NHB1azVPVGc2VkxseUl4TVJGUlVWRUdqNmRiTm11OHdhMnBxY0d1WGJ0dzVzd1pWRlJVYUUxL1pFa3pac3pBK1BIakRjN1JyWHR0ZkgxOU1YandZT3pZc1FNUFB2aWdWY3BGWkcyY0dveUlpSWlvZFdIWTFtSHNnZFpZcmJDNSt3TkFyMTY5RUJZV1puQ2J1TGc0akJneHd1aXg1SlROSE8zYnQ4ZVVLVk53K3ZScHJGMjcxaXJuQUlDaFE0ZWlhOWV1QnJmUmQyMUdqeDZOT1hQbVlOeTRjZkR5OHJKYStZaXNSZXFVTjBSRVJFUmtIOWlNWElPVW9Hek45V3FqUm8yU1ZBUHI1T1JrZEp1MlpzNmNPZWpidDYvUjdYU3ZqYk96TXdZUEhvejkrL2RicTJoa0p5b3JLMUZTVW1LMTR4dWFRc3phMUlHYmlNaFI2UHZOczhUdklIOUxpYWdsc0diN2Y5UkJXRXJOdFpxKzBURk4zVit0c2JFUmhZV0ZhR3hzdE9pOHYyMmhScXkydGhZblQ1NUVWRlFVL1B6OFpPOC9aTWdRckYyN0ZwTW1UYkpDNmNoZW5EaHhBcDZlbmdnTkRiWEs4WGZ2M3MxcHhJaUlpSWpJS0lidC85RU1vcnFoVkY5UTFRM1Y1dTRQQUNVbEpjak96c2J1M2JzeGN1VElabUc3dXJvYXFhbXA4UER3Z0xlM055NWZ2b3lRa0JBSjM4NjREei84RUhsNWVYQnpjOE9iYjc2SlRaczJJVGMzRjkyNmRjUGYvLzUzQUxkQ3hzbVRKeEVRRUlDU2toSTgrZVNUQ0FnSWtIeU9IVHQyb0xpNEdPM2F0VU5sWlNXZWV1b3B5VTI2YzNKeWNQcjBhYXhmdng1cGFXbk53cmFVYXhNWkdZbno1ODlMTGkrMVBwY3VYY0tubjM2S2VmUG1XZnpZS3BVS2VYbDUyTGx6SjU1Ly9ubUxIMThxTmljbkludFJXbHFLblR0M3d0M2RIUmN1WEVCTVRBd1NFeE90ZWs2eGNYRjBLMEQwc2NUODNVUkVjakJzMjVIUTBGQk1tVElGOWZYMWV0ZW5wS1FnSVNGQjZJKzhZTUVDaTUxNzd0eTVPSFhxRk5hc1dZTk5telpoOXV6Wk9IZnVITEt5c2dBQXVibTUrUG5ubjdGa3lSSUFRR0ZoSWQ1NDR3MnNXclZLMHZHenM3TlJXVmtwaEtEZHUzY2pOVFVWaXhZdGtyUi9YRndjNHVMaWNQandZYjNycFZ5Yjl1M2I0L3IxNjVMT1IvWXBLeXNMWjgrZVJZY09IWEQ5K25VRUJBUUlMUlh5OHZLUWw1Y0hKeWNuWkdSa29LQ2dBSUdCZ1ZyOTk4dkt5ckJod3diNCtQamd5cFVyR0Q1OE9JWU1HU0xwM0ptWm1TZ3ZMd2NBYk51MkRRRFFvMGNQOU9qUkF5VWxKWGpycmJkUVVWR0JGU3RXd05QVEV5a3BLYmgyN1JwZWVPRUZGQlVWSVNVbEJjOCsreXp5OHZMZzdPeU02dXBxUFAzMDArallzU09BVzYxYTFxNWRDNFZDZ2JxNk92ajYrbUxHakJtV3ZIeEVSQmJUMU5TRUpVdVdZTm15WlhCM2Q0ZEtwY0xzMmJNUkZSV0Z3WU1IVytRY1lxRllUZ1dJMkRhbURtSkxSQ1FIdzdZZTF1b2ZaSTZLaWdvY08zWk1DTHNBMExselo0dWV3OG5KQ2NlT0hjTnJyNzBHTnpjM2RPL2VIZDI3ZHdjQWZQTEpKMGhLU2hLMmpZaUlnRUtoUUc1dUxucjE2bVgwMko5Ly9qbVNrNU9GejBPSERrVnljckxrc0cySTFHdlQxTlFFaFlKLzVWdXJhOWV1SVRrNUdYdjI3QkdXSlNZbUlpRWhBUjRlSGtMd3pjM054WWdSSTlDL2YvOW14MGhKU2NGYmI3MEZiMjl2TkRVMTRkRkhIMFZZV0ppa2YwdnEwUDdaWjU5aHlwUXBXdXRDUTBQeDZxdXY0czAzM3hTYXIzZnIxZzMzM1hjZi9QMzlFUk1UZy9UMGRHUm5aMlBSb2tWUUtCVEl5Y25CSzYrOGduWHIxZ0VBUHZyb0l3d2JOZ3k5ZS9jR0FDUW5KK1BiYjc5bHR3Y2lza3QvL3ZrbnpwMDdCMWRYVndDM25pRUdEUnFFN094c2k0VnROYzJ1ZXJxdGUrVFdVb3UxTm1USUppSnJZUExRdzlSbTRJYldtUnZXTDF5NGdJaUlDS3NQaXRhblR4K2hwazNUYjcvOTFpeVFoSWVINCtUSms1TENkbjUrUHRMVDA3WEszN2R2WDlUWDE4UE56YzJzTWt1OU5sZXZYdFg3M2FoMThQTHl3b3N2dmloOGJtaG9nTHU3TzY1ZXZTcXBPOFV2di95Q2dJQUFlSHQ3QXdCY1hGelF2MzkvWkdabVl2cjA2V2FYTHlJaUFrMU5UYWlvcUVESGpoMXgvZnAxK1B2N2EyMXozMzMzQ1M5ODR1TGlVRnhjakxLeU1uVG8wQUVIRHg3VWF2NCtkT2hRZlAzMTF3emJSR1NYWEYxZFVWZFhoeXRYcmdqM1ZrcytvK2lyaVZZL2kybU9rY09RVEVUMmpHSGJDcXp4dzY5VUtvVzN4OWJrN0t4L2dIcVZTZ1VYRnhldFpRcUZBa3FsVXRKeGxVb2xKazZjQ0E4UEQyR1pidTJncWFSZW05emNYUFRwMDhjaTU2U1c1K0xpZ2o1OSttRE5talZRS0JUdzlmVkZUVTBOVkNxVnBQM3o4L05SVmxZbU5BRlg4L0h4c1ZnWng0NGRpLzM3OTJQa3lKSG8xS2xUcy9XNkQ2SkJRVUc0ZVBFaXJsMjdocHMzYjJxVjdkcTFhNGlJaUxCWTJZaUlMQ2s4UEJ3SERoelFXdmJmLy80WHMyZlBOdnZZK2dhZDFhekpOdlJaNm5FWjBvbW9KVEJzNjlHU3pjaWwvdUNIaFlVSi9VWFZHaG9hSkovSDNKdEx0MjdkVUZKU2d1am9hR0ZaY1hHeDVMbStPM2Z1aklLQ0FzVEd4Z3JMQ2dvS0VCVVZaVko1TkVtOU5sbFpXWmd3WVlMWjV5UGJ1SDc5T3BZc1dZS1VsQlIwNmRJRkFMU2FsQnVqVkNvUkhSMXRzWmM4K293Wk13WUxGeTZFcTZ1cnBIOGJEUTBOYU5ldUhWUXFGVHAwNkdEVnNoRVJXZE94WThmZzd1NHVlUndNUXd6MXVkWTNFNHkrOWZxZTJ4aXdpYWlsY1o1dFBYNzU1UmV0LzhTV3RhVFEwRkQ0Ky9zalB6OGZBRkJYVjRmMDlIVEpOY3ZtbWoxN05yWnYzeTU4cnFpb3dNMmJOeVhYRkUrYk5nMWZmdm1sVUF0NTdkbzFIRDkrM0NKbGszSnRLaW9xVUZaV0ptbU9ickpQaHc0ZFFyOSsvWVNnTGNiVjFWWDRlOWJZMklqTGx5OEQrTDhYUHBvYUdocFFYRndzcXh5YXh5OHZMOWY2ZStibjV3ZFhWMWVjT25YS2FOUDJwcVltbEplWEl5d3NER0ZoWVNncEtXbjI3MW0zdkFEN0ZoS1IvYW1xcXNJWFgzeUJsSlFVcTUxRDgvbXJYNzkrelg0TDlUMmYyZnJaallpSU5kc2FiUDBRcTU3Nkt6TXpFMHFsRW01dWJoZ3laSWd3NE5McnI3K09aY3VXb1dQSGp2RHk4c0xkZDkrTkkwZU80TTQ3NzVRMHA3Q2gydTF0MjdiaHpKa3pPSG55Skw3NjZpdjg1Uzkvd1lBQkE0VDFkOTU1SjBwTFM3RjY5V3I0K1BpZ29xSUNiNzMxbHJDK3NySVMrL2J0dzVrelozRHExQ2w4OWRWWGlJaUlFQVpKR1R0MkxNckt5dkR5eXk4ak1qSVM3dTd1bURWcmx1UnJvNTc2Ni9UcDA5aTZkU3RpWTJNeGVmSmtvZm00c1d2ejZhZWY0dGxubjVWOFBySS9LcFVLTlRVMXd1ZWFtaHBVVmxZQzBPNi9GeG9haXJLeU1tRzVlcXlCUVlNRzRjTVBQOFM1YytlRUZoby8vUENENU5ZWmFxR2hvYmgwNlJJNmRlcUVRNGNPTmV0VG5aQ1FnSktTRXIzN0hqOStYQmk0N2NjZmY4U0lFU1BnNmVrSkFCZzVjaVQrL2U5LzQvNzc3d2R3YTV5RXVybzZpN1QrSUNLeWxzYkdSbnp3d1FkNDVaVlgwS0ZEQjYxMWx1NVhiYXgyV3lxeHdkYUlpQ3l0elladDlmek5OMi9ldE9oeGpmMG82L1l4a2tNOTlaZFlVOUtRa0JDa3BxYWFkR3cxc1J1TGxPYXJreWRQRmwzbjYrdHI5QmptVEdPa252cHI2dFNwZXRjYnVqWUhEaHhBejU0OW04MWJUdlpQcFZJSlUrSGRlKys5MkxKbEMxYXNXQUZ2YjIrNHVibGg4T0RCV0xkdUhSNTk5RkZobjBtVEptSFJva1hJeWNuQjdiZmZqb0VEQndLNDFlYzdKU1VGSzFldWhMKy9QenAwNklEQmd3ZkQxOWRYVnBtZWVPSUpMRjY4R0ZGUlVSZzFhbFN6OVU1T1RvaVBqOWU3YjExZEhUWnUzSWpMbHkvanlwVXJlT21sbDRSMXp6Ly9QTjU3N3ozazVPUWdLQ2dJWVdGaHpmN044YUdRaU96TjZ0V3JrWmlZaU9EZ1lLdWZpNk9JRTFGcjAyYkR0cm8yU04yMDJCaERQOWk2elpTa0JHNTdadS9sczdTUWtCQ3R2dUxVZXRUVzFxS2lvZ0lBRUIwZHJUVzltNWlPSFR0aTVjcVZldGRGUmthYS9jS3FiOSsrZXJzakZCUVVJRFEwRk9mT25jUFlzV1AxN2p0dzRFQzlVNUlCUUx0MjdiQnc0VUxSOC9LaGtvanN6WGZmZllmZXZYdHJ2Y3pldG0yYjhQTGRXcjlaK3Zwbkd6dVh2bWJuL0YwbEltdHJzMkU3UER3Y3dLMFJxQThlUElpNzdyckw0UFp5Zm16NXcyeFp1cU5EYTNKemN6Tjc2aU1HN2Racno1NDlLQ3NydzZCQmc5Q3VYVHRiRjhlZ3RMUTBsSmVYWThHQ0JjM1dIVDkrSExtNXVWQXFsUWdORFpYVTdVTVhmM2VJeUo1Y3ZIZ1JGeTVjUUZKU0Vob2JHd0hjNnZKVlZGUWtiR01QemNqRnlzQm01RVRVRXRwczJQYno4OE80Y2VPd1o4OGV2UGppaXhneFlnUmlZbUswcHA0aSsxZFhWNGN2di96UzFzV2dGcVJTcVZCVlZZWGZmLzhkaHc0ZGdwZVhsMFdta2pFa0l5T2oyWWoybWthUEhtMjB1ZmtISDN3Z3VxNTM3OTdZc1dPSHllVWpJckkzQnc0Y3dQcjE2N0YrL1hxdDVTKzg4SUxGejZVNVdLMmFsQ0F2RnFUMXpkbk53RTFFMXRCbXc3YW5weWNlZSt3eHVMaTQ0TWNmZnhUK0k2TFdJeUlpQW9tSmllalJvNGRWenlOM2tEUWlJa2VYbUppSXhNUkVnOXRZSThES3FTMDNGclExdDJQZ0ppSnJhTE5oRzdqVngvUGxsMS9HazA4K2lkT25UK1BNbVRPNGNlT0dyWXRGRnZUYmI3L2h4SWtUaUkyTjViUmViVWhnWUNDNmRldUdMbDI2d01mSEJ3cEZtLzZwSWlJaUkrUTJTWmNhdERXM1orQW1Ja3RyODArd25wNmU4UFQwUkhoNHVONlJnNmwxKy9UVFQzSGl4QW4wNzk4Znp6MzNuRm5Ic3NWTlZ2ZWNVdnVleWNFSEJ5SWlhbzEwQnpTejVQRk1XVTlFSkZlYkQ5dEV1aXdScWpXUElUVUFTMjN5Sm1lMGUyTmgzZFJwNlBRZGkzaE5pSWlJaUVnNmhtMXlPSVlDclZnNE5kYS9xeVhuL3RRdG83SFBwcDdEbHFGeXhvd1pHRDkrUEI1KytHSForMTY2ZEFrelo4N0UrKysvajl0dnY5Mmk1V0l6UXlJaUlpS1NpbUdiSEpMdTNKeTZOZFhtMUE1TERXTmkyNWt5aDdzbEE2QTloTW1oUTRlaWE5ZXVvdXZ6OHZKRUIwM3o4ZkhCWFhmZGhlRGdZS3VVallHYmlNZyt5Zmx0NXU4NEViVUVobTF5V0ZMbTJEVFVURnRmYmJhK1ArdmJWbXcvTVZLYXJFdXRsVzhONXN5Wkk3cXVxcW9LQnc4ZUZBM2JIaDRlV0xod29iV0tSa1JFTFVEZmZkU2NlMnRydkJjU1VldkhzRTBPUmZQbUt6WnZwMllBbHpzOWlOU202ZnJLSVlXMWE3YnQ0VTEvYlcwdFRwNDhpYWlvS1BqNStXbXR1M0hqQmxhdVhJbUFnQURSL2F1cXFuRDgrSEVNR3piTWFtVms3VFlSRVhEcTFDbGtaV1hCeWNrSlo4K2V4ZlRwMHkzYWZVZmZpMlk1NDZXSWJTdmxaVHNSa1NVd2JKTkRNWFNUMXEyMU51VW1iSW4rMG1KbE1uWWVhNy9GUDNmdUhONTQ0dzBNR2pRSVRrNU9xSzJ0UldWbEphWk9uWXBldlhvQkFKUktKZGF1WFF0WFYxYzRPVG5oeG8wYm1EdDNMbHhjWElUamJONjhHUXFGQWxldVhNRlhYMzJGSjU5OFV1aWJuWk9UZzlPblQyUDkrdlZJUzB2VEN0dmw1ZVhJeU1oQWJXMHQ4dkx5c0czYk5nREFsQ2xUaEczMjdkdUg0dUppZlBiWlowaFBUMi8ySFU2ZlBvM3QyN2NqTWpJU2hZV0ZtRGh4SW5yMjdJbnk4bks4K3VxcjZOT25EOXpkM1hIMTZsV1VscFppNXN5WnduY2pJcUwvbzFRcThlYWJiMkxMbGkwQWJvMlg4ZGhqaitHcnI3NkNsNWRYaTViRm5CWnFETnhFWkUwTTIrVHd4T2J1MUd5eXBtLzZFWDAzYUNuQldQT051dTR5T1N3OVJaZ3gwZEhSbURwMUtyNzg4a3Q4OU5GSDhQZjNSM1YxTlI1NTVCRjg4Y1VYOFBIeHdULy8rVThFQndmamdRY2VBQUI4KysyM1dMOStQWjU4OGtrQXdNOC8vd3hQVDA5TW5qd1pBREJ5NUVqczNidFhPRWRjWEJ6aTR1SncrUERoWnVjUERBekVsQ2xUNE9ibWh0TFNVcTJRclRaNjlHZ0F3RmRmZmRWc1hVMU5EWll1WFlxUFB2b0lIaDRlcUt1cnc5Lys5amVrcGFVaE1EQVFFeVpNd0lZTkc1Q1dsb2J3OEhBVUZSVWhKU1VGcTFldk52L2lFUkcxTWRldlg4ZlpzMmRSVTFPRDl1M2JJemc0R1A3Ky9qaDU4aVFHREJoZzYrTHBKWGJmWnVBbUltdGgyQ2FIcEsvdmw3NkFhdW1hYlVzUFpHWUxkOTk5Ti96OS9RRUFYbDVldU9PT08zRHc0RUhjYzg4OTJMWnRHNzcrK210aDIvSGp4K08rKys3RHpKa3o0ZWJtaGhzM2J1RGt5Wk9ZTkdrU25KeWNFQk1UQTNkMzl4WXA5L2J0MnhFZkh3OFBEdzhBZ0x1N08rTGo0N0Y5KzNiTW1qVUx3SzJ3SGg0ZURnQUlDd3REVVZGUmk1U05pS2kxOGZYMXhjNmRPOUcrZlh0aFdVMU5UYlB1UDdha2IvQlRzWHU5Mkl0M0lpSnpNR3lUUXpPMWR0allTT0ppODNBYjZ1dHRiTTVzUzVYZFhNN096bHFmQXdNRGNmSGlSVnk0Y0FGZVhsNVFLUDd2WjBXaFVNREx5d3VGaFlXSWpvN0c4T0hEY2VEQUFkeDMzMzJZTUdFQ3BrNmRpc2pJU0t1VlZWTnViaTd1dmZkZXJXWGg0ZUhZdFd1WDhGbnp1ems1T2FHeHNiRkZ5a1pFMUJxRmhJUUlmOTY3ZHk5aVltTFFwVXNYRzVaSW03NHhXTVJhcHpGa0U1RTFNR3dUL1krVVdtZERJVmJPb0dtV1lLdWFiVjBORFEzdzlQU0VTcVhTNnB1dHBsQW9vRlFxQWR3YUtUd2xKUVZGUlVYWXRHa1RwazJiaHFWTGw3Wkl2Mmg5NWRNc0d4RVJ5WGY1OG1Vc1g3NGNSVVZGV0xseXBVV09xYjYvNlp2bFEyNFhMRFlUSnlKYll0Z21rc0hZS0toeWE2Y3RVUmF4Y3BoNlRMbGxMaTR1eHBBaFF4QVJFWUZyMTY1QnBWTEJ5Y2tKd0syQVcxbFpLZFJlSHpwMENJTUhEMFo0ZURoZWV1a2xqQnMzRGl0WHJzVEhIMzhzK1h5dXJxNVFxVlRDNTB1WExrbWFVN3RidDI0b0xTM1ZXbFpTVW9KdTNicEpQcmNhSDl5SWlHNEpDQWpBNHNXTFVWUlVoTC8vL2U5WXZudzVPblRvWU5ZeGRlOUYra1lQbC9zN2JJdUJSWW1JR0xhSnpHRHN4bS9PcU9ibTFMSmJVMDVPamhDb1MwdExVVkpTZ2p2dnZCTXVMaTRZUDM0OERodzRnSkVqUndJQU1qSXlNR0hDQktGZmRucDZPc0xDd29UdzNiVnJWd1FGQmNrNmYyaG9LUDc3My84Q0FDb3JLM0hxMUNsSllmdkJCeC9FSzYrOGdnY2VlQUFLaFFLTmpZM0l6TXpFMjIrL0xldjhSRVRVWEhoNE9PTGk0ckI1ODJZa0pTVUJFQitBMUJaMHk4Q1hwa1RVRWhpMnlXR0oxVUNiOG5CZ2JPNXRxVTNkNUxCV24yMWo1UTBJQ01ENjlldWhWQ3FSbjUrUGxKUVVvWG4yazA4K2liVnIxK0xDaFF0d2RuWkdYVjJkTUJJNUFIaDZldUx4eHgvSGZmZmRoMDZkT3VIeTVjdVlPM2V1c0Y0OTlkZnAwNmV4ZGV0V3hNYkdZdkxreVhCMWRSVzJ1ZU9PTzdCdDJ6YTgrZWFiQ0E0T3hwdzVjNFIxKy9idFEybHBLY3JLeXZERkYxOGdORFJVR0tIYzE5Y1hUei85TkQ3NDRBT0Vob2Fpdkx3Y2MrZk9oWStQRDhyTHkvSFRUei9oNnRXckdETm1ES0tpb3JCNTgyWlVWRlJnNzk2OVNFaEkwTHEyZkVBaklnSk9uRGlCTys2NFEvZ2NIaDZPakl3TUc1WkltNVRXWnZ4Tkp5SnJZdGdtaDJac2FpL2RkYnI3R2h0d1JmZVlZdWVYdTA3dWVsT0N2TmgzQ1E4UHgrT1BQNjUzUDRWQ2dhZWZmbHIwdU04Kyt5eWVmZlpaMGZYcXFiK21UcDBxdW8yVGt4TVdMMTZzZDUwNldFK2ZQbDN2K2w2OWV1bnRIeDRZR0lpMHREU3RaWW1KaVVoTVROUmF4b2N5SXFKYmNuTno4ZGhqanlFakkwT1lWN3V5c2xLcnRaS3RmeStsdk94bW4yNGlzaWFHYlhJNFVrT28zUG0wMWN2bDNMVHQrZWF1VzdhU2toTHMzNzhmVjY5ZXhhQkJneEFYRjJlamt0bU9QZi8vUlVUVWt0VHphcXVEZGxOVEV3NGNPSUNGQ3hjSzI3UlVNM0pUNytXYTJ6QndFNUUxTUd5VHc3RmtjMjF6dG05dE4vWFEwRkFzWDc3YzFzVWdJaUk3RUJRVWhNV0xGMlBseXBYdzh2TEN4WXNYOGZUVFQ1czA2S1FobGhpZmhFR2FpR3lGWVp1SWlJaUlaQnMwYUJBR0RSb2t1dDdVZ0d1b201WXAvYTZsekJMQ01FNUUxdUJzNndJUUVSRVJFYWtaQ3RQNkFyZWNadUJzTWs1RUxZbGhtNGlJaUlqc2xwUnhVNlNPcldKc0hSR1JKVEZzazhPejVIelZjbytsYjN0VHltT3JPYmVKaUlpSWlFZy9obTBpRTRpRlczWHpOSFBJUFlhMW1zTzF4UURmRnI4VEVSRVJFZGtuRHBCR0RrMGR2Z3lGWjdIbGxoeGtSVW9OdCs0QUw4YjJOeWVBdDhiK2JLdFhyMFpXVmhhMmJOa2l1ZzM3NmhFUkVSRlJTMkhZSm9kbGFQNVBPWUZNU20ycHNYT1lFdjRNN1dOT0RXNXJEYU16WnN4QVZsYVcwZTBZdUltSVdqOVRmc2Y1MjA5RUxZMWhteHlPYnNqV3Zma2F1aG5yQzhoeXB5Q3hGRGFKSmlJaVIyR0pleXRmdGhKUlMyUFlKb2VqYjhSU3plQnFiQVJUUzl5bzVRNk1KcmU1dXFsQjNGRWVRdmpBUlVSa1dUdDI3RUI1ZVRtU2twSmE1SHpHZnNjTjNRZmxkaDBqSWpJVnd6WTVMTEdBTFRWNFc1b3B6ZUZhVW5sNU9UWnUzSWpzN0d6Y2YvLzk2TisvUC9idDI0ZU1qQXc4OWRSVGlJK1BCM0RyZ2F1NHVCanQyclZEWldVbG5ucnFLWGg1ZVdIVnFsWEl6YzFGdjM3OWNPTEVDY1RIeCtQU3BVczRldlFvMHRMUzRPM3RqYXlzTEp3OWV4WWRPblRBOWV2WEVSQVFnRW1USmdFQXZ2MzJXNXc0Y1FJLy92Z2owdFBUc1huelp1VG41K1BQUC8vRXVuWHJ0TXBhVTFPRCtmUG53ODNORFU4KytTUnV2LzMyRnIxV1JFU081T2JObS9qMDAwK0YzMnRMTStYbEtJTXpFZGtEaG0xeUtGS0N0TEhnTGRiOFhFNFpMRFZxdWFGeldGcGdZQ0NlZSs0NUJBVUZDU0Y1N3R5NUNBc0xnNU9URXdBZ096c2JsWldWbURkdkhnQmc5KzdkU0UxTnhhSkZpM0RQUGZmZ3h4OS94T3pacy9IdHQ5L2kwS0ZEU0UxTlJVcEtDbkp6YzlHdFd6Y3NXYklFZS9ic0VjNlptSmlJaElRRWVIaDRZTktrU1pnMGFSSU9IVHFFTFZ1MllPVElrYmovL3Z1Um5Kd01sVXFsVmRhbXBpWjA3dHdaOCtmUGg3TXpKMTBnSXJLbTdkdTNZOGlRSVZZNXRxRjdyWlJXU3FhT3EwSkVaQWtNMitSUURJM29iV3g3UTR5TkRpNGxvTXR0Um02clB0dE9UazdJeWNuQlo1OTlCZ0NZUEhteXNPN3p6ejlIY25LeThIbm8wS0ZuNXI2cUFBQWdBRWxFUVZSSVRrN0dva1dMQUFEUjBkRlFLQlJRS0JUbzBxVUxBTURWMVJWMWRYWHc4ZkhCaXkrK0tPemIwTkFBZDNkM1hMMTZGU0VoSWNMeW16ZHZJanc4SEowNmRRSUFMRm15Ukt0OFRVMU5XTFpzR2Y3eGozOHdhQk1SV2RtVksxZWdVcW5Rc1dOSGl4OWJ5a3R0S1lHN3BWOU9FeEdwTVd5VFF6TTBNSnF4L2w2YTIwb2RZTTNVaHdHNTIxdjc0V0gwNk5GQ2JiYW0vUHg4cEtlbmE2M3IyN2N2NnV2cmpSNVRvVkNnVDU4K1dMTm1EUlFLQlh4OWZWRlRVOU9zMXRyRHd3UERoZzBUUGM2NmRldHc1TWdSTkRZMnl2aEdSRVJraXUzYnQrT1JSeDdCUC8vNVQ0c2VWMDdyTVhQNmJ4TVJXUlBETnBFTTluTEROallDdXJXYnhJblZHQ3VWU2t5Y09CRWVIaDdDc2lsVHBrZzY1cFVyVi9DM3YvME5LU2twUXEyM1pwTnlOWDBoWDYyd3NCQTlldlNBcjY4dlZxOWVqVGZlZUVQU3VZbUlTTDQvLy93VGdZR0I4UFQwdE9oeE5lOXB4dTY3bWwyODlBVnVOaEVuSWx0aTJDYUhacXo1dHk2cE4zOUxsRVhmZVhXM04vYVFJYmRmdWJtamRIZnUzQmtGQlFXSWpZMFZsaFVVRkNBcUtzcm92ai84OEFQNjllc25CRzFUUkVSRVlOaXdZV2hzYk1SRER6MkVNMmZPb0d2WHJzMjI0MGprUkVUbTI3bHpwMVZHSDlmMzhsanNIaWUybjlnMmhzNUZSR1JwN05CSUR1MlhYMzRSL3RQMzJaYmwwVmNPcVNGZmN5N3hscXlObnpadEdyNzg4a3VoNmZlMWE5ZHcvUGh4U2Z1cVZDclUxTlFJbjJ0cWFsQlpXUWxBL3NPUVFxSEEwMDgvaldYTGxzbmFqNGlJcE1uTnpVWFBuajJoVUlqWDIvVHIxOC9tTGNMMDNWZDFCendsSXJJVzFtd1R0UkdXZW1nUXE5MHVMeTlIUmtZR01qTXpvVlFxNGVibWh2NzkrMnZWV284ZE94WmxaV1Y0K2VXWEVSa1pDWGQzZDh5YU5Rc0FrSjZlanJObno2SzR1QmpwNmVtNGZ2MDZKazZjaU9QSGo2TzZ1aHF2dlBJS2xpeFpnaFVyVnNEYjJ4dHVibTRZUEhndzFxMWJoMGNmZlJRWkdSbjQ4ODgvVVZaV2hpKysrQUlkTzNiRStQSGpoWE52M3J3WnhjWEZ5TXpNeFBEaHcrSGo0NFBqeDQ4ak5UVVY4K2ZQRjdaanJUWVJrZmx5YzNQaDV1YUdiZHUyQVFEeTh2SUFBTnUyYmNQbzBhUGg2K3RyeStLSjBud1pUVVJrYlF6YjVORGtOaU0zdHIraDVWSnU3SElIWmJQV2xDYjZBbmRnWUNDbVRKbGl0QS8yakJrejlDNVBTa29TbWh0cTFqaHYzTGhSK0xQdXlPS2FicnZ0TmdEQTlPblQ5YTZmTTJjTzVzeVpJM3p1MTY4ZkRoOCtyTFVOZ3pZUmtXVk1telpONi9QbHk1Y0JhSS9UWWFuZlc3bS8zVkx1aldMYjhCNUJSSmJFc0UwT3pkUVJ2YTNWQk0xUWZ6Tjk2Nno1VU5BV0h6amE0bmNpSXJJSHVqTkhBTGFyUlRaMmIrZTlnSWhhQ3NNMk9Td3BjM2UyNVBsTm1TNk1pSWpJbG1wcWF2RDk5OThqUFQwZGpZMk44UEh4UVdKaW9zV096M0JNUkswWnd6WVJFUkVSbWFSOSsvYVlPblVxcGs2ZDJteWR1U0haMEN3YnBqUXRaMmdub3BiRzBjaUppSWlJeUs2SWhXTlRwNmcwZDJwTElpSlRNR3lUUTlJM01KcllmMUtQMDFKemI5dDZHaFVpSWlKck14U0tUUTNNRE5wRTFOTFlqSnpvZnd3TlRtWlBkTi9PR3l1anFROFg5bGdEWUk5bElpSWlJaUxTaDJHYnFJV1pPaTJZR0ZOSFZEZkUzRkM3ZlBseWxKU1U0TjEzM3pYNUdQcXdHU0FSRVJFUnRSWU0yMFQvWThvYzIvb0diaEdqTzBlMktlZFZuOU9hWVZOS21NM0x5ME9QSGoxRTEvZnExUXRoWVdHV0xob0FCbTRpSWlJaWFoMFl0c21oNk90amJZbndhdXJvcUdKbDA3ZGNhalAzbGdpaHUzZnZOaGkyUjQwYVpmVXlFQkVSbWNyY2w3WWNEWjJJcEdEWUpvZWkyYzlack0rek9qVHIyMC9OR24yNXhjSzBuUG5BelMyWHNmT3BWQ3JrNWVWaDU4NmRlUDc1NS9WdTA5allpTUxDUWpRMk5pSW1Kc2FzOG9oaDdUWVJVZHNsNVY0bTVmZGY5ejRoZHQrUWNqOHg5NTdEK3hhUlkyTFlKZ0wwQm0rcEE1QTUwczB6TXpNVDVlWGxBSUJ0MjdZQkFIcjA2Q0hVY3BlVWxDQTdPeHU3ZCsvR3lKRWp0Y0wycWxXcmtKdWJpMzc5K3VIRWlST0lqNC9IcFV1WGNQVG9VYVNscGNIYjJ4dU5qWTFZdTNZdEZBb0Y2dXJxNE92cml4a3paclQ4RnlVaUlxUGVmdnR0Yk4rK1hXdlp2SG56TUd2V0xMT09xKy9GdU9abnNkbENkTy9GdWdIWGtvSFgwTEVNUFRlSXJYT1U1d2dpUjhPd1RRN05sSnBnelpzOVlMeld1N1dNY2k3RmlCRWpBQUNmZmZZWnBreVowbXg5YUdnb3BreVpndnI2K21icjdybm5Idno0NDQrWVBYczJ2djMyV3h3NmRBaXBxYWxJU1VsQmJtNHVoZ3daZ284KytnakRoZzFENzk2OUFRREp5Y240OXR0dk1XblNKT3QrTVNJaWtpMHdNQkQvK2M5L3RKYTV1TGhZL2J6NmdxNDFCd1NWRzlBWm5JbElqV0diSEpheE4rUml5K1EwNjVheWpXNC9jcmszNmRZVTNLT2pvNkZRS0tCUUtOQ2xTeGNBZ0t1cksrcnE2bEJiVzR1REJ3OWkzcng1d3ZaRGh3N0YxMTkvemJCTlJHU0huSjJkb1ZCWTkxSFNuSmZpZ1A3YWJrT2ZEUjFMbDdHYWNrczFoeWVpMW90aG14eUt2bWJpK21xbURkMVlyY21VSm02VzdMTnRTNFdGaGJoNTg2YlFQQjBBcmwyN2hvaUlDQnVXaW9pSXhEZzVPVm45SEtiYzQ4VHVwYnI3NjNzbTBGMHY1UVc3cWM4TnJmbWVUVVRTTUd5VFE5SHRoMjFzQkhCOSs1SjFxRlFxZE9qUVFXL3pkQ0lpc2o5T1RrNzQ1Sk5QVUZoWWlETm56bURpeElsNDVKRkhiRjJzWmd6VmRLdlhHOXJIR0ZQN2J4TlIyOGV3VFE1TmJPQVYzWFZ5bUJ2VWJSbnFwZGFzdTdxNlFxVlN3Y25KQ2VYbDVRZ0lDSUN6czdOWjV3NExDME5KU1FtVVNxWFdzUW9LQ2hBVkZhVzFyU01OU2tkRVpLK3lzN1B4eWl1dklEbzZHalUxTlhqa2tVY1FGeGVIbmoxN1d1d2Nwb1pWUzAzclplejhoZ1pmNDMyS2lCaTJpZEE4dkprellxblU2VWdzeFJadnpVTkRRM0hwMGlWMDZ0UUpodzRkc2tpZjZ2YnQyMlBreUpINDk3Ly9qZnZ2dng4QThOdHZ2Nkd1cnE1WjJDWWlJdHRMU1VsQng0NGRBZHo2RGIvMzNudngvZmZmV3pSc2l6VWoxN3hQRytzM0xiY3B1cjdBTEtWWnV0eHBRaG5HaWRvK2htMXllR0kzYVd2T2lXbXBmdGJXS3B1eDcvM0VFMDlnOGVMRmlJcUt3cWhSbzRUbDZxbS9Nak16b1ZRcTRlYm1oaUZEaGlBME5CVHA2ZWs0ZS9Zc2lvdUxrWjZlanV2WHIyUGl4SWs0ZnZ3NHFxdXJFUjhmaitlZmZ4N3Z2ZmNlY25KeUVCUVVoTEN3TUV5ZVBGbnIzS3pWSmlLeUQrcWdyUlllSG83YzNGemhzN2t0eGF5aEpadDZTMzBCUUVSdEY4TTJPUlI5VGNNTTNmQXMwYXhjM3pFTmZkWXRweW5NM2Q5WTRPN2J0eS82OXUzYmJMbDY2aTk5L2E2VGtwS1FsSlFFQUZpMmJKbXdmT1BHamNLZjI3VnJoNFVMRjRxV2l3OG9SRVQyNGNhTkcxaXpaZzJlZmZaWllib3ZwVktKZHUzYVdlVjh1bU90U0IxNHpKN3VHZmI0OG9HSXJJdGhteHlLdWFOOXR4UnphOVV0VVN0dmp3OEQ5bGdtSWlKSGxKZVhoMy85NjEvNDI5LytKZ1Rza3BJU1JFWkdDdHRZWXV3VHpZQXF0Y3VYb2Y3VzVrNGxKcWZzY3JmaFBZNm83V0hZSm9kamlYbXl4YmF6NUkzUzNPUHpwazFFUk5iU3JWczMzSEhISFVMUWJtaG93RTgvL1lUMzNudFAyTWJVbXR5VzZzYWxac2xtNU1acTNIbHZKbklzRE52VXFubDRlQUFBNnV2cmJWd1NJckpYRFEwTkFBQTNOemNibDRTbzdmRDI5c1lMTDd5QWRldld3Y1hGQmVmUG44ZmpqeitPOFBCd2l4eGY2bUNqMWd6bW11Y2dJaklGd3phMWF1cFJxcytkTzJmamtoQ1J2Y3JMeXdNQXJlYXRSR1MrMk5oWXhNYkdpcTYzWmtqVm5UdmJsRkJzYkIreEVjamxubytCbmNoeG1UY3hMcEdOcVIrZVQ1dzR3UnNaRVRWVFVsS0NYYnQyQVFDbmtDTnFJOFQ2YVJ1YmlrdVhvZEJzeVpsS3JGMzdUa1QyaXpYYjFLcjUrdnBpK1BEaHlNckt3cng1OHpCeTVFajQrdnJhdWxoRVpBZHFhMnV4Yjk4K1ZGZFhJem82R25mY2NZZXRpMFJFWnRDc3lUYTAzdGorVXZZeE5sT0pYQXphUkk2SlladGFOVzl2Yjh5Wk13ZHVibTdJek13VWFyQ0lpQURBMmRrWkF3WU13SXdaTXhBY0hHenI0aEFSRVpFRFlkaW1WaTgyTmhZTEZpekFZNDg5aGpObnp1RDgrZk80Y2VPR3JZdEZSRGJrNnVxS3FLZ29kTy9lSFNFaElmRHo4NE96TTN0T0VSRVJVY3RoMktaV3o4bkpDVDQrUHZEeDhURTRVQXNSRVJFUkVWRkw0V3QrSWlJaUlySkx4dWJBN3Rldm4vQ2ZLZnNURVZrVGE3YUppSWlJeU83cEM4NXlCaDR6RnJ3NWlCa1JXUnJETmhFUkVSR1paUC8rL1RoLy9qeWNuSnh3OHVSSkxGbXlCQjRlSGxZNWx6b01HNXIvMnRqK2hxYjZJaUt5TkRZakp5SWlJaUxac3JPemNlSENCVHp4eEJONC9QSEhjZkxrU1J3NWNzUnE1MU1IWW4xemFoTVIyU1BXYkJNUkVSR1JiS3RYcjhhNmRldUV6NXMzYjBhSERoM01QcTV1a05ZTjJjWnF0UTN0VDBUVWtoaTJpWWlJaUVpV2dvSUNORFEwb0YyN2RzSXlTd1J0QU0yQ3M3NlFiS2hKdWFIOTlRVjJLVTNRaVloTXdiQk5SRVJFUkxLY1BIa1NBUUVCK09tbm43QnIxeTVjdVhJRlVWRlJXTEJnQVJRS3l6OWVhdFpXaTlWY0E4MkROaEdSTFRGc0V4RVJFWkVzNWVYbEtDOHZ4NFVMRi9EZWUrOUJxVlRpSC8vNEI3NysrbXM4K09DRFZqbW5zZHBuUTlOL3NlYWFpR3lCQTZRUkVSRVJrU3gxZFhXNGVmTW1ac3lZQVFCd2RuYkd3dzgvakYyN2RsbjhYRkxEc2xqVGNOMEIxVFEvTTRnVGtUV3hacHVJaUlpSVpIRjNkMGRrWktSV2svSFEwRkFVRlJVSm44MGRtRXgzZjBQTndobVlpY2dlTVd3VEVSRVJrU3lkT25YQzFhdFhteTEzY1hFeCs5aGlVM3daR28xYzk3T2hRZE1NSFl1SXlKSVl0b21JaUloSWxqNTkrdUNQUC81QVpXVWxmSDE5QVFBVkZSV0lqbzRXdGpFMXlNclpUMHF3SmlLeUZmYlpKaUlpSWlKWkFnTURNWHIwYU96WXNVTllscFdWaGIvKzlhL0M1Mzc5K2xsOFJIQkw5YmRXNzhzUnk0bkltaGkyaVlpSWlFaTJCUXNXb0xDd0VHbHBhVml4WWdYQ3c4TVJIeDl2OWZPYTJ3VGMwT0JwUkVTV3hHYmtSRVJFUkNSYisvYnQ4Y1liYjRpdU42YzV0MWlZMXRlZjJ4TE56dGwvbTRpc2dXR2JpSWlJaU95S2JnRFdGNnoxalZJdUZwaU5CWE1HYmlLeUJvWnRJaUlpSXJJNytvSzFzZTNFMXNtZHA1dUl5QkxZWjV1SWlJaUlpSWpJd2hpMmlZaUlpSWlJaUN5TVladUlpSWlJSElyVUVjaU5iYWVlM2t6ZmRoemxuSWpZWjV1SWlJaUk3SWFVa0NxbGY3WHVnR2VHUmppWGVqeFR5aUcycnluSElhTFdoV0diaUlpSWlHUWJPM1lzeXN2THRaWU5HREFBYTlhc01ldTRtcU9NNnd2TFlqWEp4cWIwTW5mRWNiRnlpUzB6VkJiZGZZbW9iV0xZSmlJaUlpSlpidDY4aWZEd2NHemN1QkcrdnI0QWdLeXNMQ2dVMW4rMDFCZGNUUTJzY3NLM2VsdE9FMFpFVWpGc0V4RVJFWkVzSlNVbFNFcEtRc2VPSFlWbFI0NGN3VXN2dldUUjg1Z1NvblZyc3pVWis2enZuSnB6ZEJ1cjFUYTBMeEU1SG9adElpSWlJcElsT2pvYTBkSFJ3dWNqUjQ2Z1o4K2VGaitQS2JYWGhrS3gyR2V4T2IzRmFyREZtcFFiMmxlc1JwNUJuS2p0WXRnbUlpSWlJck44KysyM2VPMjExMnhkREwwTTFYU3IxMHM1aHRqMitrSTcrMkVURWNDd1RVUkVSRVJtS0N3c2hMdTdPOXpkM1MxK2JGTkRxelZxaTQwZFUyejZMOVpjRXprdWhtMGlJaUlpTXRrMzMzeURRWU1HV2VYWVlzM0lOWnRrR3dxMGxoaElUV3BnMW0xYXJxOThVc3ROUkcwRHd6WVJFUkVSbVd6ZnZuMTQrT0dIbXkyM3g4SEI1RFFqMXkyL29hQnVUOStSaU93SHd6WVJFUkVSbWFTOHZCeWxwYVVJQ0FpdzZublVRVmRLZ0JjYitFenV1ZFMxejVySE1qYndtcjcxeHViL0pxSzJpMkdiaUlpSWlFeHk4dVJKT0RrNXdkblp1ZGs2VThPa3ZzSEk5QVZVc2RCcXFDWmFTak55T2VVMk5CbzVFUkhETmhFUkVSR1pwS0tpQW8yTmpYclhtZHFNM0pvMXY2YU9ScTY1djdsOXJ0bG5tOGh4Tkg4TlNVUkVSRVFrUVhCd01DSWlJaXgrWENraFZETzB0aVJMQkczTjR4QlIyOFd3VFVSRVJFUW11ZXV1dS9ETk45L29YZmZMTDc5WXJlYldFcUhWMEQ2R0JrM1REUGx5eml2VzVKMkJtNmp0WWpOeUlpSWlJbW8xRElWV09mMm5EZFZRNjY3VDF5UmVYOTl3UTgzVXhjckRKdVZFYlJmRE5oRVJFUkhaUGMyYWJFUHJqZTB2ZFIrcHdkMVllZVRNMFUxRWJRdWJrUk1SRVJFUkVSRlpHTU0yRVJFUkVSRVJrWVV4YkJNUkVSRVJFUkZaR01NMkVSRVJFZGt0S2FOMXl4M1IyNXdSd0MxeExtUEhzTVIzTnVXOFJHUlpETnRFUkVSRS83Kzkrdyt5cTZ6dkIvN1pIeUVKRzJnSUNhR3l4R0M4RWlZMHdtUVlBOUxPUWhsMFNrbzdiYVRHWUlYVmttbXJyUjFheDhIVy9tRFYwWUxnVUIxYlhBYjhNVllITEJYVTBTRVNlMmVnN1c1SzA0d0paaWtRaVJBM3NJQ3dDU1M3MmU4Zm5kM3YzYnZuM252T3ZlZnVyN3hlTTB4eXozUE84enk3ZjJqZTkvT2M1NEVxWmpxazVqVytvOFpnZXRtTkhBQ0F6QVlHQnVMYjMvNTJMRnUyTEE0ZlBod3JWNjZNelpzMzV6cEc2Wm5XYVhmc1RncVRTU0d6MXBGZE02MzB5TEJHandlcjlyT1Bqd0hrVDlnR0FDQ1RJMGVPeEtjLy9lbjR3aGUrRUNlZGRGSkVSTngyMjIyeFk4ZU82T3JxeW4yOHBMQlo3WXpzVWtublhDZWRvVjFKMHZuZDAzRXVkcVgrUytlYjlnc0RZUnBtaHJBTkFFQW1lL2JzaVZXclZrMEU3WWlJcnE2dStOZC8vZGZjd25ZZUliZTBNcDdVVnY3M3ZFSnByVXB5K2JVc1h5SlUrejFVR3JmU005UHhwUUdjeUlSdEFBQXlPZm5raytPLy8vdS80K2pSb3hPQis4aVJJM0hLS2FmazBuKzF3RmxQUUt3V01xdjFWKzg4YW9YbldqOUQyb3AxMGhjUzFkclMvdHhBUG9SdEFBQXlPZSs4OCtLTU04NklEMy80dy9GM2YvZDNjZHBwcDhXRER6NFlmL1JIZjlSdzM5V3EwZVB2TDJmcHAvUnplWHVXNTVQbWtuZGdUWHBIdlR4NDExUGRyL1I1dHIrM0RuT2RzQTBBUUdhMzNucHIzSERERFhIMTFWZkhtOS84NXZqNHh6OGVuWjJkRGZkYnJWS2Ixdmk5NVp1TWxiWm5xUmhYdXBaMzRLNjJmTHhTU0s2MUJON1NjWmc1d2pZQXdEenptYzk4Sm43N3QzODdWcTFhRlcxdGJiRmd3WUxjeDdqcnJydmlneC84WUN4Y3VEQSs4WWxQeEMyMzNCSjMzSEZIVThiS0tpbWtwOTJOUEdzWUxhM0NOeHBpMDRUb1JyODBBS2FQc0EwQU1NOTg0eHZmaVB2dXV5L1dyRmtUYTlldWpRc3Z2RERXcmwwYjU1eHpUclMzTi83UHY5MjdkOGZCZ3dmajRvc3Zqb2lJZSs2NUoyNjQ0WWI0MnRlK0Z0ZGRkMTFFNUwvcFdLUFNodFJLRzQ5TngyN2ZlYjFQWGI0eFdxWDJwTEdCL0FqYkFBRHowTEZqeCtMeHh4K1B4eDkvUEg3d2d4L0VpaFVyNHF5enpvckxMNzg4THIvODhsaTZkR25kZlQvNjZLT3hjZVBHaWM5TGxpeUpEMzNvUTlIYjJ6c1J0dk5TVC9Cc2RrVzMxcVpxOVZ4TE05OXEvWlJYMkdzZGVaYjBHY2lYc0EwQXpJalhYbnN0WG5qaGhWd3FyVXpWMHRJU0VSRmpZMk54K1BEaDJMOS9mK3pmdno4ZWVlU1I2T25waVN1dXVDSisvZGQvUGRhdlh4OUhqeDZOc2JHeDFIMHZXTEFnamg4L1B1bmE4dVhMbzZPalkrSnpudFhlUnBkMk54SjJzNzZyM2N6d1d1djlhMHZLWVhieC8yNEF3TFJic0dCQi9QdS8vM3ZjY01NTkU2R1E1aWo5L1pZRzZ1M2J0OGYyN2R2ajlOTlBqN1BQUG50S2V6VlhYbmxsL1AzZi8zMXMyclFwMnRyYUlpSml4NDRkOFJ1LzhSc1Q5K1M1akR5cEdsdXIzMnJ2VXFjTm5ua0UxRWJPdDg1Nzh6VkhmOEgwRXJZQmdHbjN3UTkrTVBidTNadXBta3A2dDk1NjY2VFBTYi9udHJhMk9QZmNjMlB6NXMzeCtPT1B4Mk9QUFpiNmk0K3p6am9yL3VBUC9pQnV2LzMyV0xac1dSdzllalJXckZnUjczakhPM0taZng3S2p4Q3JaeWw2NlovVnhzamFucVphbnhTTUd3M0llVzdtQnRRbWJBTUEwKzZDQ3k2SUN5NjRZS2FuTVcvZGV1dXRVd0wyb2tXTDR1U1RUNDQxYTliRTFWZGZIUmRmZkhFc1c3WXNJaUtlZi83NXpDc00xcTFiRit2V3JhdlkzbWlZcTdUOHUxU2w4Rmw2UGVub3JLVFBwZmVXamw4ckVHZWRXOXIra3lyUVNiK1Q4dkJjN1hkU2ZsL3BaeUIvd2pZQXdEejJwamU5S2M0OTk5eUpMemp5MnBGOE9xUmRLcDVtMDY5NlFtV2E4Wk9rclVCWEN0elYzc1BPK2p1cGRZU1k1ZVRRUEhQamYya0JBRWh0NWNxVjhXdS85bXR4MldXWHhhcFZxK0swMDA2TFJZc1d6ZlMwbWlKckdKME9XVGR6YStiNDlYNWhBRFJPMkFZQW1HZSsrOTN2enZRVUFFNTRyVE05QVFBQUFKaHZoRzBBQUFESW1iQU5BTUNjVjJ2bjhucnZiZlRacFB2VDdMTGU2RHpxR1JmSWwzZTJBUUNZVmNwRFlkS1JWMW1PNUdwMEU3Q1ozckU3ci9Iek9Lc2JTRS9ZQmdBZ3M1Lzg1Q2Z4MWE5K05jNCsrK3g0OGNVWDQ4b3JyNHdMTDd3d3QvNlR6c2V1ZEdaMjJ1ZkhQOCtGMEZsNlpGZWo4NjExeHZocy9qM0FYQ1pzQXdDUXliRmp4K0pqSC90WS9OTS8vVk1zVzdZc1JrWkdvcnU3T3o3NzJjL0c4dVhMcDNVdTFVSm90VE80MHdiWThudW1LNmhYKzVtUy9sNXRQc0kwekF4aEd3Q0FUSGJzMkJGdmV0T2JZdG15WlJFUjBkN2VIbTk3Mjl2aS92dnZqdzk4NEFNelBMdGtTUUc1V2NHNVZpVzUvRnFsTHdSS3BmbVNvTks0bFo2WjdkVjltT3VFYlFBQU1ubnFxYWZpckxQT21uVHQ3TFBQanU5Ly8vc3pOS09wU29OazZkTHhjcVhYMDRiUldpRzlWbml1RlhMVFZxeVRxdTdWMnBKK0owRHpDTnNBQUdSeTVNaVJHQjBkblhTdHZiMDlEaDQ4T0VNem1xbzBYSlpXaFNPcWg5Unh0Y0pvTTZyaVNlK1Rsd2Z2ckdOV3E3S25EZlZBZllSdEFBQXlPZXVzcytMZi91M2ZKbDE3OU5GSFkyUmtwT0creHdOZ1VpZ3N2MVlySU5ZYmlOTldvL01PM05XV2oxY0t5WldxOHBYNlZOR0c2U05zQXdDUVNWZFhWL3pEUC94RC9QakhQNDUxNjlaRnNWaU1JMGVPeE9MRml4dnV1OUp5NTBhV1FLYzVjN3JldnFzdFE4OHFUWWhPODM1MzJuYWd1WVJ0QUFBeVdiNThlZHg1NTUxeHp6MzNSRWRIUjV4Ly92bHh3UVVYeFBIanh5ZnV5U3VBNWlGTGRiZmVKZVY1eU90OTZ2S04wU3ExSjQwTjVFZllCZ0FnczBLaEVEMDlQUk9mUC9HSlQ4VDY5ZXRuY0VhVFZUdjJxOXExZXZvdWI2dm5XcHA1Vk91bnZNS2U5R1ZIbXQ4SmtCOWhHd0NBekY1NDRZVll0bXhadExTMFJFVEVmLzNYZjhYNzN2ZStpZmFaRG5GcDNxZE9jMC9XZDdXYitYUFgrckxBa25LWVhWcG5lZ0lBQU13OTExeHpUZlQzOTBkRXhBOS8rTU80NktLTG9yT3pjNko5dzRZTmlaWFl2S1ZaM2wxcjJYaWxlZVlSVU5OV3V0TStXNi95bjFQNGh1WlQyUVlBSUxOcnI3MDI3ci8vL25qc3NjZmkyTEZqOGVkLy91ZTVqNUZIMkd4a3FYaXRPZFM3UVZuV2luclNKbkgxeUhNek42QTJZUnNBZ015dXYvNzZxdTMxaHJuU1FKa21iR2JadkN6TDB1KzBnVGpOejFGcFhtazJhaXYvZlZRNk43dFdGVC9wdnRMUFFQNkViUUFBWm8xcVlUb3BvR2FwK0dhdERxYzV4enRKby9PcDloNTIxclBGYXgwaFpqazVOSSt3RFFEQXJKVW1iR1lKcE5NUkxMT2UwOTNNOGV2OXdnQm9uQTNTQUFBQUlHZkNOZ0FBQU9STTJBWUFZRTVxNUZpdHJQMDI2N2w2Zm9ZMDQ5VFR4M1FjMVFZbkVtRWJBQURxTkJzQ2FsNXpxSGJtT0pDZERkSUFBS2hiWDE5ZkRBOFBSMWRYMTZUcm82T2pjZHR0dDhYcnI3OGVodzhmam11dnZUYk9PKys4cHM2bDB0blk1Y2QvSlpscnUzT1g3akxlNkJuY2xZNFRHemNYZmg4d0d3bmJBQUJrTmpBd0VNVmlNWHA3ZTZPbnAyZEsrOTEzM3gydHJhM3hzWTk5TEY1NTVaWG83dTZPdSsrK096bzZPbklaUCsyWjJXbUNZNjJ3V2EzdmVvOGhhMVMxWThlUy9qN1RPN1REaVVqWUJnQWdzMEtoRUlWQ0lYYnQyaldsN2VqUm8vSGxMMzg1N3Jubm5vaUlPT1dVVStJdGIzbExQUGpnZy9GN3YvZDd1YzVqUE55Vy8xbmFscld2V3RmeW1ITzF6K1hYeWl2ejFiNWtxQmI0SzQxYjZabTVVdVdIMlVyWUJnQ2dibTF0YlZPdTdkNjlPeFl0V2hTclY2K2V1TFp1M2JwNDlORkhjd25iU2FHeFBHeU8vNzFacW9YZVdpRzFWbml1OVh6YWluVlM1YjFhV3lOZlZBQlRDZHNBQU9UcXlTZWZqRFBQUEhQU3RSVXJWc1RUVHovZGNOK2xGZXh4cFFHeDJ1ZTAvZGE2UDAyWWJsWkZQQ2tVTnpKdXRTcDcybEFQSkJPMkFRREkxUzkrOFlzNDVaUlRKbDFic21SSnZQTEtLdzMzWFcxNWRLWEtiYVVRWHF2ZkpHa3IwYzBJM05XV2oxY0t5YlcrY0xCMEhKcEgyQVlBSUZjdExTM1Izajc1bjVtdHJhM1IwdExTbFBHU2RodXZ0SHk2MnJWYXNnYlJ2SmUwcHduUmFkN3ZUdHNPTkViWUJnQWdWNmVjY2txOCt1cXJrNjRkUG53NFRqMzExSW5QZWI5WFhhdTZuVmFsemRZcXpUWEwrOW1OeXV0OTZ2S04wU3ExSjQwTnBDZHNBd0NRcTlXclY4ZHp6ejAzNmRyZzRPQ2tEZFB5Tmx1V1EyZlozQ3pMdGJUdm5WZTZWbDVsVC9QbGhNbzNORWJZQmdBZ1YrdlhyNDlYWDMwMWZ2N3puOGZLbFNzakl1TEhQLzV4WEhMSkpSUDNOQ3ZFSmIyZm5YWERzMFkyU3F2MWJEUERhNXB6d0NzUnJDRi9yVE05QVFBQTVxN1IwZEVZR1JtWmRHM2h3b1d4ZGV2VytPWTN2eGtSRVMrOTlGTHMyYk1ucnJycXFvbDdObXpZa0ZpSnJkZDRmenQzN2t3ZHRFdWZLYjllYVlsMStUMTV6RHZOdGJUUDFxdjg1eFcrb1hFcTJ3QUFaRFl3TUJERllqSDYrL3RqY0hBd2hvYUdZdE9tVGRIUjBSRVJFZTkvLy92ajl0dHZqMDkvK3RQeDhzc3Z4ODAzM3h5TEZ5L09mUjZsNTJ1UFMvTStlS1V3bVhSbWQxSVlMLzB6Uy85cDdrbFRXVTg2RTd2UmdEeGRaNVREaVVMWUJnQWdzMEtoRUlWQ0licTd1eFBiMjlyYTRzWWJiNno0ZkRQQ1hKYWdtSGF6czBvYnBkWHpibmF0c1dxTm16VC9wQzhIa3VaUnE5cmZ5Qm5sUURKaEd3Q0FPUzFyTU15NnEzamFuY2xyalpGbXJGcmpsdmRkclMxTm43V09FTE9jSE9vbmJBTUFNT2RrQ2I1Wis2dW5QYyt4bWpWdVVwL1QrWFBEaWNZR2FRQUFBSkF6WVJzQUFBQnlKbXdEQUFCQXpvUnRBQURtdkhyUG5HN2tuT3Rtak4xSWY4RHNJbXdEQUVBRGtvN2NBaEMyQVFDb1cxOWZYK3pZc2FQdWR2NlBzQTd6ajZPL0FBREliR0JnSUlyRll2VDI5a1pQVDAvbTl0a2c2YnpwMHJaeGxlNUo2cStTOGlPMG5GOE44NSt3RFFCQVpvVkNJUXFGUXV6YXRhdXU5dG1tTlBoV0NzSnA3a25iWHVtWnBMOEw1VEEzQ2RzQUFOU3RyYTJ0b2ZhWlVtMXpzbWFIMjZRcWVwWWdEOHdOd2pZQUFQTkNwUUJkSzdoV1cwSmVxWi94VGRHUytoYVdnUWhoR3dDQWVTSnR3QjBQdytPaGVqcXJ5dVZqQytZd2Y5bU5IQUNBRTBhMWNKczErQ1lkK1pXMWYwRWI1aStWYlFBQXBsMVNWWGs2VkF2Q3BYK21lV2E4cmJSYVhldmVTdVBXdWk2VXc5d2piQU1BY01LckZjSnJQVnZ2Y25EdmZNUDhaUms1QUFEVGJ1Zk9uYk11VUdaWkVwNTBYNXBnRHB3NGhHMEFBT28yT2pvYUl5TWptZHMzYk5ndzY4SnBQUnVYbGQ0bmNBT2xMQ01IQUNDemdZR0JLQmFMMGQvZkg0T0RnekUwTkJTYk5tMktqbzZPVk8yelZaWWw0WlUyUExNTUhJZ1F0Z0VBcUVPaFVJaENvUkRkM2QxMXRkY2JScXRWam10VmxkT09XU3N3MTlyY3JkS3hZc0NKUmRnR0FHRE9tTW53bWlWQWo5OGpkTU9KUzlnR0FQYktDRFVBQUJYUVNVUkJWT0NFbFBXWXJyeDJHNjluYkdEdXNVRWFBQUFBNUV6WUJnQUFnSndKMndBQXpCdU8zZ0ptQys5c0F3QXc1eVNGNnZKM25kUHNLRjZMOTZlQmVnbmJBQURVcmErdkw0YUhoNk9ycTJ2UzllZWVleTRlZU9DQldMaHdZZXpmdno4S2hVSnMyYklsdDNHVGduWDU1OUlkd1pQT3c2NUZsUnhvaExBTkFFQm1Bd01EVVN3V283ZTNOM3A2ZWlhMWpZNk9SazlQVDN6MnM1K05oUXNYeHRqWVdIUjNkOGZxMWF2ajRvc3Z6bVg4U21HNi9JenNhdFZ0Z0dZU3RnRUF5S3hRS0VTaFVJaGR1M1pOYWZ2cFQzOGEvL3UvL3hzTEZpeUlpSWlXbHBiWXVIRmpQUExJSTdtRjdmSlFuU1JOTzBDekNOc0FBTlN0cmExdHlyVUZDeGJFNjYrL0hrTkRRN0Y4K2ZLSStML0FuYmRLZ1R0TkVCKy9yeHBoSEdpRXNBMEFRSzQ2T3p2ajRZY2ZublR0UC8velA2Tzd1enZYY2NZRGRhWE4waXdoQjJhU3NBMEFRRk05OXRoanNYRGh3cmpra2t0eTY3UDhQZTBrU1lFN2E3VzY5SDdCSGNoQzJBWUFvR2xlZWVXVitQS1h2eHlmK3RTbmN1bHZQUHhXcW1pWEs3MXY1ODZkRGIzakRaQ0ZzQTBBUUZPTWpJekViYmZkRmgvOTZFZmoxRk5QbmRSV0dvQ3p5SEtFVjdVeDBnWnJBUnlvVit0TVR3QUFnUG5wODUvL2ZHelpzaVZXcmx3NTAxT1pvbEpsdlBTYW9BMDBRbVViQUlEY1BmamdnM0hCQlJkRW9WQ1l1SGJ2dmZmRzVzMmJJeUsvOTU4YjJURzgyam5kcGUwQTlSQzJBUUNvMitqb2FJeU1qRXk2ZHZEZ3dkaS9mMzlzMjdadG9tM1hybDF4NE1DQmlYdnlDTFRWZGh4dlpKbDQydmZCQWFvUnRnRUF5R3hnWUNDS3hXTDA5L2ZINE9CZ0RBME54YVpObTZLam95TWVmdmpodU91dXUrS3V1KzZhOU15Tk45NlkrendxN1RpZTlnenRXanVaVjdzSG9CcGhHd0NBekFxRlFoUUtoY1N6czdkczJSSmJ0bXlwK253akFiYld1OVpKbjB1WGpKZVBYeW1jVjNzR29CWmhHd0NBT2FYUnBlZEoxNnBWdzRWc29CNTJJd2NBNElRblVBTjVFN1lCQUFBZ1o4STJBQUFBNUV6WUJnQUFnSndKMndBQUFKQXpZUnNBZ0JOTzB2RmhXZG9idmI5U0grWC9BWE9Ybzc4QUFEamhKQjMzVmVuNHIyckhnbVZWTFVEYkVSM21GMkViQUlDNjlmWDF4ZkR3Y0hSMWRVMjYvdmpqajBleFdJeVdscFo0NG9rbjRyM3ZmVytzVzdldTRmR2VmZmJaK014blBoTlBQZlZVWEh2dHRYSDA2TkY0NXBsbjRyTExMb3UzdmUxdEUvY2RPSEFndnZhMXI4V0tGU3ZpSnovNVNUejAwRU54OTkxM3g2Lzh5cTgwTkg2MXNGeXByVFJFVndyVXF0Z3cvd2piQUFCa05qQXdFTVZpTVhwN2U2T25wMmRTMi9IangrTnYvdVp2NHAvLytaOGpJdUxuUC85NVhILzk5ZkhOYjM0emxpeFowdEM0YjNqREcrTHl5eStQblR0M3hydmU5YTZJaUJnZEhZMzN2dmU5OGNsUGZqSldyMTRkTDczMFV2ekZYL3hGZk9FTFg0alRUanN0SWlMdXZ2dnUyTGR2WDF4MzNYV1QraHNQdVdtcnl1WDNqVmU5eS8rc3BsS3dUcnF1Mmcxemw3QU5BRUJtaFVJaENvVkM3TnExYTByYkwzN3hpM2ppaVNkaWVIZzRPam82WXVYS2xiRnMyYkxZdTNkdlhIVFJSYm5QcGEydExUWnUzQmpmLy83M1k5dTJiWEhYWFhmRnBaZGVPaEcwSXlLdXZmYmE2TzN0elJTRTA3elhYZDVmbXNCZEtiQUQ4NHV3RFFCQTNkcmEycVpjVzdwMGFUend3QVBSMGRFeGNXMTRlSGhTK00zYmtpVkw0dENoUXpFMk5oYmYvZTUzNDdiYmJwdlUzdDdlUHFXcUhURTU2S1lOdkxXcTRlT0J1L3llZXBhZ2wvWUp6QzNDTmdBQXVmdmxYLzdsaWIvLzRBYy9pRUtoRUc5Kzg1dWJOdDZCQXdmaXZQUE9pK2VlZXk1ZWZQSEZPT2VjYzZiY3MzRGh3cXFib0tXVkp2aU8zMU1hdXB1OStSb3d1d2piQUFBMHhRc3Z2QkMzMzM1N0hEaHdJTzY0NDQ2bWpiTnYzNzdZczJkUGZPUWpINGw5Ky9aRmUzdDc1bmZEc3k3dFRncm41ZGNxQmV5MFl3QnptN0FOQUVCVG5INzY2WEh6elRmSGdRTUg0ay8rNUUvaTl0dHZqMU5QUFRXWHZ2ZnYzeC8zM250dkhEbHlKSTRlUFJwMzNubG5MRnEwS0k0ZlB4N3Q3WlgvaVp2bW5lcTBJVGhyR0U5cWR4UVl6Ri9DTmdBQVRkWFoyUmx2ZmV0YjQrdGYvM3BzMjdZdElyTHZBbDd1alc5OFkyemV2SG5LOVNWTGxzUnJyNzBXSXlNalZVTjNrbXFib3pXNjlMejh1VnFoMzFGZ01QY0oyd0FBNU81Ly91ZC9ZdjM2OVJPZk96czc0MGMvK2xIVHgrM3M3SXpXMXRiNDJjOStGbTk4NHhzbnRUM3h4Qk9UM2h1dnRadDQ2WjlKNnFsc2w0OHBWTVA4Sld3REFKQ3IzYnQzeC9YWFh4OC8rdEdQSnQ2ZGZ1bWxsK0tNTTg2WXVLZFpTNlFYTFZvVUd6WnNpTDYrdmtsaCs5VlhYNDA5ZS9ia3VrbGIxcUJjS2R6bjBUY3crd2piQUFEVWJYUjBORVpHUmlaZEd6OVhlenhvajQ2T3hzTVBQeHgvOVZkL05YRlBvOHZJcTltMmJWdjA5UFRFTzkvNXpsaXlaRW1Nam83R1Y3N3lsWGpmKzk0M1pjeEc1cEcxc3AzblVuUmc5aE8yQVFESWJHQmdJSXJGWXZUMzk4Zmc0R0FNRFEzRnBrMmJvcU9qSTg0NDQ0eTQrZWFiNDQ0NzdvZ2xTNWJFd1lNSDQ0Ly8rSS9qM0hQUGJYamNwNTkrT3JadjN4Nzc5KytQdnI2K3VPaWlpNmJjYytHRkY4YWYvZG1meFUwMzNSVExseStQOXZiMjJMcDFhNXg4OHNtVHdtMGpRYi9XczJuN1Z0bUcrVXZZQmdBZ3MwS2hFSVZDSWJxN3V4UGJOMjdjR0JzM2JxejRmTDFCZC9YcTFmRzV6MzJ1NW4yWFhucHBYSHJwcFluajFudmtWaU1CV0tpR0U0K3dEUURBQ1NWdFZicDhjN1JtTEhrWHdtSCtFcllCQUNDU2cyOHp6N3F1MXJjenRtSHVhNTNwQ1FBQUFNQjhJMndEQUFCQXpvUnRBQURtckVydk5qZnl6bk90Wnh0dHordVpwRDdLL3dObWpuZTJBUUNZazhiRFpMMjdpOWNyYVVmelNuUEllMjdWQXJUM3ZHRjJFYllCQUtoYlgxOWZEQThQUjFkWFY4Vjd2dld0YjhXaFE0ZGkyN1p0RFk5WEhqWXJCZHp5ZTh1RGNibnBDcXJWd25LbHR0SzUyYjBjNWc1aEd3Q0F6QVlHQnFKWUxFWnZiMi8wOVBSVXZPL0lrU1BSMjlzYlYxOTlkUzdqMWdyTlNaWGtOQUU5amZKK3hqOW42UzlwYnFXVjhqU1Y4Q3hMNTFXN1llWUkyd0FBWkZZb0ZLSlFLTVN1WGJ1cTNuZmZmZmZGSlpkY01pMXpTZ3FzV1paeGw0YlZwSUNlSlFTbnFUUW56UzFONEs0VTJJSFpSZGdHQUtCdWJXMXRGZHVHaG9aaWJHd3NsaTlmbnR0NDFhckw0NEZ6UExDTy96MnRTZ0c5V2lXNWRNeTBhczJ0MHZ6cldZSmUyaWN3dllSdEFBQ2E0cjc3N291dFc3ZkdWNzd5bGR6NlRMTXBXZEs5cGM5a3ViLzgyYXg5bHZhZDVRdUEwdUEvL25rNk5tQUQ4aU5zQXdDUXU1Lys5S2V4WXNXS09QbmtrNXZTZjYwcWI2VXFkVDNMeTJ0SnU2dzd6ZnZtNWZkWG02T2dEYk9ic0EwQVFPNGVlT0NCWEhZZnI2VThXRWMwSjFDUDkxdXJ6eXhqMXVxbm1xUWQxN1AwRHpTZnNBMEFRSzUyNzk0ZDU1OS9mclMzVi82blpqM3ZWSmMrbTdTRGQxTGx1Tkx4WDdYNnJtZE9TWCt2Tm02OXgzV2wyYm5jVVdBdzg0UnRBQUJ5dFh2MzdqanBwSlBpM252dmpZaUlQWHYyUkVURXZmZmVHMWRjY1VVc1hicTBxZVBYT3Y2cjN0M0thNDJSOUFWQXZaWG5OSnV5VmJzUG1IbkNOZ0FBdVhyUGU5NHo2Zk1MTDd3UUVSR2JOMitldU5iSVdkZEpJWGU4YmZ4ejJrQ2Q5bXpyWnNnYWxLdjk3STMyRGVSUDJBWUFvRzZqbzZNeE1qSlM5WjZ4c2JFcDErcGRScDUyOS9GYXgyZFYycUNzMW55UytxbzNxR2V0Yk5lN0V6b3dNNFJ0QUFBeUd4Z1lpR0t4R1AzOS9URTRPQmhEUTBPeGFkT202T2pvbUxobmVIZzR2dk9kNzhTT0hUdGlaR1FrZnVtWGZpbTJiTmt5cmZPc3R0UjdYTnJBbXZYOTd5enp5dHBlNno0aEhHYWVzQTBBUUdhRlFpRUtoVUowZDNkWHZLZWpveU91dWVhYXVPYWFhNmEwTlhQWmRxMktjOW9BWG42OTBTWG5qUVJnb1JybUhtRWJBSUI1b2Q1bDNiVTJPeXUvWGsxNU1NL3liRDJFY0ppOWhHMEFBT2FrckVFNGJULzE5SmQwYjdNM1hVdjcvam93TTFwbmVnSUFBQUF3M3dqYkFBQUFrRE5oR3dBQUFISW1iQU1BUU5oVURNaVhEZElBQUpoejBnWmpHNFVCTTBYWUJnQ2dibjE5ZlRFOFBCeGRYVjJUcm4veWs1K00rKzY3YjlLMUQzM29RM0hkZGRmbE5uYXRJRjB0a0tjOUw3dVJjN1dCRTV1d0RRQkFaZ01EQTFFc0ZxTzN0emQ2ZW5xbXRLOVlzU0wrNHovK1k5SzF0cmEyNlpvZXdJd1R0Z0VBeUt4UUtFU2hVSWhkdTNZbHRyZTJ0a1o3ZTNQL3Fla2RhMkEyRTdZQkFLaGJwV3AxUzB0TDA4ZE91N3piVW5CZ0pnamJBQURrcnFXbEplNjg4ODU0NXBsbll0KytmZkdidi9tYnNYWHIxcG1lMWlSSmxYSFZjaUF2d2pZQUFMbDc1SkZINHFNZi9XaXNXYk1taG9lSFkrdldyZkhXdDc0MXpqLy8vRno2MzdselowUEJPS25TblZRQkY3NkJlZ25iQUFEazdsT2YrbFFzWDc0OElpSTZPanJpcXF1dWl1OTg1enU1aGUySTZzdkk4MW82YnZrNVVLL1dtWjRBQUFEenozalFIdGZaMlJrLys5blBKajV2MkxCQjFSaVkxMVMyQVFESTFlSERoK09MWC94aS9PbWYvdW5FQm1ySGp4K1B4WXNYTjl4M2xvQmVmdTk0bFRwcjFkc0dhMEE5aEcwQUFISzFaOCtlK01ZM3ZoRi8rSWQvT0JHd24zMzIyVmkxYXRYRVBmV0cxNlIzcXRPK2Z3MHduU3dqQndDZ2JxT2pvekV5TWpMcDJybm5uaHZyMTYrZkNOckhqaDJMN2R1M3gyLzkxbTlOM0pQWE12SkdOMG9EYUJhVmJRQUFNaHNZR0loaXNSajkvZjB4T0RnWVEwTkRzV25UcHVqbzZJaFRUamtsYnJ6eHh2alNsNzRVYlcxdDhlU1RUOGI3My8vKzZPenNuT2xwQTB3YllSc0FnTXdLaFVJVUNvWG83dTVPYkYrN2RtMnNYYnUyNHZONUx2RXU3U3Z0OHZGSzFYQlZjaUF2d2pZQUFQUEcrTEx5YW9FN2E5QVh3SUY2ZUdjYkFJQjVKZStOMFd5MEJ0UkQyQVlBQUlDY0Nkc0FBQUNRTTJFYkFBQUFjaVpzQXdBdzV5UnRXdGJJUm1ZMlFRUHlaamR5QUFEbXBmSUFYV3VIOHJUSGhnR2tJV3dEQUZDM3ZyNitHQjRlanE2dXJpbHRQL3poRCtQSko1K01scGFXMkx0M2IvVDA5TVNpUll1bWRYN2o0YmswZUZlcllsZHJFOFNCTElSdEFBQXlHeGdZaUdLeEdMMjl2ZEhUMHpPbC9aRkhIb245Ky9mSEJ6N3dnWWlJdU9xcXE2S3ZyeTkrOVZkL3RlR3h5eXZRU1VHNlZqQjIxamJRYk1JMkFBQ1pGUXFGS0JRS3NXdlhyc1QyejMvKzgvR2xMMzFwNHZQWHYvNzFPUFhVVTNPZHczam9McTFlSjRYbzB1djFMQlczdkJ5b2h3M1NBQUNvVzF0YjI1UnJUei85ZEJ3N2Rpd1dMMTQ4Y1Mydm9EMWVZYTYzMGx4UGFCYTBnWHFvYkFNQWtLdTllL2ZHNmFlZkh0dTNiNC92ZmU5N01UUTBGS3RYcjQ2YmJyb3AydHNiKytkblVvVzYyakx5YXRYdXJHTUNaQ0ZzQXdDUXEwT0hEc1doUTRkaS8vNzljY3N0dDhUeDQ4Zmp3eC8rY1B6THYveEx2T3RkNzhwOXZHckJ1dEl1NDdXV213TTB5akp5QUFCeTlmcnJyOGVSSTBmaTkzLy85eU1pb3JXMU5kNzk3bmZIOTc3M3ZWejZ6eHFLeHdNM3dIUVN0Z0VBeU5YQ2hRdGoxYXBWazVhTXYrRU5iNGdEQnc1TWZONndZVU5kQWJqMG5lMWFmMC9iRjBBeldFWU9BRUN1emp6enpIanh4UmVuWEUvYVRDMnJwR1hoamV3MFhpNHBnRnRhRHRSRDJBWUFJRmNYWG5oaFBQWFVVL0hTU3kvRjBxVkxJeUxpK2VlZmp6VnIxa3pjMDBpQXpmSnNQVXZPQWZKZ0dUa0FBSFViSFIyTmtaR1JTZGRXckZnUlYxeHhSWHpyVzkrYXVGWXNGdU4zZi9kM0p6N1h1NHc4Ni9PVk5rZ0RhRGFWYlFBQU1oc1lHSWhpc1JqOS9mMHhPRGdZUTBORHNXblRwdWpvNklpSWlKdHV1aWx1dWVXVytOem5QaGN0TFMzUjJka1psMTEyV2NQamxoL3RWWHE5VXFDdXR2TzRJQTQwaTdBTkFFQm1oVUloQ29WQ2RIZDNKN1ozZEhURVgvLzFYMWQ4dnQ2QW0wY3dMZzNZNVR1VlY2dVdDK1ZBRnNJMkFBQnpXcGJxZE5venR3RWE1WjF0QUFEbXRDekx4d1ZyWUxvSTJ3QUFBSkF6WVJzQUFBQnlKbXdEQUVDSldrZUtKYlUzZW93Wk1QL1lJQTBBZ0RrajdkbmFhZm9wdmEvU0ptdjFIZzFXUHM5cWZUaUNET1luWVJzQWdMcjE5ZlhGOFBCd2RIVjFUYnIrem5lK013NGRPalRwMmtVWFhSUmYvT0lYR3hwdlBKQldDc3NiTm14SURPUkpPNUFuSFFHV1orQXRuV3ZwUEN0eDdCak1MOEkyQUFDWkRRd01STEZZak43ZTN1anA2Wm5VZHVUSWtlanM3SXl2ZnZXcnNYVHAwb2lJS0JhTDBkN2UvSDk2Sm9YbWVwZHBKNFh2YW4yUC83MVdNTTRhbkMwemg3bEoyQVlBSUxOQ29SQ0ZRaUYyN2RvMXBlM1paNStOYmR1MnhmTGx5eWV1OWZYMXhVYys4cEZjNTFCUENDMnZacGZLY3Y3MmVEK1ZLdTFKNDlWVE9iZThIT1l1WVJzQWdMcTF0YlZOdWJabXpacFlzMmJOeE9lK3ZyNDQvL3p6Y3grN251cDFwZVhpNWMrWGZpNWZEbDV2cGJtZTBDeG93OXdsYkFNQTBGVGYvdmEzNHkvLzhpOW5laHFKcWxXNng5dkhKVldvcXkwanIxYnRUa3ZZaHJsTDJBWUFvR21lZWVhWldMaHdZU3hjdUREM3ZxZXp3bHlycjZSZ1hhbUtudWV1NThEc0pXd0RBTkEwOTk5L2YyemN1TEVwZlZkYVJsNGFjcXVGMkhvMlVzc2FpaDNyQlNjdVlSc0FnS1o1NktHSDR0M3ZmdmVVNjJsMzdwNU90Wlo4bDcrelBSNmt5OXZyT2VjYm1IK0ViUUFBbXVMUW9VUHgzSFBQeGVtbm45N1VjWkpDY0sxN2E5MlhKS2xLM2NoTzQ5WG1WdThjZ2RsRDJBWUFvQ24yN3QwYkxTMHQwZHJhT3FXdDNoQlpxWktjRklLcnZTK2RGR3pUTENQUE11OTZscHdEODRld0RRQkEzVVpIUjJOa1pDU3g3Zm5ubjYvWVZ1OHk4bWErQTUxMjUvQzBjL2UrTnB6WWhHMEFBREliR0JpSVlyRVkvZjM5TVRnNEdFTkRRN0ZwMDZibzZPaVl1R2ZseXBWeDl0bG41ejUybG5laTh3eTdsVUoydFRHcTdUd3VpTVA4Sm13REFKQlpvVkNJUXFFUTNkM2RGZTk1Kzl2ZkhtOS8rOXNUMjVvWk1zdlB6cTRuMUtZOXNpdVB1WlcyVlNLVXc5d2piQU1Bbk9BV0xWb1VFVkZ4eWZkY2t2YTg2N3lXZ0djSjhzMEs4REFYalkyTnhlam9hTFMwdE1TQ0JRdG1lanBOTVhXM0NnQUFUaWlyVnEyS2lJajkrL2ZQOEV6cVYxb3RydFplNi9rc3oyUWRUN0NHLysvdzRjUHg0b3N2eHJKbHkyTHg0c1V6UFoybUVMWUJBRTV3NDJHN3I2OHZIbnJvb1JtZURURGZEUThQeDUxMzNobXZ2ZlphbkhQT09UTTluYVpwR1JzYkc1dnBTUUFBTUhOZWVlV1YrUGpIUHg3RllqRmFXMXZqTFc5NVM2eGR1M1ppZVRsQUhzYkd4bUp3Y0RCMjd0d1pMNy84Y3B4MDBrbnh0My83dDNIbGxWZk85TlNhUXRnR0FDQjI3OTRkLy9pUC94ajkvZjF4N05peG1aNE9NTStkY2NZWjhUdS84enZ4bnZlOFo5SXBCdk9Kc0EwQVFJeU5qY1hMTDc4Y0J3OGVqSDM3OXNVVFR6d1JyNzMyMmt4UEM1aEhXbHRiWStYS2xiRm16WnBZdlhwMW5Ibm1tWEhTU1NmTjlMU2FSdGdHQUFDQW5Oa2dEUUFBQUhJbWJBTUFBRURPaEcwQUFBREltYkFOQUFBQU9STzJBUUFBSUdmQ05nQUFBT1JNMkFZQUFJQ2NDZHNBQUFDUU0yRWJBQUFBY2lac0F3QUFRTTZFYlFBQUFNaVpzQTBBQUFBNUU3WUJBQUFnWjhJMkFBQUE1RXpZQmdBQWdKd0oyd0FBQUpBellSc0FBQUJ5Sm13REFBQkF6b1J0QUFBQXlKbXdEUUFBQURrVHRnRUFBQ0Jud2pZQUFBRGtUTmdHQUFDQW5BbmJBQUFBa0ROaEd3QUFBSEltYkFNQUFFRE9oRzBBQUFESW1iQU5BQUFBT1JPMkFRQUFJR2ZDTmdBQUFPUk0yQVlBQUlDY0Nkc0FBQUNRTTJFYkFBQUFjaVpzQXdBQVFNNkViUUFBQU1pWnNBMEFBQUE1RTdZQkFBQWdaOEkyQUFBQTVFellCZ0FBZ0p3SjJ3QUFBSkF6WVJzQUFBQnlKbXdEQUFCQXpvUnRBQUFBeUptd0RRQUFBRGtUdGdFQUFDQm53allBQUFEa1ROZ0dBQUNBbkFuYkFBQUFrRE5oR3dBQUFISW1iQU1BQUVET2hHMEFBQURJbWJBTkFBQUFPUk8yQVFBQUlHZi9EOHBGWkJBOHg4anpBQUFBQUVsRlRrU3VRbUNDIiwKCSJUeXBlIiA6ICJmbG93Igp9Cg=="/>
    </extobj>
    <extobj name="ECB019B1-382A-4266-B25C-5B523AA43C14-2">
      <extobjdata type="ECB019B1-382A-4266-B25C-5B523AA43C14" data="ewoJIkZpbGVJZCIgOiAiMjczNjI5MjY5NzUzIiwKCSJHcm91cElkIiA6ICIxMzAxOTkyODA3IiwKCSJJbWFnZSIgOiAiaVZCT1J3MEtHZ29BQUFBTlNVaEVVZ0FBQTlzQUFBTDlDQVlBQUFBN0MzVkRBQUFBQVhOU1IwSUFyczRjNlFBQUlBQkpSRUZVZUp6czNYbDRWT1hCL3ZGN3NwQmdBb1N3QkJMQ0lvWUtDSWdVWlV1bEZKRk5jVUZrVVJSUWFWSDVxYWowRmVrbXZOcUtMSy9WMWdWUWlxS0FLS0pnS3dLS0FwYk5nQ3d4S2tHUlBZaVFtSVFzOC92RHpuUXl6SExPekpuTUpQUDlYQmNYbWJNOHo1TW9PWFBQczluc2RydGRBQUFBQUFEQU1qSGhiZ0FBQUFBQUFMVU5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XRnk0R3dBQUFJRElVRkpTb3BNblR5bzNOMWU1dWJrcUxpNE9kNU1BMURMcDZlbHExNjZkV3JkdXJaU1VGTVhHeG9hN1NTRkQyQVlBQUlDKytlWWJMVnEwU0d2V3JGRkpTVW00bXdPZ2xtdmR1clZ1di8xMlhYWFZWVXBNVEF4M2MwTENacmZiN2VGdUJBQUFBTUtucEtSRXMyYk4wc3FWS3lWSmJkcTAwY1VYWDZ5RWhJUXd0d3hBYldLMzIxVlFVS0RQUHZ0TVo4NmNVZjM2OVRWbnpoeGRldW1sNFc1YVNOQ3pEUUFBRU9YT25qMnJqejc2U0RhYlRmZmZmNzlHalJvVjdpWUJxTVhPbmoycnFWT242dE5QUDlYcTFhdHJiZGhtZ1RRQUFJQW9kL0xrU1JVVUZLaHo1ODRFYlFBaFY2OWVQZDEzMzMyS2o0L1huajE3d3QyY2tDRnNBd0FBUkxtY25CeEpVc2VPSGNQY0VnRFJJalUxVmFtcHFmcnl5eTlWV2xvYTd1YUVCR0ViQUFBZ3loVVZGVWtTYzdRQlZCdWJ6YWI0K0hpVmw1Y1R0Z0VBQUFBQWdER0ViUUFBQUFBQUxFYllCZ0FBUUZUcjFxMmJ1blhyVnV2cUQwVzUzc28wVXBmN05ZR1c1ZW04MmU4MW1POERNSXF0dndBQUFCQVZIQ0ZxKy9idGxwUmhKcFM1MXVtdkhkN09HNmt2bU8vTlgvM0JjdnpNdW5YcnB1M2J0NS8zT3BUY3Z5ZXI2dmIxMzhUTWYzUFVUb1J0QUFBQVJBVi9BY3RiY0hLOTFyVU1UK2VOaENwZjdmQjF2K09ZcDhEdjZWd2d3aDBLemRUdnJXZmFsWmx3YmZaRER2Zi9MM3hkWDUwZkxDQnlFTFlCQUFBUU5keERxZXR4YjhIVktETkIwZHMxNFF4aWdRYnRZTDV2c3g5VStBdkVadG9leUlja3J0ZWFSZUNPUG9SdEFBQUFSQlZ2dlorZXJ2SFVZK3grek5QOFlVL2xHNW5UN0VtNGc1bXZIbVIvUGJwVzFHZlY5MitrcmVIdTJVZnRRdGdHQUFCQXJlY3Z3TGt2M09XcEI5WmZyNlMvNGNlQkRFLzJkYTE3bTROaFpQaTZwK3Q4aGU1QWgydjd1OC9iYS9kamdmUzBCL3B6TkhvZnZkdlJoYkFOQUFDQVdzOVg3N0tuQUJsSUdESzdHcmFqVHZldnZZVjlmL2VhYllOWnZzS3UwWitYdnhFRGdmenMvWDF3NHU5Nm84d3VoZ1lRdGdFQUFCQ1Z2UFdDdWkrQzVycklsdnQ5cm96Mmt2cnJSVGF5aUZ1NDUzeTd0czlvdUF4bThUaGZkVlJYQ0s2T0R6UlF1eEMyQVFBQUVEVThyU1l1V2RNRGFtWk90cmVWck4zYkdFaDREa1VZOURZaXdPeXE0ZDYyVFBOMGphOUY3TnlQKzJ1cmtiWUJWaU5zQXdBQUlDb1puUnZzNlp5bjRPZHBTTGlaK253RmNGL1h1UWR6VDhQTFE4bmZkbWlCckVCdXB0MkJCR1pmcTlJSGd0QU9Ud2piQUFBQWlHcG10cHp5eE1pUWJpTmh6TWcxUnNPZ2xTSGIxeHp4U0dEVkltZitNR2NiWmhHMkFRQUFBRC84emRmMU5pemRmYjYzdi92OGhWaXpjNWZOaEhNamk3UDV1OS9iOWFIYzlzeHN1RFU2UE4xYlc0SUowNUg0WVFWQ2g3QU5BQUFBbU9Sck5YSFhyMzNOYXc1a0ZmUkFGazJyRHY1V0pqZTdEWmdaZ2ZScyt3dlk3cXVrZTZvdkVuN3VpR3d4NFc0QUFBQUFVSjFjQTVTbmNPeDRiWVMvbGNWZHIvRjNYN2hYdXc2MGZrL0JOSktIVW9kck9EemhQUHJRc3cwQUFJQ280Mmt4TC9jZVp0ZGpuaGlacCt1cjE5WGYxbC91YmZJbmtIbmx2dW9QWk4vc1FNb0loTCs5dEQyMXpWZVB0TGNWMFAzVmIzWjdNb0oyZENGc0F3QUFJQ29ZblIvdGExaTNyM3VNemxuMkY3ak1objZyV2RXckg4ckFIZXlxNGI1R0lnUmFocS8vQndqWjBjbG10OXZ0NFc0RUFBQUF3bWYrL1BsNjl0bG5OV0hDQkUyYU5DbmN6UUVRQlFvS0NqUisvSGdkT25SSTY5ZXZWLzM2OWNQZEpNc3haeHNBQUFBQUFJc1J0Z0VBQUFBQXNCaGhHd0FBQUFBQWl4RzJBUUFBQUFDd0dHRWJBQUFBQUFDTHNmVVhBQUFBSkVuSGp4L1hybDI3d3QwTUFGSGd6Smt6T25mdVhMaWJFVktFYlFBQUFFaVMxcTlmcjIzYnRvVzdHUUNpUUdWbHBRb0tDbFNiZDZJbWJBTUFBRUNTVkZ4Y1hPdDdtZ0JFQnJ2ZHJvcUtpbkEzSTZRSTJ3QUFBSkFrOWUvZlgwT0hEZzEzTXdCRWdUTm56bWpPbkRrNmVmSmt1SnNTTW9SdEFBQUFTSkphdEdpaFhyMTZoYnNaQUtKQVFVR0JFaE1UdzkyTWtHSTFjZ0FBQUFBQUxFYllCZ0FBQUFEQVlvUnRBQUFBUkt4dTNicVpPbTcwUEFDRUduTzJBUUFBRUZHNmRldW03ZHUzR3o1dXRFeGYzTXQxcmN0b2NBKzBiUUJxSjhJMkFBQUFBcloxNjFZVkZSV3BiOSsrbHBXNWZmdjI4NEoxTUVIYnRWeFBQSVZwOXpiNEN1TUE0QWxoR3dBQUFLYmw1ZVZwNDhhTm1qOS92bWJNbUdGNStlNUIxbHRQdDc5clFvR2dEY0FJd2pZQUFBQk15OHJLVWxaV2xuSnljaXd0MTFNdnMrc3hmNzNlcnRjNnZqWXpITnhmYjdhM2RoSytBYmdqYkFNQUFDQmdzYkd4bHBibkdveGRnN1hSM21UMyt6MmQ4M2JlY1kydnVvejBzQU9BUk5nR0FBQkFoUEVXbENOaCtEYkJHb0JSaEcwQUFBQkVESCs5eW1aN3VuMnRLdTV0S0xqUjNuRnY1UUNBUk5nR0FBQkFCUEUzMU52TXF1RHU1NnhZM1p4Z0RjQW93allBQUFBczU3NDRtZG43UEwwMjJwTnQ1bnBmNVhpYjArMStuZ0FPd0JQQ05nQUFBQ0tHdHlIY25vWjgrK3I1OWhhQXZhMG9iaVE0bTFrMERRQUkyd0FBQUxCY0tIcVZyZUpyU3k4allkMks0ZWdBYXIrWWNEY0FBQUFBTlZkRlJZWEt5OHZQTzk2dFc3ZWdobGU3OTBCN202c2Q2aUhjN3NQRnZhMlNEZ0R1Nk5rR0FBQ0FhWGw1ZWRxNGNhTzJiZHVtNDhlUDY5U3BVeG82ZEtpU2twS0NMdHU5ZHpuWW5tTXJlcCtOcnBJT0FBNkViUUFBQUppV2xaV2xyS3dzalI4LzN1TjVLOEt0b3h4ZlE3ZmR6eHNKdlVaN290M3I4VlUrUVJ1QU84STJBQUFBSW9hbjNteC8rMnU3SGpjU3ZuM04yZloyamFlNkFNQVh3allBQUFBaWhyOFZ2NDJzQ083dGEyLzNtdzNPQkcwQVJyQkFHZ0FBQUFBQUZpTnNBd0FBQUFCZ01jSTJBQUFBSXBhdi9hNER1UytZK3RuaUM0QVp6TmtHQUFCQVJQRzJBRmt3QzVQNUM4cEd5bVZ4TkFCbUVMWUJBQUJnMnBFalI3UnExU29sSkNUbzRNR0R5c3JLMHFoUm95d3AyOTkyWDhHVTY0bS8zblAzODJaV0x3Y1F2UWpiQUFBQU1LV2lva0l6WnN6UTdObXpsWkNRSUx2ZHJ2SGp4NnQxNjlicTJiT25KWFVZV1VYY1BmUmFHWGc5YlVIbU9FNndCbUFFWVJzQUFBQ21mUFBOTi9ycXE2OFVIeDh2U2JMWmJPclJvNGMyYmRvVWROajIxR3ZzZXN4ZnI3ZW5PZGFlenZscmc2TWVmKzF4TFI4QVhCRzJBUUFBWUVwOGZMeEtTMHQxNnRRcE5XN2NXTkpQZ2RzS3JzSFlOVmdiN1ZGMnY5L1RPVy9uUFIyblp4dEFvQWpiQUFBQU1LVkZpeFphdjM1OWxXUC8vdmUvTlg3OGVFdks5eGFVcXlQb2VnclhudHJuNng0QWtBamJBQUFBQ05MT25UdVZrSkNnWHIxNkJWMldyMEFkU0UrM3R5SG1ubDU3S28rZWJRQ0JJbXdEQUFBZ1lHZlBudFdpUll2MCtPT1BXMUtldjZIZVpzS3ZyeUhoWnNLNmtXTUVjQUR1Q05zQUFBQUlTSGw1dWViTW1hUGYvdmEzcWwrL2ZwVnozbGJ6OXNkWDc3UFpjR3hGQUxaNit6RUEwWU93RFFBQWdJQTg4OHd6R2pWcWxOTFMwaXdyMDlzQ1o1NkdmUHZxK2ZhM2Q3YjcxMGFIbXZ0YTBad2dEc0FWWVJzQUFBQ212ZlBPTzdyMDBrdVZsWlhsUExaOCtYSU5IejVjVW5EQk05UTl5TDRXUWZPMVFyblorZUlBb2x0TXVCc0FBQUNBbXVYbzBhTTZlUENnZXZmdXJmTHljcFdYbDJ2Nzl1MDZkT2lROHhwdmUxUWI1ZDREN1cydWRqQjFHRzJIdDVYUkFjQVhlcllCQUFCZ3l2cjE2N1Znd1FJdFdMQ2d5dkVwVTZaWVVyNzdrTzVnZTVFRDZZbjJWN2RyNEthWEc0QW5oRzBBQUFDWU1tclVLSTBhTmNybk5WWUVaRWM1bnVadk8xNjduemNTckgzMVNwc0owRlovS0FDZ2RpRnNBd0FBSUdKNENxNys1a3U3SGpjU3ZzM08yZmFIa0EzQUU4STJBQUFBSW9hdllkdEd6dnY2MnR2OVJzTXlvUnFBR1N5UUJnQUFBQUNBeFFqYkFBQUFBQUJZakxBTkFBQUFBSURGQ05zQUFBQ0lXTzRyaDF1MWQ3ZFYxN1BmTmdCdkNOc0FBQUNvTVZ6M3Q1YkNHM1lkZFJPNEFYakNhdVFBQUFBd2JmLysvZHE0Y2FOc05wdSsvUEpMM1hycnJlcllzV1BJNmpPeWY3YnJ0V2JQR1NuYi9WNVdKd2ZnQzJFYkFBQUFwbFJXVnVvUGYvaURYbnZ0TlVuU3NXUEhORzdjT0MxZHVsVEp5Y21XMWVNdFlQc0x1ZDdPbXduc1pzc0dBSGVFYlFBQUFKaHk1c3daZmZubGx5b3FLbEpTVXBMUzB0S1VtcHFxZmZ2MnFYdjM3dUZ1WGxDOHpSRW5aQU13aTdBTkFBQUFVMUpTVXJScTFTb2xKU1U1anhVVkZhbGh3NGFXMWVGcHlMWjd6N1N2bm1wdnc4VTlIWGN0dzEvNXdReERCeEJkQ05zQUFBQXdyWG56NXM2di8vV3ZmeWtySzBzWFhYUlJHRnRVbGFmd2E4VzhiMitoSHdEY3NSbzVBQUFBQWxKUVVLRHAwNmRyeVpJbCt0M3ZmbWRadVZiTXJiWUtRUnBBb09qWkJnQUFRRUFhTldxa3h4NTdUSWNPSGRMa3laTTFkKzVjMWE5ZlA2Z3lmUVZ0MTE1bGI5ZjVDOGUremp2S2M2OGprc0kvZ0pxRHNBMEFBSUNndEdqUlFsMjZkTkdTSlVzMGNlSkVTWUV2TEJhSzFjS3REczBFY1FCR01Jd2NBQUFBcHUzYXRhdks2eFl0V21qUG5qMGhyOWRzd0hXOTFuR3YrM2x2MTd2V0NRQm1FYllCQUFCZ3l1N2R1elZ1M0RnVkZoWTZqNTArZlZwTm16WjF2dDYrZlh2WVE2cTNsY2NkeDRNSjF2UnFBL0NIc0EwQUFBQlRIUHRxSnljblM1SXFLaXEwZnYxNjNYVFRUYzVydW5YckZwTEZ4VnlIYnh1NXpoT0NNb0Rxd0p4dEFBQUFtTkswYVZNOTl0aGpldnJwcDVXY25LeWpSNC9xN3J2djFzOSs5ck9RMXV0cFNMaTNmYkQ5YmYzbEd0aU5oRzV2ZTN3VDJnRjRROWdHQUFDQWFUMTY5RkNQSGoyOG5yYzZnSG9iOHUxKzNGdTl2b2FNbTEzTXpVam9Cd0NHa1FNQUFDQ2lHUmtTN210WXViOHc3RzkrdWV2OXZrSS9BTGlpWnhzQUFBQVJ5YlgzMk1oMVpzOEZVcit2MEE4QXJ1alpCZ0FBQUFEQVlvUnRBQUFBQUFBc1J0Z0dBQUFBQU1CaWhHMEFBQUJFSEJZY0ExRFRzVUFhQUFBQUlvNm5MYlY4QlhDajF4bTVId0NzUU5nR0FBQkFVRmFzV0tFVEowNW80c1NKSWEvTFV5ajJGSzdkci9PMS9SZTk2QUJDZ1dIa0FBQUFDRmh4Y2JIbXo1OXZXWG1PUGJNZEFaZ2dES0Ntb21jYkFBQUFBWHZqalRmVXExY3Z5OHJ6MUNQdGlhK2Vhay9YZWlxTG9lTUFRb213RFFBQWdJQ2NPblZLZHJ0ZGpSczNEa241WmdLMXJ6S2s4K2QwRTdRQmhCckR5QUVBQUJDUU45NTRRemZlZUdPNG0rR1ZJMVE3Rmx0elBRWUFvVWJZQmdBQWdHbmZmUE9ObWpScG9nc3V1Q0FrNVZzeFo5czFWSHRhM1J3QVFvbXdEUUFBQU5OV3JWcWxvVU9IaHFSczExRHMyaXNkVEhtT01sMFhYd09BVUdMT05nQUFBRXpadlh1M0xybmtFc1hGZVg4cjZXbXV0QkZHZXA5ZGc3T1I3YnpjZTdqZHp3TkFLQkMyQVFBQVlNcnUzYnRWcDA0ZExWKytYSkswZCs5ZVNkTHk1Y3ZWdjM5L3BhU2tCRnkycC9EczJzdHQ5aDRIOS9EdnZtQWFBRmlOc0EwQUFBQlRSbzhlWGVWMVFVR0JKR240OE9IT1k2R2FHeDNvdkd2WEhtM21iUU9vRG9SdEFBQUFCTVZ1dDU5M0xOQmg1S0hnMnBaSWFBK0E2RURZQmdBQVFFQ0tpb3IwN3J2dmFzT0dEU292TDFlREJnMDBhdFNva05YbmI0NjJ2Mkhta2ZRQkFJRGFqN0FOQUFDQWdDUWxKV25FaUJFYU1XTEVlZWVzRHJSbWgzLzdtb2ZOSEcwQTFZR3dEUUFBZ0lqbUxXajcyaGJNcW1BT0FJRWliQU1BQUNBaStWdUYzTnM1czczcURDc0hFQW94NFc0QUFBQUFBQUMxRFdFYkFBQ2dscm56emp1MVpzMGFIVGx5UklXRmhhcXNyQXgza3dBZzZqQ01IQUFBb0piWnNXT0hkdXpZb1FzdXVFQWRPblJRMTY1ZDFhRkRCM1h1M0ZrcEtTbmhiaDRBUkFYQ05nQUFRQzFrdDl0VlZGU2tyVnUzYXVmT25hcFhyNTRhTjI2c3JsMjc2dnJycjlmUGZ2YXpjRGV4V3BsZHpSd0Fna1hZQmdBQTFlNzA2ZE1xTGk0T2R6TnFOWnZOSnVtbjBGMWVYcTd2di85ZTMzLy92Zkx5OHJSMDZWSzFhdFZLdi96bEx6VnMyRENWbEpUSWJyZUh1Y1ZWbVZraDNFaUlkcXhjVHVBR1VGMEkyd0FBb05yOS92ZS8xOGNmZnh6dVprUUZSK2lXVkNWUWYvUE5OM3I1NVplMWJOa3lYWFRSUlFHVnZXN2RPbjM5OWRleTJXemF0MitmWnN5WW9jVEV4S0RiN09BZWpEMkZaYmJ0QWhDcENOc0FBS0RhblQ1OVd0bloyYnJ6empzVkh4OGY3dWJVT3FOR2pYSis3YTNIT2lNalE5bloyUm84ZUxEV3JsMnJuSndjVTNWczJyUkpCdzhlMUIxMzNDRkpHakpraUxadTNhcnM3T3pBRzI0eFQwSGMwekY2dXdHRUFtRWJBQUNFUmYzNjlkV3VYVHZDZG9pNGh1elkyRmdsSmlZcUpTVkZYYnQyMWMwMzM2eU9IVHM2ejIvWnNxVktEN2dSenp6empGNTg4VVhuNnlWTGxxaCsvZnJCTjl4aS9vSTBQZU1BUW9Xd0RRQUFVQXZaYkxZcXE1RzNiOTllWGJwMHNXUTE4dno4ZkpXVmxhbHUzYnJPWTZFSTJrWjdwZ0VnRWhHMkFRQUFhcG5PblR0cjZOQ2g2dHk1czFKVFU1V1NrcUxZMkZqTHl0KzNiNThhTldxa0R6NzRRR3ZXck5HcFU2ZlV1blZyUGZMSUk0cUxzKzd0SlhPMkFkUmtoRzBBQUlCYVp1SENoU0V0LzhTSkV6cHg0b1FPSGp5b1diTm1xYkt5VXZmZGQ1L2VmUE5OM1hUVFRTR3RHd0JxQ3NJMkFBQUFUQ2t0TFZWeGNiSEdqaDByU1lxSmlkSElrU1AxNG9zdlJsellwdWNiUUxnUXRnRUFBR0JLUWtLQ1dyWnNXV1hJZUhwNnVnNGRPdVI4N1FpNXdhejBiY1djYlJaSUF4QXVoRzBBQUFDWTBxeFpNMzMvL2ZmbkhiZHlYcmhVUFhPMjJmWUxRS2dRdGdFQUFHQksxNjVkZGVEQUFaMCtmZHE1dXZuSmt5ZlZ0bTFiNXpXRVdBRFJMaWJjRFFBQUFFRE4wcVJKRS9YdjMxOHJWcXh3SHR1NGNhTnV2UEZHNSt0dTNib3hSQnRBVktObkd3QUFBS1k5OHNnam1qVnJsdWJObXllYnphWVdMVnJvbDcvOHBTVmxleG91SG80eUFDQVloRzBBQUFDWWxwU1VwTi8vL3ZkZXo0YzY2QkttQVVRNmhwRURBQUFnWXZnSzBhN0h0Mi9mN3ZWYWdqaUFTRURZQmdBQVFNUXdFNUtOaEhJQUNCZkNOZ0FBQUFBQUZpTnNBd0FBQUFCZ01jSTJBQUFBSWxLd1c0ZXg5UmlBY0dJMWNnQUFBTlFJM3NJemM3UUJSQ0xDTmdBQUFFd2JPSENnVHB3NFVlVlk5KzdkOWZlLy85MlM4cjJ0S081K3pGc0E5M1MvcjU1dUFqc0FxeEcyQVFBQVlFcHhjYkZhdEdpaHhZc1hLeVVsUlpLMGNlTkd4Y1ZGNWx0TDErRHRiYXN3QUxBYWM3WUJBQUJneXVIRGh6Vng0a1ExYnR4WWNYRnhpb3VMMDlhdFc1V2RuVzFKK2E3aE9KQWd6RDdiQUNKQlpINzhDQUFBZ0lqVnRtMWJ0VzNiMXZsNjY5YXR1dVNTU3l3cDJ4R3VmUTBQTjNzL3dSdEFPQkMyQVFBQUVKUzMzMzViano3NnFDVmx1UVpqVHozVS91WmgrN3NmQUtvTFlSdTFRa2xKaVU2ZVBLbmMzRng5OGNVWCt2SEhIOFBkSkFCaFZLZE9IYlZwMDBZWFgzeXhtamR2cnFTa3BIQTNDYWkxdnYzMld5VWtKQ2doSWNIU2NvTU55Z1J0QU9GRzJFYU45L1hYWDJ2Um9rWDYxNy8rcGRMUzBuQTNCMEFFaVkyTlZjK2VQVFYyN0ZoZGR0bGxzdGxzNFc0U1VPdTg5ZFpiNnRHamg2Vmxoakpvc3hnYWdPcEMyRWFOVmxKU29sZGZmVlh2dnZ1dXBKL21rTFZyMTA1MTY5WU5jOHNBaEZOWldabnk4L08xZi85K2Zmenh4eW90TGRYTW1UUFZxRkdqY0RjTnFIWFdybDJya1NOSG5uZmNFV3JOaG1aL2M2NERtYlB0V2dhcmtRT29Mb1J0MUdobno1N1ZSeDk5Skp2TnB2dnZ2MStqUm8wS2Q1TUFSSkNQUC81WUR6LzhzTFp1M2Fwang0NFJ0Z0dMblRoeFFrZU9ITEgwMzliMjdkdDk5a3dibWJOdGRJOXVmOGNCSUJocy9ZVWE3ZGl4WXlvb0tGQ25UcDBJMmdETzA2ZFBIdzBaTWtTU3RIdjM3akMzQnFoOTl1M2JKNXZOcHBpWTg5OVNidCsrUGVBUUcyejQ5WFcvYXppblJ4dEFLQkcyVWFOOS92bm5rcVNzckt3d3R3UkFwT3JRb1lNa2FmLysvV0Z1Q1ZEN25EeDVVdVhsNVI3UGRldldMZWd3RzJ3Wmp2dTlsZUhvQlFlQVVHQVlPV3Ewb3FJaVNiSjhCVlFBdFVkaVlxSWtxYkN3TU13dEFXcWZ0TFEwWldabVdscG1zUHRqKzdyZjIxWmlyRndPSUJRSTJ3QUFBQWhJNzk2OTFidDNiNC9uZ2hsQzdoNSsvUTM5ZGwyTXpWdDQ5amNQbk1BTndHcUViUUNXVzdwMHFiS3pzOVc4ZWZOd053VUFVQU41Nm4wTzVuNkNOSUJ3SUd3RHNOUzc3NzZyMmJObnExT25UajdEdHEvNWM5NnU5YllDcmIrOVZCM24vYzNMTTFKT29GdlpXQ1dZK3NQZGRnQUlGeU8vOS9qZENNQnFoRzJnbGx1MmJKbDI3TmdoU1dyU3BJa2VlT0NCa05YMTlkZGZhOGFNR1pveVpZcmF0Mjh2eVhmQXRXSzFXY2ZDTjJiSzhyZHRqSldNbGgxcGIvSUk1Z0FBQU1FaGJBTzFYT3ZXcldXejJiUnMyVExsNXVhR05HelBuRGxUYmRxMDBmRGh3NTNIUE0yNU14UGdha3ZvODlkcmJpVi9aUm9aVlJEb0J4a0FBQUQ0Q1dFYnFPVzZkKyt1N3QyN2E5T21UY3JQenc5WlBUdDI3TkJubjMybXA1NTZTamFiN2J6emdRNEY5MWFPditORzkxZzFXcCtaM3ZCZ3c2bVI5Z1ZTdjltZk5ZRWJBQUFnY0lSdEFKWjQvLzMzbFppWTZIRlZXaXZtWEh1NjFsZTVubGF1dFRvRWh5cUFHdm1nZ1BBTElGb0UrNEVmSHhnQ0NCZkNObEFOU2twS3RHTEZDdTNmdjE5bFpXV1NwSEhqeHFsbHk1YjY0eC8vNkx4dTBxUkpXckJnZ1VwS1NpUkpvMGFOVXVmT25YWDgrSEV0WDc1YzMzMzNuU29yS3lWSmp6MzJtT0xpclBrbnZIdjNicTFldlZybnpwMVRkbmEyK3ZidDZ6eFhXVm1wdDk1NlMzdjI3RkhqeG8zVnBVc1hmZnp4eCtyZnY3OHV1K3d5NTNWYnRteFJseTVkRkI4Zlg2VnNmOXUxR0JsZTdXK2JGL2ZYbm82NUIzQnZ2RzAxVTlQNGFydVovdzcwYmdNQUFBU0dzQTFVZzN2dnZWZGxaV1VhTUdDQXRtelpvazgrK1VTOWV2VlNtelp0bEpXVnBXZWVlVWFYWDM2NWtwS1MxS1pORzgyYk4wK2pSNDlXYW1xcUNnb0tOR2JNR0YxeHhSVzYrT0tMdFhMbFNoMDRjRUNUSjArMlpHdXREejc0UUZPblR0V2dRWVBVcUZFalBmend3NW93WVlJbVRwd282YWRRLzhrbm4yak1tREg2OE1NUDllS0xMMHI2S1lTN2h1MWp4NDZwYTlldTU1VnZablZ4Yi9mNUN0YXUxeHNKaGE2OTVMNk8rV3B6VFFqaGdmN2NBY0Nvdkx3OHZmMzIyMHBOVGRXUFAvNm90TFMwS210MldNSHhlOHZNRGhaVzNnOEF3U0JzQXlGMjlPaFI3ZGl4UTMvOTYxL1ZzMmRQalJ3NVVyZmRkcHVPSHordStQaDRqUjgvWHV2WHIxZFpXWmxTVTFPVmtaR2hwazJiNm9FSEhwRE5adE03Nzd5alU2ZE9hZnIwNlVwSVNOQ2dRWU0wYk5nd0hUdDJMT2l3WFZwYXFyLzg1Uy9xMzcrL0hudnNNVWxTdlhyMTlQenp6K3VhYTY3UkJSZGNvTGZmZmx0VHBrelI2TkdqZGVXVlYrckdHMi9VWFhmZHBSRWpSampMS1NrcFVXbHBxWktUazMzVzUvcG14K2pDYWI2MjcvSTFmenZZSG1valE4WkROVS9jeUQxbWVxY0J3R3JGeGNYNjg1Ly9yR2VmZlZaMTZ0U1JKTTJaTTBjYk5teW9Nam9xR1A0K1BEWHlJYW5WdjVjQndBekNOaEJpZGV2V1ZWeGNuT2JPbmFzalI0NW93SUFCK3QzdmZsZGx1UFdnUVlNMGQrNWNuVDE3VnA5KytxbjY5dTNyWEdTc1FZTUdrcVNISDM1WU45eHdnL3IwNmFNNWMrYW9kZXZXUWJkdDgrYk5Pbm55cElZTUdlSThkdlhWVit2Wlo1L1ZQLy81VHcwYU5FaVNuTVBWRXhNVEpmMjBoVmpEaGcyZDl5UW1KaW94TVZGbnpwenhXSSsza08xNnpGT3Z0TGNlYlBkelpucWRmUTFKOTFTdlZRdWhCYklhZVRCN2FRZDZEWUVkZ0JGNzkrNVZ5NVl0blVGYmt2cjI3YXVWSzFkYUVyYU5CT1ZRbmdjQUt4QzJnUkJyMEtDQkhuLzhjVDM1NUpPYU9YT201czJicDRrVEoycjA2TkhPYTY2Kyttck5tVE5IbXpkdjFxZWZmcXBISDMzVWVTNDdPMXQzM25tbkZpOWVySTgvL2xnWkdSbWFObTJhVWxKU2dtN2JOOTk4STBsS1MwdHpIbXZTcEluelhMTm16ZFNyVnk4dFhMaFFrclJwMHlZMWFOQkEvZnIxTzYrczVzMmI2OGlSSTFXT0dRbTJuczY3aDF4L1lkMlZwL25aWm9kVVIvSWJNSDlEd1lQdGdRY0FJeTY0NEFKOTl0bG5PbmZ1bkROd0Z4Y1hxMTY5ZWtHWDdlazU0TzA2Qi9jUGFvTzVId0NzUXRnR1FxeWdvRUNabVpsYXRXcVYxcTFicDVkZmZsbFBQZldVWW1OamRmUE5OMHVTR2pWcXBDdXV1RUxMbGkzVDJiTm5xOHlGenMvUDEvWFhYNjliYnJsRmI3NzVwaFl2WHF6Smt5ZnJwWmRlVXZ2MjdZTnFteU93RnhjWE80ODV2azVNVEZSSlNZbDI3ZHFsenAwN2EvdjI3Y3JNek5SRER6M2tNZWozN3QxYnI3Lyt1a3BLU3B3OTRHYTNvSEovNHhQb0hHUDMzdSthUGh6YmZmRTM5MUVBWm9maEc3MFhBTHhwMzc2OW1qWnRxdnZ1dTA5Lyt0T2YxTEJoUTczenpqdWFOR2xTMEdWN0dzM2s0S2xIMnRjSGlvSGNEd0JXaVFsM0E0RGFidDI2ZFhyODhjY1ZGeGVuQVFNR2FOR2lSYnJ3d2d1MWJkdTJLdGNOR2pSSU8zYnMwSlZYWHFuWTJGam44Yi8vL2U5YXZueTVrcE9UZGV1dHQycng0c1dxckt6VXJsMjdnbTVibHk1ZFpMUFp0SGZ2WHVleFBYdjJTSkorL3ZPZk8xYyszN1JwazNidTNLbmMzRnk5OXRwcnpoNXhWMWRmZmJYS3lzcTBmdjE2ajNWNVd3M2M5YmpyU3VLZVhnZktVWTZ2M21CLzEzamlhTHZySDZ1WUtjL1RmSFpQcjkydk5SSzBDZU1BdkhucXFhZjB3dzgvNk5wcnI5VzRjZU0wZnZ4NHRXalJJdHpOQW9DSVFjODJFR0lOR2pSUVRrNk9GaTFhcElFREIrck1tVE1xS2lyU0paZGNVdVU2eHh3Mzl5SGE5ZXZYMSt1dnY2NU9uVHFwWThlTyt1S0xMMVJaV2FrT0hUb1lxcis0dUZqbDVlVTZkKzZjS2lvcWRQYnNXY1hFeENncEtVbXRXclhTTmRkY280VUxGNnBkdTNhWThVdXBBQUFnQUVsRVFWU3FYNysrNXMyYnAwNmRPcWx2Mzc0NmNPQ0FZbU5qbFoyZHJUcDE2dWpycjcvV2tpVkx0SHIxYXExYXRVb1hYSENCczU0T0hUcW9WNjllZXY3NTV6Vmd3SUFxSHhqNEc3THRieFZ4TXozZVJzKzVEMU1QSkV5R0s0QjZtOWZ1K25QME55K2JFQTBnV0FzV0xOQTk5OXlqaElRRXpadzVVN05temRMVFR6OTkzaGFRd1Foa09oSUFSQXJDTmhCaTlldlhseVRObXpkUDgrYk5VMnBxcWdZTUdLQXhZOFpVdVM0dkwwOUpTVW02L1BMTHF4eHYwS0NCaW9xS2RQLzk5eXNtSmticDZlbWFObTJhT25YcVpLaithZE9tNmNNUFAzUys3dHUzcjFxMWFxVVZLMVpJa243NzI5OXEzcng1ZXZEQkIxVldWcVlycjd4U0R6MzBrR0pqWS9YbW0yL0tack5wN3R5NXp2dmZmLzk5L2ZhM3Y5WFJvMGQxNFlVWFZxbnJrVWNlMGNpUkkvWGlpeTg2dHc0enVzMlh0K0hOcnRjRXcxczdhdU0rMHI0K1ZIQWNkNS9iemxaaEFNell2WHUzamg0OXFwNDllMHFTWG43NVpkMTExMTE2NVpWWGRQdnR0MHV5NW5kSXNNUEFDZXNBd29td0RZUllqeDQ5Zkw3UldMbHlwZWJQbjYvVTFGUU5HVEpFQ1FrSlZjN2ZmZmZkdXZ2dXV3T3VmL2JzMlQ3UEp5UWs2T0dISDliRER6OTgzcm1mL2V4bmV2MzExL1hXVzIrcFo4K2UrdkhISC9YQkJ4OG9MUzFOTFZ1MlBPLzY1czJiNjMvLzkzLzF3QU1QNkxMTEx0T3ZmLzFyU2Q2SE9idHlENzNlZWwrOXJWRHVQdXphVzhqMFY3ZXY2NEpoNXMyZGV6czhmWCtlbUIwTzdtdElPVUViZ0MrYk4yOVdqeDQ5bksrVGs1TjE3NzMzYXY3OCtjNndIUW40SFFZZ25BamJRSmpaN1hhZE9YTkc2ZW5wcGhlV1diMTZ0Yy96TFZ1MlBHKzR1aG5YWG51dFNrcEs5STkvL0VOLy92T2ZsWnljckM1ZHV1alpaNTkxYmdmbXJuZnYzcG8xYTVheXNySzg5aUk3dm5ibjZYcFhadTQxR3haRC9ZYk16Tlpmb1ZvaDNjd0s1cnhCQmVCTGZIeThjMTBQaDhhTkd5c3BLY241Mm9yZkk5WFpNMTJiUmpnQmlBeUViU0RNcnJ2dU9sMTMzWFVCM2Z2UGYvN1Q1L25ldlhzSEZiWWxhY1NJRVJveFlvU3BlN0t6czcyZXMzSTRZVERYQmhQQ3c5R09RUEhHRVVBb0RCZ3dRRTgrK2FTR0RoM3FYS05qdzRZTkdqeDRzUE9hU0JoR0RnRGhSTmdHYXJCNTgrYUZ1d2tBZ0NpVWtaR2hPKys4VTNQbnpsVnFhcXJPblR1bkprMmE2T3Fycjdha2ZIcVpBZFFHaEcwQUFBQ1kxckZqUjNYczJOSHIrVkNIWlgrQjNOL09EQUFRYW9SdEFBQUFSQXhmSWRyVDRwaitBamNBaEV0TXVCc0FBQUFBT0ZpNUxnWUFoQk5oR3dBQUFBQUFpekdNSExYQ3NXUEh0RzNidG5BM0EwQUVPbkRnUUxpYkFBQUFvaEJoRzdYQ3hvMGJ0V1BIam5BM0EwQUVLaTB0RFhjVEFBQkFGQ0pzbzFhb3FLamdEVFVBajhyTHk4UGRCQUFSaHEzRkFGUUh3alpxaGI1OSsycjQ4T0hoYmdhQUNQVHZmLzliOCtmUEQzY3pBQmprYWJzdVJ6RDJ0NVVYQVJwQUpDRnNvMVpJUzB2VHozLys4M0EzQTBBRU9uSGlSTGliQU5SS3VibTVXcng0c1RJek0vWDk5OTlyd0lBQjZ0cTFhOURsdWdkbTk0QnRKRkQ3Q3V3QVVGMEkyd0FBQURDbHJLeE0wNlpOMC9QUFA2L1UxRlNWbDVkci9QanhtajE3dGhvM2JoeDArV2FIZWJ0ZlQ3QUdFQW5ZK2d1US8yRnBnVnh2dGt3QUFHcUtEUnMyNk1JTEwxUnFhcW9rS1M0dVRsZGNjWVhlZXV1dGFxay8wR2RzdDI3ZG5QYzZ2blk5QmdCV0ltd0QrdWtUOEVoODBGclJwdjM3OSt2czJiT1dsZ2tBaUc0SERoeFFSa1pHbFdPWm1abmF1WE5udGRUdit0dzIwd3UrZmZ0MjU3V09yK2tGQnhBcURDTUgvc1BzdzlieGtIZDk0THVIZHRmalp2bDc4ekIyN0ZnTkhqeFlJMGVPOUhyTm1qVnI5TVFUVDJqSmtpV3FWNjllbFRieTVnSUFFS2ppNG1KVlZGUlVPUllYRjZlalI0K0dxVVgvNWV0RFpaNTlBS29UWVJ0Uko1Q2VYVThQWi9lNVllN0IyaEZvQTZuUFNCanUwNmVQMnJWcjUvT2FRWU1HNlkwMzNqanZPSUViQUJDTWpJd01mZlRSUjFXT2JkNjgyZEt0OXR3L3ZIWi9abmw3bHJrL2h3RWdYQWpiaURyZUhyeEdIOHErcm5NUDFvRU1jVFBxcnJ2dU1uU2R6V2F6dEY0QUFQcjI3YXUvL3ZXdjJyTm5qenAyN0tpTkd6ZXF1TGhZZGV2V3RhUjhmeXVTQTBCTlFOZ0dBdUQ2MFBmMnlicHJ6M1l3SzZwNlVsSlNvbjM3OXFsMTY5WnEyTENodWNiN2FUY0FBUDQwYnR4WUw3endnbDUrK1dVbEpTWHBra3N1MGFXWFhxckt5a3JuTmNGTXBUSWlsTTlaQUxBQ1lSc3d3Y2lEM2RPY2JTdmw1T1FvTnpkWEN4WXMwTHg1ODg0TDIzbDVlWHJ1dWVmVXZIbHpOV3pZVUdWbFpaYTNBUUNBckt3c3paZ3h3L2w2NXN5WjZ0eTVzNlYxQkxQcU9NUEpBWVFiWVJzd3dkUEQybjJvZUtnZjdsMjZkRkdYTGwyMFpjdVc4ODZWbDVkcit2VHBtamR2bnRMUzBsUmFXbHB0MjdBQUFLSkxRVUdCVWxOVG5kT1ZkdXpZb2R0dXU4MTVQdEJub1B2b01mZGpqdGV1cTRyN2V1WXlrZ3RBdUJDMkVaVzhmVkx1NmJqcnc5blhTdU91b2R2Yk5hRzJidDA2dFczYlZtbHBhWktraElRRTU5Y0FBRmhweElnUmV1S0pKOVM5ZTNldFc3ZE8zYnQzVjRzV0xaem5BMzBHR2hsQjVxdE1UODlqby9jQ2dKVUkyNGhLM25xby9UMkFQZlZhdTk4WHptRnIrZm41YXRXcVZiWFdDUUNJVHJmY2NvdmVldXN0N2R5NVUyVmxaWHJ3d1FjdEs5dlg4OVBvRGlIZVBpd0hnT3BDMkFZczVHMDFjcWw2ZXJjckt5dVZtSmdZOG5vQUFCZzNicHpQODhFKzk3eXRrMkprSDIwajI0UUZ1c0FhQUJoRjJBYUM1RzgxY3F2S015STlQVjM3OSsrdmNzemJBbW04dVFBQVJESlB6OE5nNW9FYjNhY2JBS3dTRSs0R0FEVlpwQTFMKzlXdmZxVWRPM2FvcEtSRTBrL0R5ci80NG9zcVc3RUFBRkJUV0JXRWZTMmVCZ0NoUXRnR0F1USsvTXc5ZUFmekFQZFVua05PVG82V0xsMnEzTnhjTFZ1MlRNdVhMM2YyWGljbEplbUJCeDdRLy96UC8yak9uRG5hdkhtenJyamlDcjN4eGh0VmVyajVKQjhBQUFBSUxZYVJJNnI0NjRrMk1nL005YlduclVlTTN1K1B0K0Z0anEyL1Jvd1k0ZkcreXkrL1hKZGZmcm56OWFoUm82cWNKMmdEQUFBQW9VZllSbFN4ZWppYXB3QnVwVkNFWW9JMkFBQyttZjFnT3RBUHNyM2R4d2ZqUU8xQTJBWUFBRUNONFdrVW1ldTJtNzZFS3NDeTJCb0FUd2piQUFBQUNOaldyVnRWVkZTa3ZuMzdWamxlVVZHaE9YUG1xTFMwVkQvKytLTnV1ZVVXdFcvZlB1ajZQTzMrNGV1OEo3NENlN2dRMW9IYWg3QU5BQUFBMC9MeThyUng0MGJObno5Zk0yYk1PTy84U3krOXBKaVlHRTJiTmsxbno1N1YrUEhqOWRKTEx5a3BLU25vdW9NZDVoM01GbUtCbnJkcWkxQUFOUWRoR3dBQUFLWmxaV1VwS3l0TE9UazU1NTA3ZCs2Y0ZpMWFwSmRmZmxtU1ZLOWVQYlZyMTA3dnZQT09icjc1NXBDM0xaZzUxSjYrbG40S3k2NWwrcXNqa0RaNHE1OVFEdFJNaEcxRUpmY0hZS0NyaUx1V0Urd24xSHpDRFFDb2lXSmpZODg3dG52M2JpVW1KcXAxNjliT1l4MDdkdFRtelp1ckpXeTdiODFwOVBucTdabnVyMGZiTFBmeVBOWEhld0tnNWlOc0EvL2hiVFhRbWlvYUh0UW5UNTVVWVdHaDg4MWNOSHpQQUZBVGZQMzExMnJXckZtVlkwMmFORkYrZm42WVd2UmZWbTNUNlN2STh6d0NJRWt4NFc0QUFPdlY5SWY4MkxGajlkcHJyL204SmljblIvZmVlNjkyN2RybFBPWnZyM01BUVBVNGMrYU02dFdyVitWWWNuS3l6cDQ5YTFrZDNicDFjLzdPOTdiZ21hZm5vZXR3Y01mWDdrUEVRNGxlYkNCNjBMTU4vSWZaa09icDRXalZwK1hCcUEwUDdUNTkrcWhkdTNZK3IrblNwWXV1dlBMSzg0NnovUW9BaEovTlpsTmNYTlczbVRFeE1iTFpiSmFVYitiNUcwcWVuam0rbmtIZXdqK0Eyb213amFqaWFlRVJLejdORG1SZUdMeTc2NjY3REYxbjFaczJBSUMxNnRXcnA4TEN3aXJIZnZ6eFI5V3ZYOS81MnZVNUhBcUJQcHZOWG05bWZyaVpLV3VCYkdrR0lMSVF0aEZWUEMxODR1bGg1dThCRjZsRGxXdEQyQzhwS2RHK2ZmdlV1blZyTld6WU1LQXkrT0FEQU1LcmRldldPbkxrU0pWang0OGZyN0pnbWhVQ2ZSNWJ1Y0NwRk54emh6bmZRTzFGMkFZa2o4SGJXeGgzWjhVRHNUcDZ4b3VLaWpSNzlteDkvLzMzbWoxN3RpVHAvZmZmMXgvLytFZXRXYlBHT2JkdTNicDFPbjc4dU1yS3l2VE9PKzhvTXpOVHMyYk5jcGF6YytkT3JWMjdWZzBiTnRTeFk4ZDA2NjIzcW1YTGx0cTVjNmZXclZ1blZhdFc2Ym5ubnRQaHc0ZjErZWVmYSszYXRYcjIyV2VWa1pIaHQ0MDVPVG5LemMzVmdnVUxORy9ldlBQQ2RtRmhvWjU4OGtrbEppYXFYcjE2S2lnb1VQUG16UzM4S1FFQXJOQzVjMmNWRmhicTJMRmpTa3RMa3lUdDJiTkh2WHIxY2w1anhWN1gzcDdWcnM5VGY4OVhLNTYvakhBRDRBa0xwQ0dxQmZLSnVQdUQxRk92dCt1ZlNKR1VsS1FSSTBaVU9YYlZWVmVwUllzV3p0ZG56NTdWeG8wYk5YTGtTTjE2NjYxYXNHQ0I0dVBqbmVlLy8vNTd2ZmJhYTNyd3dRZDF4eDEzYU1LRUNicnZ2dnRVVVZHaHJsMjdhc3FVS2VyYXRhczJiOTZzdW5YcjZ0NTc3OVV2ZnZFTDJlMTJRMjNzMHFXTFJvd1lvUTRkT25nOC8vampqNnRmdjM3Nm4vLzVIOTF6enowcUxTME40Q2NCQUxCU1JVV0Z5c3ZMcXh4TFNFalFtREZqdEhUcFVrblM2ZE9udFhmdlhnMFpNc1I1VGFEUFNkY1E3WW1SL2E5ZDYzZWZZaGJJM3RqdXdSNEFKSHEyRWNWY1A0WDI5R0QwZHN6ZlE5aUtoM1M0UGhVL2QrNmM4dkx5VkZKU29zVEVSQ1VsSmVrM3YvbU44L3l5WmN2VXQyOWY1MXpwWnMyYUtURXhVVjk4OFlYYXQyOHY2YWQ1MUdmT25GR1BIajBrU1ZPbVRMR2tiU2RQbnRUT25UczFZOFlNNTdGV3JWcFpVallBd0x5OHZEeHQzTGhSMjdadDAvSGp4M1hxMUNrTkhUcFVTVWxKa3FRSkV5Wm83dHk1K3ZPZi82d2ZmdmhCanozMm1PcldyV3RKM1diblJidC9TRzdWUHRyZUZqeWpoeHVBUk5oR2xQRTA5TXhUejdTdm9XYTFXYU5HamRTdlh6OWRmLzMxeXM3TzF1alJvNnZNci92aWl5OTA5dXhaRlJVVk9ZOWRkTkZGNS9WY1gzWFZWWmEzN2VEQmc4ck16R1JSTkFDSUVGbFpXY3JLeXRMNDhlTTlubytOamZYNWdXdW9wbUFaMlJuRVNFRDJOVFRjMytKdXJqM2N0ZjI5QXdEdkNOdUlLdTV6dTR5dUFPcDZyNVVpOFJQeDhlUEg2NmFiYnRLYmI3NnB1KysrVytQR2pkUHc0Y01sU1hhN1hWZGNjWVg2OU9uanZONXh6bFZNalBVelZDb3JLNnNNYVFjQVJEZFB6OHRnNW9FYkRlQkc2M0YvejBIb0JxSVBZUnRSemRzbjJPN256S2l1b082SnY2QmVwMDRkVlZaV1Zqbm1Pczl1Ky9idDZ0U3BrK3JWcTZleFk4ZnErdXV2MTgwMzM2enJycnRPY1hGeGF0bXlwUTRlUEZnbGJCODZkRWhwYVdraEQ4SVpHUms2Y2VKRWxXTmxaV1VlcjJYNEhnQkVCNnQrMXhzZDBXYlZhdVAreXVJWkJ0UU9MSkFHeVBPaVo0SE8zM0xzMiszNngwaWQ3bVdFWW9HVnBrMmI2dHR2djFWRlJZVWthY2VPSFRweTVJano5YkZqeC9UUGYvN1RlWDI5ZXZYVXNXTkh4Y1g5OUxuY1RUZmRwSGZmZmRlNWQ2cmRidGU2ZGV1cXBjYzVQVDFkcWFtcHlzdkxreVNWbHBacXc0WU41MzE0QUFBQUFFUUNlcllSOWJ5RjNsQU81emE2MEZvZzlmdTZMeWtwU2NPR0RkTWRkOXloek14TVhYTEpKZXJVcVpOZWVlVVYzWDMzM1dyUW9JR21USm1pM2J0MzY2S0xMbEpwYVdtVlllTHA2ZW02NTU1N05IMzZkR1ZtWmlvK1BsNDMzWFNUSkdudjNyMzYvUFBQbFp1YnEyWExsdW5paXkvV29FR0RuQXZsR09IWStzdTFqR0hEaGpuRC9POSs5enZObmoxYmpSczNWbkp5c3ZyMjdhdXRXN2ZxOHNzdlYzcDZ1aVI2dFFFQUFCQVpDTnVJS3E1QnpNaHc4VkFzY0dJbURJWWljSThkTzFaang0NTF2bmJkRHF4Mzc5N2FzbVdMejdKNzllcFZaWjlVaHc0ZE9xaERodzduYlM5bVJwY3VYWnpiZjNuU3ZIbHpQZm5razE3dkoyZ0RBQUFnVWpDTUhGSEZOWVQ2R3VMdGZrODRnclpyL2NIc1F4cE5vdkY3Qm9Cb1oyYXhVN1BYc0djMmdHRFFzNDJvWTlVKzJmNzI4UXltYkt2dWl5VExseS8zZXE1T25UcTY5dHBycTdFMUFBRDRIZ25HYUNrQXdTSnNBNmdXbnJZSUF3RFVmRnUzYmxWUlVaSDY5dTBiMEhtelBQVTJHKzNkTnJwR0MwRWJnQlVJMndBQUFEQXRMeTlQR3pkdTFQejU4elZqeGd6VDV3UGxIb0lEN1psMkQrSytYaE84QVFTQ3NBMjRDUGNuMmVHdUh3QUFvN0t5c3BTVmxhV2NuSnlBemx2RjN6YWFadmF6OW5ROTg3WUJCSXF3amFqazZjRnA5Sk55Yi9kNzR1MlRkaVBYK1dxSGtmcUREZTBFZit2eE13VlFHOFhHeGdaMTNtcWVlcWo1M1FzZ0hBamJpRXIrd3F2N0ZtSHUxeHQ1YVBzS3hPN3p3Z0poWm1pY1dkN2VtQlFWRlduTm1qWDY0b3N2ZFBMa1NjMmVQVHVvZXJ3Wk8zYXNCZzhlckpFalI0YWsvSEFKNWQ3dEFCQnR2RDNyelB5T05UUC9Hd0RNWXVzdlJDWFhCNmxyK0hFUFE2RU1Sa2EzSktudVlPYXJ6cVNrSkEwZlBsdzMzbmhqU052UXAwOGZ0V3ZYTHFSMWhFdWdXN2tCQUtweWZYWjcyNmJUMys5YjEzczlsY2VIb3dDQ1FjODJvcEtSSGthekM2dFlMWnA3UU8rNjY2NXdOd0VBVUFPNFA4OVpVUnhBSkNGc0kycDVDOXhHaC9yNk94OU1HRGRTZnlqQ2ZpUzhNU2twS2RHK2ZmdlV1blZyTld6WU1LeHRDUldHa3dQQWY1OWp3ZjR1OUJhd0E1M3l4ZWdqQUZZaGJDTnFPUjdJM2hZc0MyY1lDamJvaDB0bFphV2VlKzQ1eGNmSHkyYXo2Y2NmZjlTa1NaT2NpK09jTzNkT3p6MzNuTkxTMG5UcTFDbEowdTdkdTNYMTFWZnIybXV2VlU1T2puSnpjN1Znd1FMTm16ZXZTdGhldVhLbG5uamlDUzFjdUZBclY2NlVKSldYbDJ2YXRHbUcyalp6NWt6bDUrZHIrUERoK3Z6enozWDY5R2wxN2RwVk45eHdneVNwc0xCUWl4Y3ZWbXBxcW1Kalk1V2ZuNjhKRXlZb0pTVkZuM3p5aVI1OTlGRk5uRGhSZS9ic1VaczJiWFR1M0RsOTl0bG5talJwa2pwMzdpeEpXckZpaGI3NzdqdlZyVnRYcDArZjFxOS8vV3NsSnlkYjl2TUZBUHpFVnlBMk9wYzdrTzNDQU1BTXdqYWlrcEZQdmowRmJyT2ZkcHZabzlOeGJTZytVYSt1Tnc3LytNYy9sSmFXNWd5d2I3Lzl0aFlzV0tBNzc3eFRrdlQ2NjYvcndnc3YxSkFoUXlSSjk5eHpqKzYvLzM2bHBxWktrcnAwNmFJdVhicG95NVl0NTVVOWJOZ3dQZi84ODlxMGFaT21UcDBxU1pvK2ZicDI3ZHJsREx1K2pCczNUbVBHakZIZHVuVTFaY29VMmUxMjNYVFRUYnIyMm1zVkZ4ZW5aNTU1Um0zYnR0WHc0Y01sU1d2WHJ0VXJyN3lpdSsrK1c3MTc5NVlrWldkbnEyZlBucG80Y2FMZWZ2dHRiZGl3UVJzMmJGRG56cDIxYWRNbW5UNTlXdmZlZTY4azZiMzMzdE9UVHo2cFAvN3hqOEg4U0FHZzFncm0yZVJ0QnhIM3Z3RWduQWpiaUNxdVE5YU1icC9sZWs4d2M3eU4xbVgwVFVLa3ZaRW9LeXZUOHVYTDllYWJienFQRFI0OFdOZGRkNTF1dSswMjFhbFRSL3YzNzYreXduano1czFWVUZDZ2l5NjZ5SEE5dDk5K3UvUHJqSXdNSFRwMHlGRFlscVMyYmR2cUY3LzRoU1RKWnJNcEpTVkZwMDZkVXRPbVRUVjQ4T0FxUGVrSkNRazZjZUtFOC9VRkYxeWdqSXdNSFQ1OFdKbVptYXBUcDQ3aTQrTjE3dHc1U2RKTEw3MmttVE5uT3EvdjA2ZVBaczZjU2RnR1VPdFZWRlNvdkx6YzlIbXJocEdiblJMbTcvbHZkRGNSQVBDSHNJMm9ZbVlMTDE5dkFvd0czVkFGNGtnTDJwSjA4T0JCSlNjbkt5N3V2NzlXNHVMaWxKeWNyRysvL1ZadDI3YlZ3SUVEOWZISEg2dFRwMDRxTHkvWHQ5OStxL2J0MjV1cUp5Ym12NXNvMkd3Mm4yL3czTmxzdHZOZU8rN3YxS21UMXE5ZnJ6ZmVlRU9wcWFrNmMrYU03SGE3NGJMejh2SzBZY09HS25WY2R0bGxPbmZ1bk9yVXFXTzRIQUNvS2ZMeThyUng0MFp0MjdaTng0OGYxNmxUcHpSMDZGQWxKU1VaT2g4c2YySGQvUU56MStPK3lveTA1eXVBbW91d0RRVEEyeWZtVm0wYlpuUzFkSDlsVkNlNzNlNmNtKzBxTGk1T2xaV1ZrcVRHalJ1cnRMUlVTNVlzVVZsWm1SNTY2Q0hWcjErL1d0dnB6WUlGQzNUNDhHRTk4c2dqaW9tSjBiWnQyN1JxMVNyRDkxZFdWdXFhYTY1UlltS2k4NWhqU0RvQTFFWlpXVm5LeXNyUytQSGpBem9mNkhQS1RJKzQ2ek01bURvQklCQ0ViVVMxWU9aSGV3clYzajVGOTNTZnQ5ZG02dlltME84cm1IbHVtWm1aK3VHSEgyUzMyNTI5dTNhN1hhZFBuMWJMbGkwbFNSOTg4SUVrcVUyYk5tclRwbzJhTm0wYVVEdXRacmZiOWZMTEwrdXR0OTZxMG5OdVJxdFdyWlNmbjYrTEw3N1llU3cvUDErdFc3Yys3MXA2VGdBZ2NLRjRiZ0pBS0FUMnJoS29CVndEc3ZzZjEvTytlSnNuWnZRK2YvUENhdEwySTRtSmlSbzhlTERXcjEvdlBQYmhoeDlxNk5DaFNraElrQ1QxNnRWTDMzMzNuZDU5OTEwOStPQ0RHamh3b0JZdlhoeXVKanM1ZXQ2TGlvcWN4dzRmUGl6SitCdTAwYU5INjVWWFhuRU9QZi9oaHgvMDJXZWZXZHhTQUlBdlZtNGpCZ0RCb21jYlVjM2JpdU5HZTQ3TnpoTXpVcjlyRzhLeG9xcXZPaytmUHEyMWE5ZnFpeSsrMFA3OSs3VjA2VkpsWm1hcVo4K2VrcVE3Nzd4VHp6MzNuQTRlUEtpWW1CaVZscFk2VnlJdkxTM1ZYLy82VnkxWXNNQlpYbUZob1c2KytXYU5IRGxTY1hGeHpxMi9jbk56dFd6Wk1sMTg4Y1VhTm15WTR1UGo5Zjc3NzZ1Z29FQ3Z2dnFxUm84ZXJmejhmRzNldkZuMTZ0VlR6NTQ5MWFSSkU1L2YxNUlsUy9UMTExOXJ5NVl0NnRHamh6Nzk5Rk1kT0hCQXI3NzZxaDU4OEVITm1ERkRjK2ZPVmNlT0hWVlJVYUdXTFZ2cTBLRkQrdkxMTDFWUlVhR1RKMDlxNjlhdHlzdkwwemZmZktQOC9IeHQyTEJCWDMzMWxVNmZQcTJCQXdmcStQSGptanAxcWxxMmJLbUVoSVFxaTdrNTBLc05JQkk1cGdHWldhc0NBSUxsK0owVDZNakNTRWZZUnRUeDFGdnNmc3o5dGE4NVg5N0NrN2Q3ak16RmRsL0l4Y3pxNUZhRU9XL2xwS1NrK0p5SEhCY1hwN3Z2dnR2ak9idmRyc3JLU2xWVVZEamYxTld0VzFldFdyVnlMcXJtMlBwcnhJZ1I1OTEvMVZWWDZhcXJybksrYnQyNnRWNTY2U1hEMzlPVUtWTTBaY29VNStzcnJyaENhOWV1ZGI3T3pzNVdkbloybFhzR0RCamcvUHJUVHorVkpIWHYzbDJqUjQrV3BQTldHaDg3ZHF6UE5oQzBBVVNxNXMyYlM1S09IVHNXNXBZQWlCYmw1ZVU2YythTTZ0ZXZyK1RrNUhBM0p5UUkyNGc2VnU3cjZUam1LMFQ1QytaR2hxRWJYUVRHeWpCbmRTaE1URXpVNU1tVDlYLy85MzlxMXF5WjZ0U3BvNU1uVCtyLy9iLy9aMms5a1l5Z0RTQlNPYlpnM0xScGt3b0xDMnZ0RzE4QWtlT1RUejVSWVdHaExybmtrbkEzSldRSTI0QUZqSVlvZjlmVjlybG1sMTEybVM2NzdETEx5OTI3ZDYvMjd0M3I5WHlYTGwyVWxaVmxlYjBBVUZzMGF0UkluVHAxMHU3ZHV6VjE2bFRkYzg4OWF0eTQ4WGxiSmdKQXNDb3FLclJseXhiTm16ZFBzYkd4dXVhYWE4TGRwSkFoYkFPbzhUcDA2S0FPSFRxRXV4a0FVR00xYU5CQUV5Wk0wRk5QUGFVdFc3Wm8yN1p0U2tsSlVYeDhmTGliQnFBV3NkdnRLaXdzVkdGaG9lTGo0elZvMENEOTZsZS9DbmV6UW9hd0RRQUFFT1ZzTnB0Njl1eXBaNTU1Umt1V0xOSHUzYnVWbTV1cnNyS3ljRGNOUUMxaXM5blVyRmt6ZGUzYVZRTUdERkR2M3IzVm9FR0RjRGNyWkFqYkFBQUFVRnhjbkRJeU12VGdndytHdXlrQVVDdlV6alhXQVFOODdXRnRkbi9ybXJRZk5nQUFBSURRSTJ3REVZd1FidzQvTHdBQUFFUUt3amJ3SDRFR05jZDkzYnAxTys5UHNPMEpkSFh4WThlT2FlREFnZHF6WjQvaGUwNmNPS0dwVTZkcTFxeFpBZFVaQ1J6Ym53RUFBQURoeHB4dElBaStBbkV3b1MvWS9iSWJOR2lnM3IxN0t5MHR6ZkE5VFpvMDBjQ0JBeU4rK3pCL3JONXZIQUFBQUFnRVlSdFJ4VDBBTzE0N2dwbnJlZGV2UFFVM1I2RHpGT3pDSGZZU0V4TTFmZnIwc05VUEFBQUFSRHZDTnFLS2E2ajJGTEE5blhmbkh0RGRBM2V3UWR1S29INzI3Rmw5OXRsbnlzN09EcXFjbW9yZWJRQUFBSVFiWVJ1UXVZRHI2N3BRQjd5VksxZnFpU2VlME1LRkM3Vnk1VXBKVW5sNXVhWk5tK2E4WnUzYXRmcnV1KyswY09GQ2JkaXc0Ynd5amgwN3BzV0xGeXN6TTFOSGpoelJaWmRkNWpHVTUrZm5hL0xreWZyRkwzNmgyMjY3VFUyYU5QSFp0cDA3ZCtvUGYvaURKaytlckp5Y0hObnRkaDA1Y2tTUFB2cW9VbEpTSkVrSERoelFlKys5cDZaTm02cXNyRXdGQlFXYU5HbVNiRGFiYnIvOWRyVnAwMFpwYVduYXNXT0hoZzRkcXErKytrckhqeC9YNDQ4Lzd2eGVuM3Z1T2NYRnhhbTB0RlFwS1NrYU8zWnN3RDlQQUFBQUlGUllJQTJRN3dCdDlQN3E2RWtkTm15WVVsTlR0V25USmsyZE9sVlRwMDVWU1VtSmR1M2E1YnltZi8vK3V1MjIyNVNVbEhUZS9aV1ZsWm82ZGFyR2pCbWpFU05HNkk0Nzd0QzBhZE5VVVZGeDNyV0ZoWVVhTVdLRUhuendRYjlCVzVLNmR1MnFTeSs5Vkt0WHI5YWtTWk0wWmNvVVpXZG5hOFdLRmM1ckhuNzRZUTBhTkVnMzNuaWpSbzRjcWNMQ1F2MzczLytXSkEwWU1FQjJ1MTIvL3ZXdjFiaHhZeFVYRit2KysrOVhYbDZlU2t0TEpVbC8rOXZmMUx0M2IwMmNPRkdUSjAvV3Q5OStxN2ZmZnR2MHp4RUFBQUFJTmNJMkVDVEh5dVBWT1dUNTl0dHZkMzZka1pHaFE0Y09HYnJ2NDQ4L1ZyTm16ZFNzV1ROSlVrSkNna2FOR3FYWTJOZ3ExNTA4ZVZJclZxelFtREZqVExkdDVNaVJTa3hNbENTbHA2ZnJ1KysrYzU2Yk5HbVNzMjY3M2E2RWhBUWRQMzdjZWI1ZHUzYVNwUGo0ZUxWdDIxYVNGQmNYcDNQbnpxbWtwRVNmZlBLSkxyMzBVdWYxZmZyMDBicDE2MHkzRVFBQUFBZzFocEVqNm5pYlgrMXQ4VFRKK3dKcHZsNzd1amRZTVRILy9aek1ack9wdkx6YzBIMjV1YmxxMDZhTjgzVmNYSngrODV2ZlZMbW1yS3hNYytiTTBjR0RCd05xbTgxbTg5cTIzcjE3NjQwMzN0RDMzMyt2bEpRVUhUNThXQmRlZUtHaGNyLzk5bHNWRnhkcitmTGx6bU0vL1BDRE1qTXpBMm9uQUFBQUVFcUViVVFkYjBPK1hWOTc2NmwyRCtEK2VyUWpiYy9ueXNwS3hjWDUvbWUvY2VOR3paOC9YN05uejlicTFhczFaTWdReStwKzRJRUhOR2pRSUkwYU5VclNUd3U1R1dXMzIxVy9mbjBOSHo3Y2t2WUFBQUFBb2NRd2NrU2xRT2RZYjkrKzNma25WQnh0QzRYTXpFeDk4ODAzVlk3WjdYYnQyN2ZQK2JwZnYzNXEzcnk1SmsrZXJPZWVlMDRsSlNXVzFKMmJtNnVqUjQ4R0hONHpNakowK1BCaFZWWldWam1lbjU5LzNyV3NSQTRBQUlCd0kyd2pLcm51a1IxTit2WHJwODgvLzF4SGp4NTFIbHV6Wm8wYU5HaHczcldabVpucTA2ZVBGaTllYkZuOXhjWEZzdHZ0a243cTZUNXk1SWdrWTBQdGs1S1MxSzlmUCtjcTdKTDArZWVmcTZDZ3dMTDJBUUFBQUZaaEdEbWlqbXV2WjZUdXgreXRYZSsvLzc0S0NncjA2cXV2YXZUbzBjclB6OWZtelp0VnIxNDk5ZXpaVTAyYU5OSGF0V3QxNU1nUkhUOStYSXNXTFZKNmVycjY5Kzh2U1VwTVROU01HVE0wYTlZc05XN2NXUFhxMWRPbGwxNnE5UFIwblQ1OVd1Kzk5NTd5OC9PVmw1ZW5yS3dzTlduU1JDKzg4SUl5TWpJMGFOQWduMjNlczJlUGR1L2VyY3JLU3JWdjMxNlM5UGJiYjJ2WHJsM2FzMmVQT25ic3FCdHV1RUYvK3RPZjFLcFZLNVdYbDZ0RGh3NWF0MjZkaGcwYnBrOCsrVnJvQitNQUFDQUFTVVJCVkVRMm0wMVhYbm1sOXV6Wm8vcjE2eXM1T1ZsSGp4N1ZoZzBiZE0wMTEraUJCeDdRckZtemxKT1RvNlpObXlvakkwUERoZzJyMG81SS9POEpBQUNBNkdPek83cVpnQnBvL3Z6NWV2YlpaM1hMTGJmby92dnY5M3U5a2JuWTNsaDVuMUVFUjNQNGVjR1ROV3ZXNk5GSEgxVy9mdjMwNUpOUGhyczUrSS9iYnJ0TnJWcTEwdlRwMHhVZkh4L3U1Z0FBWURsNnRoRlZ2QVd4WUFKYUtCZElJemlhdzg4TEFBQUFrWUt3RFFUQlg3aXJUZUh2d3c4LzFJa1RKN3llNzkrL3YxSlNVcXF4UlFBQUFFRGtJbXdETU9US0s2OE1keE1BQUFDQUdvUFZ5QUVBQUFBQXNCaGhHd0FBQUFBQWl4RzJBUUFBQUFDd0dHRWJDS0ZnVnlPdnJqSUJBQUFBV0l1d2phaDE3Tmd4RFJ3NFVIdjI3QWxKK2Y3MmZKNDdkNjRlZnZoaDArVnUzNzZkd0EwQUFBQkVPTUkyb2xhREJnM1V1M2R2cGFXbFdWNjJ2NkF0U1owNmRWTDM3dDBES3AvQURRQUFBRVEydHY1QzFFcE1UTlQwNmRQRFZ2K3Zmdldyc05VTkFBQUFJTFRvMlViVU9udjJyRFp1M0doNXVVWjZ0Y3ZMeTNYZ3dBSGw1ZVVGWEErOTJ3QUFBRURrb21jYlVXbnQyclg2N3J2dnRIRGhRbTNZc01GNS9LdXZ2dEx2Zi85NzllalJRemFiVFNVbEpUcDkrclJHakJpaFRwMDZXVkwzNGNPSHRXblRKcjMzM252cTE2K2Zzckt5bk9mbXo1K3Z2LzN0Yi9yNzMvK3U5ZXZYeTJhektTNHVUdmZjYzQvaTR2am5DZ0FBQU5RVXZIdEhWT3Jmdjc4a2FlblNwVldPdDIzYlZpTkdqTkFycjd5aXYvM3RiMHBOVFZWaFlhSEdqQm1qUllzV3FVR0RCa0hYblo2ZXJ1SERoK3ZjdVhQbm5ac3dZWUpXckZpaEF3Y082S0dISHBJa0xWaXdRQys4OElKKzg1dmZCRjAzQUFBQWdPckJNSExBZzc1OSt5bzFOVldTbEp5Y3JNNmRPK3VUVHo2cHR2cHZ2UEZHNTljREJnelFlKys5VjIxMUF3QUFBQWdlWVJ2d0lDYW02aitOSmsyYTZPalJvMkdwdjdyckJnQUFBQkE4d2paZ1FGbFptUzY0NElLb3F4c0FBQUJBWUFqYmdBSGZmZmVkV3JWcVplaGFxMWNKOTFhM2tWWFBBUUFBQUlRSFlSdndJQ2NuUjNhN1haSjA1TWdSSFQ1OFdKZGZmbm0xMWI5ejUwN24xOHVYTDlmTk45OWNiWFVEQUFBQUNCNnJrU01xclYyN1ZrZU9ITkh4NDhlMWFORWlwYWVuTzFjb2w2UkdqUnBwd1lJRnFxeXNWRjVlbmg1Ly9ISEZ4c1lhTHQvUnUrMnA1OW14OWRkSEgzMmt5c3BLMWFsVFI3MTY5Vko2ZXJyem1nTUhEbWovL3YzNjZxdXYxS1JKRXcwYU5LaEtHZlJxQXdBQUFKR05zSTJvNUFqV3Q5NTZxOGZ6TFZxMDBJUUpFNEtxdzF2Z2RtejlOWHo0Y0svMzNuREREVjdQRWJRQkFBQ0F5TWN3Y3NERjRjT0h0VzdkT20zYXRFazVPVGxCbDJjMkZLOWV2Vm9GQlFWNjRZVVhWRlpXWmttWkFBQUFBS29mUGR1QWkvVDBkTTJkT3pkczlROGVQRmlEQnc4T1cvMEFBQUFBckVIUE5nQUFBQUFBRmlOc0F3QUFBQUJnTWNJMkFBQUFBQUFXSTJ3RC85R3RXN2RhVjMrNHZ5Y0FBQUFnV3JGQUdxS09GVnRudVpaaE5OQzYxK212SFo3Tys2dkx5cFhLMldLc2V2SHpEcjJTa2hKOSt1bW56dGZuenAyVEpGVldWanIvZHYzYWJyYzcvemhlTzg0N3ZuWS9YbEZSSWJ2ZDdyekcvWDdYc2gzM2w1ZVhWN25HVVlacitSVVZGVlhhNkhyT1UxdmN2dzlQOTdoKzcrNXQ5dlF6Y0wzTzlUNzM4NVdWbGJMWmJPZTF3ZjIrNDhlUEt5WW14bmtNQUlEYWhyQ05xT050LzJ2SmU1aDF2OWE5RExOQjJrZzdQQjEzRGZpZXZqWmF0ejhFditybjYvOEhXQ012TDArVEprM3llNTNkYnBmTlp2TjczdE4xamxEcGllTWViK2Y4bGVHNHhsY2R2c29OUkNEM0c3M0g5WU1HQUFCcW8xb2Z0c3ZMeTFWWVdLaTllL2NxTnpkWGhZV0Y0VzRTTEpTVGt5TzczYTZkTzNmcTZhZWZObnpmN2JmZnJxZWZmbG9MRnk3VXVISGpuSDlMcXZLMTQ3V25zdTEydTU1Kyttbm4zNjdYanhzM3psQjdITzF3TGMvOXVDZXUxN3JYNyt1Y0VXYmFId28ybTAxTm16WlZodzRkMUxadFd5VW1KZ1lkR016WXUzZXZPblRvVUczMXVTSndoMWFMRmkxMDNYWFhPZjkvaW9tSmNYNXRzOWxrczlrVUV4TlRKZnc1anJsZTUrKzE0NC9qdGZ2ZmpudmNYN3RmNDJoalhGeWNvVER1Mm1iM1lPL3AzNUMvZjFmdWRSb3B3OHpydi96bEw4ck16RlJzYkt6UGRnQUFVRlBaN0xYNEkrWERodzlyMmJKbFdycDBxVXBLU3NMZEhBQW10V3ZYVGhNblRsVHYzcjMxLzltNzg3Q282c1YvNEc5Z1dFU1FUVUJXdVNHS3B1R2FTeTZoaGtzdTFUVUx5eVVyNlZyZWJvdlZ6N0l5SlN6S3hLVzB6TEpyNnMybGJsWXVtYklrZXErV0lvVUxhaGliQWlvS0tPdk03dy92bk8vTU1HZm1uRm1ZZ1htL25xZm5PbWY5ekxrNjU3elBaM04xZFcyUmN5NWJ0Z3pQUC85OGk1eExINFp0eTl1MWF4ZGVlKzAxakJ3NUVxbXBxYll1RHYzUHpKa3owYmx6Wnl4Y3VMREYvbjBURVJHMXBEWmJzMTFYVjRkTm16Wmg2OWF0VUNxVmlJeU1SRlJVRkR3OFBHeGROQ0l5UUtWU29hcXFDbWZQbnNXWk0yZnd6anZ2SURVMUZUMTc5clQ2ZWZQeThyQno1MDZiaG0zV2JoTVJFUkcxRFcwMmJGZFZWV0hmdm4xb2JHeEVVbElTNXN5Wlkrc2lFWkVNZFhWMWVPV1ZWNUNabVlsbHk1WmgvZnIxYUdob3dOcTFhK0h2NzQvNitub29sVXJNbmoxYjJLZXNyQXdiTm15QWo0OFBybHk1Z3VIRGgyUElrQ0dTenBlWm1Zbnk4bklBd0xadDJ3QUFQWHIwUUk4ZVBkRFEwSUIzMzMwWDMzLy9QVmFzV0lIKy9mdmo0NDgveG5mZmZZZjU4K2Vqc2JFUktTa3BlUGJaWjVHWGx3ZG5aMmRVVjFmajZhZWZSc2VPSFlWejdOaXhBOFhGeFdqWHJoMHFLeXZ4MUZOUHdjdkx5NEpYallpSWlJanNSWnNOMjFldVhFRjVlVGxpWTJNWnRJbGFJWGQzZDh5ZE94ZTV1Ym5JeWNsQlpXVWxQdm5rRThURnhTRWhJUUVBOE1namoyRGd3SUc0L2ZiYkFRQXBLU2w0NjYyMzRPM3RqYWFtSmp6NjZLTUlDd3RENTg2ZGpaNXZ4SWdSQUc3MVdaOHlaWXJXT2xkWFZ5eFlzQUJIang0VituTVBHREFBMGRIUkdEWnNHQUFnUFQwZDJkblpXTFJvRVJRS0JYSnljdkRLSzY5ZzNicDFBSURzN0d4VVZsWmkzcng1QUlEZHUzY2pOVFVWaXhZdHNzRFZJaUlpSWlKNzAyYkQ5bSsvL1FZQTZONjl1NDFMUWtTbTZ0Q2hBenAxNm9TclY2L2kzTGx6U0U5UHh3c3Z2Q0NzbnpCaEFvS0NnZ0RjYW40ZEVCQUFiMjl2QUlDTGl3djY5KytQek14TVRKOCszZXl5T0RrNUlUNCtIai8vL0RNU0VoTHczLy8rRnpObnp0VGE1cjc3N29OQ2NldG5OUzR1RHNYRnhTZ3JLME5RVUJBKy8veHpKQ2NuQzlzT0hUb1V5Y25KRE50RVpGZHFhMnRSVVZHQjA2ZFA0L1RwMDdoNTg2YXRpMFJFYlV4b2FDaTZkdTJLcUtnbytQcjZ0dW1CTXR0czJMNTY5U29Bb0gzNzlqWXVDUkdaeXRuWldSaG40Zno1OHdnTkRSVkdjUWFBeE1SRTRjLzUrZmtvS3lzVG1vQ3IrZmo0V0t3ODQ4ZVB4N3AxNjVDUWtJRDYrdnBtWTBEb2pyd2NGQlNFaXhjdklpZ29DUG41K1VoUFQ5ZmFwbS9mdnFpdnI0ZWJtNXZGeWtoRVpLcno1ODlqL2ZyMTJMOS9QK3JxNm14ZEhDSnE0OExEdy9Ib280OWk0c1NKYlhaY3JUWWJ0b21vYlZFcWxVS3RzZGo2Nk9qb1prM0FMYWxMbHk2NGRPa1M4dlB6OFplLy9NWG85ZzBORFdqWHJwMVFQdDJiaVRYTFNrUWtSMjF0TFRadDJvUTllL1lBQUtLam94RWJHd3QzZDNjYmw0eUkyaEtWU29YTGx5L2orUEhqS0NvcXdvY2Zmb2lZbUJqMDd0M2Ixa1d6Q29adElqTFoxMTkvalg3OStpRXlNdExxNXdvT0RrWmhZV0d6NWVwNXNUdDM3b3dqUjQ1b3JXdG9hRUJaV1JuQ3dzSWtuOGZWMVZXWVU3aTh2QndCQVFGYXRlbng4ZkY0NTUxMzhQNzc3eHM4VGxOVEU4ckx5NFZ6ZCs3Y0dRVUZCWWlOalJXMktTZ29RRlJVbE5aK0hJbWNpR3poK3ZYclNFOVBoNHVMQytiUG40Ky8vdld2dGk0U0ViVmgxZFhWV0xod0lUSXpNL0hkZDkrMTJiRHRiSHdUSXNmUnIxOC85T3ZYejJiN1crdFkxanIzbVRObk1IZnVYRlJXVmxxOVRINStmb2lOalVWNmVycXdMRDgvWHhoQmZOQ2dRU2dySzhPNWMrZUU5VC84OElQc3JpU2hvYUc0ZE9rU0FPRFFvVU5hUVJzQXhvd1pBM2QzZDczTjA0OGZQeTc4K2NjZmY4U0lFU1BnNmVrSkFKZzJiUnErL1BKTHFGUXFBTUMxYTllMHRpY2lzcVd5c2pKY3ZYb1ZjWEZ4RE5wRVpIVmVYbDZZTzNjdTNOemM4UHZ2djl1Nk9GYkRtbTBIc25YclZ2ejY2NjhBZ01EQVFKdk9KV3hMNmhCcEw3V0hsaWlQNWpIa0JIUnpyOEh6enorUDNOeGN2UGJhYTFpMWFwVlp4NUxpdGRkZXcvdnZ2NCtNakF3RUJnWWlJQ0FBRHozMEVJQmJBNktscEtSZzVjcVY4UGYzUjRjT0hUQjQ4R0Q0K3ZyS09zY1RUenlCeFlzWEl5b3FDcU5HaldxMjN0blpHWGZmZmJmZWZldnE2ckJ4NDBaY3Zud1pWNjVjd1VzdnZTU3NHenQyTE1yS3l2RHl5eThqTWpJUzd1N3VtRFZybHRiK3JOVW1JbHRSRHl5cjJmcUdpTWlhL1B6ODRPZm5oL1BuejZPdXJxNU5kbHRoMkhZZ1VWRlJjSEp5d3RhdFczSDY5R21IRE51R2dxMW1TQlVMcklhQ2tLbjdxd095V05DU2Npek5ZK2hiTC9hOWpRVnpZK2QyZFhYRi9QbnpNWHYyYk96WnN3ZGp4b3d4ZUR4eitmcjZZdkhpeGFMckl5TWprWnFhYXRZNSt2YnRpNzU5K3paYmZ2bnlaYWhVS3V6ZHV4ZjMzbnV2M24wSERoeUkvdjM3aXg1N3hvd1pvdXNZdEluSWxtcHFhZ0NnVFQ3c0VwRjljbkp5Z3F1ckt4b2JHeG0ycWZVYk1HQUFCZ3dZZ096c2JCUVVGTmk2T0MxT1N0QVdDenRTUTZtcCs2djMwOTFPczZaYWJCdGpESlhOV0htbGhMKzR1RGpjZWVlZCtPeXp6NndldG0zcCsrKy94NVl0Vy9ETU04ODBxeTAvZnZ3NGNuTnpvVlFxRVJvYWl0RFFVTm5IWjlBbUlpSWlhbHNZdHNuaFNRM0sxbHF2dTUyYWxKY0NtcDkxbCtrZVQ4cnhUVFY2OUdpOC9mYmIrT09QUHlTTjB0M1M4dkx5a0plWEo3bytMaTRPTVRFeEJvOHhZOFlNMFpycDNyMTdZOGVPSFdhVmtZaUlpSWphRm9adEV4dzdkZ3g3OSs1RlUxTVQ0dVBqTVhqd1lKdy9meDZmZlBJSi9Qejg0Tzd1am9hR0Jvd2NPUko3OXV4QnAwNmRNSFBtVERnN082TzJ0aFk3ZHV6QXFWT24wTkRRQUFCNDdMSEgwTFZyVjRQblBIandJTDc3N2pzQXQvcGJ6NTA3RjF1M2JzVWZmL3lCU1pNbUNTUDRYYng0RWR1M2IwZDVlVG02ZCsrT0J4NTRBSzZ1cnBLL1cyRmhJYlp2MzQ0Yk4yNWd3SUFCdU9lZWU0enVJL1c3SzVWS2ZQZmRkemgyN0JpQ2c0TngvLzMzSXpnNEdLV2xwVml4WWdXQVcvTW1wNmVubzZhbUJtUEhqa1dmUG4yRXZ1YnFmdWJxOHdIQTNMbHpFUkVSWWJTTVVwcFJ5MmxTcmErVzJkejlwWlJQZDcyeEp1akdqbW1zM1ByVzZUdlB3SUVEQWR3YVVNd2V3M2FQSGozUW8wY1BXeGVEaUlqc2dOd1dZMUplcHBzNy9vcTF4cE94eG5HTlBWTko2WEtucjlKQXpySDByWmY3WGMzNUhrUlNNV3pMdEdYTEZxU21wdUtCQng1QXUzYnQ4TXd6eitDZGQ5NUJiR3dzOHZMeVVGUlVoSUVEQitLWFgzN0I1czJiTVd6WU1HemJ0ZzIzM1hZYlJvd1lnWG56NXFHaG9RRUpDUWs0ZlBnd0RoNDhpQ0ZEaGhnTjI1NmVuZ2dLQ3NKUFAvMkVob1lHL09jLy80Rzd1enNLQ2dwdzZOQWg3TnExQzRXRmhaZzVjeWFpb3FJd2VQQmdyRnUzRHZ2Mzc4ZEhIMzNVYkVSbGZVNmZQbzNISDM4Yy9mdjNSMFJFQkY1Ly9YVmtaV1hocmJmZU1yaWZtNXVicE8vK3hodHZJRHM3RzVNbVRjTGh3NGV4YWRNbWZQTEpKL0QzOTBkVlZSVU9IVHFFZmZ2MlljQ0FBVkNwVkVoS1NzTFdyVnNSRlJXRnI3NzZTdWhuN3UzdERVOVBUM3p6elRlWU5tMmFwTEF0eHRDUHZhRmwxdHBmazc0YmtpbjllazE1aUpCN293a09EZ1lBbEphV3lpb2JFUkdSdlpBN3JvazVURzBWSjZWTWxnaUoxZ3FjdXBVRVVpb05MRVgzTzFucTNJYitQekhuWlFDMURRemJNbHk4ZUJFZmZQQUJKaytlakZkZmZSVTNidHpBbGkxYnNIZnZYb3dlUFJyUjBkR29ycTdHaWhVck1IbnlaSVNFaE9DdHQ5NUNmSHc4TGx5NGdJc1hMK0xYWDMvRnFsV3JNSGp3WUR6ODhNT1lPWE1teXNyS2pKNjdUNTgrNk5PbkR3b0xDNUdSa1lHWW1CZ3NYNzRjbjM3NktaUktKUUFnTFMwTjdkcTF3MGNmZlFSM2QzY01HREFBanovK09QYnMyWU54NDhZWlBjZXlaY3ZRdTNkdkxGKytIQUFRRkJTRTVjdVhZK2JNbVlpT2poYmRMenc4M09oMy8vWFhYL0hERHovZzg4OC9SNjlldlZCYlc0dDc3NzBYNjlldnh6dnZ2SU9FaEFRY09uUUlzMmJOd3ROUFA0M3E2bXFNR0RFQ1AvLzhNeDU1NUJGRVJFUUkvY3dEQXdNeGRPaFFmUFBOTjFMK2IydDF4QVk1MHgwRVRmTm1vYnVmcHBaNGVIQjFkWVc3dXp1dVhidG04V01URVJHMU5ZYUNucFN4Vmd6VnF0dHJMYnMxem0rb3NrSk5UcmlXKzVKRDl6bk4wUFl0K1dLQjdBZkR0Z3pwNmVsb2JHekV4SWtUQWR5cWJaNDllemI2OU9ramJPUGo0d09GNHRabERRd01oSk9URXdDZ3Fha0o3ZHExZzBLaHdQTGx5MUZhV29xRWhBUzgvdnJyc3BwNUE3ZHFraGN1WEFpRlFvR2twQ1FBUUZWVkZRNGNPSURwMDZjTEkvbjE3dDBid2NIQitQNzc3NDJHN2NyS1NodzllaFJqeG96QkR6LzhJQ3dEZ045Ly85MWcySmJ5M1gvODhVZTR1cnFpc0xBUWhZV0ZBSUFPSFRvSVU0Mm9xVWQ1OXZMeUFnQmN1WExGK0FXeElDay8ydGFnYnpSeHNYTmJxbVpieXZlUytyYTJycTRPZFhWMThQZjNsMVUyV3p0MTZoVEN3c0xnN2UwTmdDT0NFeEU1TWpuM2UxTnFudlYxQlpPeVhVc3lOV2pMMmMvUWRUQ2xLYm9wWlREMTNLWU9WcXU1UHdPM1kySFlsdUhTcFVzQWdFNmRPZ25Mbm5ycUtjbjcrL2o0SUNVbEJhbXBxVWhPVGtaYVdocVNrcEl3YmRvMFdlVUlDUWtSbXUycXFRTnNVRkNRMXZMQXdFRDgrZWVmUm85WlhGd01BRGg3OXF3dy9RY0FEQjA2VkFnaTVpZ3VMb1pLcGNLZVBYdUVaWkdSa2ZEdzhEQzRuMHFsTXZ2Y2NzaHRCcTdMRW1IZGxCSE45YjNoMWp5ZTFINWxwZzZpcG00K0hoSVNJbWw3YTdwMDZSSm16cHlKOTk5L0g3ZmZmcnZvZHJ0MjdjTFNwVXV4ZWZObTRlKzQrdnJ3QmtoRTFQYUl2ZEEyOXpkZnpyM1RsT2NJWThkc0NWSzZ1NGx0WjRueldlcjdTeW1ycld2MnFXMWgySmJCejg4UEFIRHo1azJ0NWFkT25VSzNidDJNN24vNThtVkVSRVJnNTg2ZDJMOS9QelpzMklEMzMzOGZMaTR1ZU9paGg4d3FtNCtQRHdDZ3RyWldhL25ObXplTkJscmdWaTB6QUNRa0pPQ0pKNTdRS25OQVFJQlpaZE04L3ZMbHk0VWE3L3I2ZXRUWDE1dDliSHZTRWdPUTZOdEdUbG1rTnAzU2ZmTnFxRHlIRHg4R0FOeDExMTJpNVdrcFBqNCt1T3V1dTVxOWtOSTFidHc0Yk4rK3ZkbHlCbTRpb3JaSnJBbTIzSDdRNWdSS1U1b25HOXBXZHlCVmMwaHB2cTV2TzFNR0t6TjNZRFN4ejdyTFRLbHBOL1U2U3QyUHRkdU94ZmlvV1NSUVR3MlVrNU1qTEt1b3FNQ2NPWE5RVlZWbGRQLzkrL2NqSlNVRkNvVUNDUWtKK09LTEwzRGJiYmZoNk5HalpwY3RKQ1FFblRwMTBwcmU2UHIxNnlnc0xKVDBqejhrSkFSZVhsNDRkdXlZc0t5eHNSR1BQZllZenA0OWEzYjV1bmJ0aXNiR1J1VG01Z3JMZHUzYWhVV0xGa25hdjMzNzlsckJ2THk4WE5iNXBUYjdVZi80NmQ2OHBONk1wYkxVOGRTRGkwZzlqOWg1RFRWWDE5ZFBYTmZ1M2J2UnZYdDNoSWVIeXlxL05YaDRlR0Rod29YbzJMR2owVzNWTDM2SWlNaXhHUXVZWXN5cEJkVzNyNkhuRmZVOVg2eWZzTEZuQWtzd0ZIYWxQdGVJdmR6WFhTYUg1clhSRjU1MS96T1ZvZjNGemsrT2pXRmJoa0dEQnFGNzkrNVl0V29WZHUzYWhTTkhqbUQrL1BrWU4yNGNQRDA5MGREUWdLYW1KbFJYVjBPbFVxR2hvUUhWMWRVQWJ2VnA3ZENoQTNKeWN2REZGMStnckt3TWYvenhCMnBxYXRDelowK2o1NjZycTBOVlZSWHE2K3ZSMk5pSXFxb3EzTGh4UTFqdjdPeU11WFBuSWlNakE5OTg4dzJLaW9xd2RPbFN1THU3WStiTW1RQnUxWEtyajlIVTFJU3FxaXFoeWJoQ29jRHMyYk54K1BCaHJGcTFDc2VPSGNPaVJZc1FIQnlNTGwyNkdDeGJZMk9qMGUvK3dBTVB3TS9QRDIrKytTYXlzckt3ZCs5ZXJGaXhBbE9uVGtWalk2UFFXa0Q5MGtMOXY3VzF0V2hvYUVEMzd0MVJXbHFLRFJzMllOT21UVmk5ZWpVQTRPZWZmeGJPWXdsaU43TFc4dU5wckxtNHZwdVkxTnB4c2UrZm5aMk4zTnhjekprengvU0NXMUJWVlJXeXNyTE1Pb2ErNXZoRVJOUzJtUEk3cjY5NXM3RndaK2c0VWdaQms3T3ZXSm1zUVYweksrZGM1dlNMTnRhZFR1eWFXL0k1cnJVOEQ1TDlZRE55R1p5Y25QREJCeC9nM1hmZnhkdHZ2dzAzTnplTUhEa1N6ejMzSExLeXNwQ2RuUTBBR0QxNk5Cb2FHbkRwMGlYOC9QUFBBSUJQUHZrRWI3LzlOb0JibzRhbnBhWEIzOThmQ1FrSmVPU1JSNHllKy9QUFA4ZkhIMzhzZkw3NzdydlJzMmRQYk5pd1FWaDI3NzMzb3FhbUJwOTg4Z21XTGwyS25qMTc0dU9QUHhiNm1MLzY2cXZJeU1qUU9rYm56cDJ4WThjT0FNRDA2ZFBSME5DQTdkdTNZL1BtemVqZnZ6OVNVbEtNbGszS2Q1OHlaUXJXckZtRDk5NTdEeSs5OUJMOC9mM3h6RFBQWU1DQUFUaDY5Q2plZmZkZEFNQ3NXYk9RbloyTmh4OStHQUR3cjMvOUM3ZmRkaHZ1di85Ky9QcnJyL2o0NDQ4UkVCQ0ErUGg0SEQ1OEdIbDVlYWlwcVJFR1ZETkVyTm1PdmZUTkVTdVQzT1pRdXZ2ck80L3V6VWozUEpyNzYyNnZlY3pxNm1xOCsrNjdTRWhJd1BEaHd5V1Z6WnIyN2R1SDR1SmlmUGJaWjBoUFQyKzJQajgvSDJ2WHJrVklTQWo4L1B5RXVlNkppTWl4U1duMVpXaDhGRTFTdTM4WmVxRnRibE5qYTd3d0ZydEdjbG9BQU9MWFQ5ODJoc2FoMFYxdXJLeFN5a1prYVF6Yk1nVUdCaUkxTmJYWjh2ajRlRWsvTm1QR2pESHB2RWxKU2NMSTQ0Wk1uVG9WVTZkTzFidHUyYkpsQnZkMWRuYkdFMDg4b2RWbld3cXAzNzFqeDQ1WXMyWk5zK1g5Ky9kdnR2LzMzMy9mYkx2MzNudFBWcm4wTWZYbVpleUhXRTYvTDZublVaZFBUbk51M1hWeStvTHA3aU5XSTY2NVBqazVXV2kyYlE5R2p4NE5BUGpxcTYrYXJXdHNiTVRDaFF1UmxwYUc0T0JnMU5YVnRkbnA0NGlJcURsOXdVMXNHMU9ibFJzanB3K3oxUExwZTdZUmErRm1MV0l2OHZYOVdmZXpXRGt0K1p5bWoxZ051cW5YaTZHZDlHSFl0aE9IRHg4Mk9NMlZsNWVYeldvTzgvUHprWitmYjNDYlVhTkdDVk9PMlR1cHRkcjZibVJpMnhwYWJvelVIM25kd0N1bGliZXBOMXVwMzNIQ2hBbm8zcjA3UEQwOUpSL2JWdmJ2MzQvbzZHaGg0RFIzZDNlamc2Z1JFVkhib1J1dWpEVkxGdHZmVkZMQ21KUnRwSmJEa2lIYldEYzFXek9uWmxzT3FTMGFHTHhKaldIYlRodzVjc1RnUUdUQndjRTJDOXRuejU3Vm1ySkxuMkhEaHJXYXNLM0pFZ0cwSmN0Z3plMU4rWDcyTVBxNFZBVUZCZWpjdWJPdGkwRkVSSGJDV0RpeVpBMm5vYjYrY210V3JmV1N3RkRyUHluSE1CYkVqUVZRVTFyalNUMjJzZTJsanRWaXJEKzluSFBiMDhzS3NoNkdiVHN4Yjk0OFd4ZEIxTGh4NHpCdTNEaGJGNFBJTEVxbFV0STBlRVJFNUZqRSttS2IybC9hbkFIRHBIUjFrOXY4dmFVWXUzWnltdERMWlVyTnRyR0FyVHQramI3ejJjTjFKL3ZHMGNpSnlDR0Vob2Fpckt4TWE1bllBR21tUG1BUkVWSHJZcXkvc0RXYkEwdWROYVFsbVhwK2ZjSFVucHRTMjZvNVBNTzU0MkhOTmhFNWhGR2pSbUhUcGsyb3JhMkZoNGNIQ2dvS2NPYk1HU2lWU2xzWGpZaUlXb0NoMGNYMU1UUWJoNlhLSVdYV0VEbmgxZFJSMHNYT0w2Y0p0N0ZCMnl4TjN5d3F4c3BtcUVaYTdtQzMrbzRodGFhY0hBZkROaEcxR2Z2MjdVTnBhU25LeXNyd3hSZGZJRFEwVkJpaHZIMzc5bmorK2VmeC8vN2YvME5rWkNRNmRlcUVnUU1IWXZ2MjdaZzdkeTVjWFYwQnNGYWJpS2l0TXFVMjB4cURqRWs1cnR5WlNDeE42cm1NRFRScnpjQnRicDk2YzBhY045UWl3aEtqcTFQYndiQk5SRzJHT2xoUG56NWQ3L283Nzd3VGQ5NTVwL0E1TVRGUmF6MkROaEZSMnlZMTVKcHlIRXNkMjl4OXJFM0tiQ2hTMTB2ZHhwenRMYjIvc1dQWTQvOW5aRHR0UG13M05UV2hycTdPMXNVZ0loTTBORFMwYUROdjNpQ0ppSWlJeUZMYWZOak95c3BDU1VtSnJZdEJSQ2FvcjYvSEgzLzhBWlZLaFFNSERvak85eDRXRm9iQmd3ZTNjT21JaUlpSWlNUzErYkJkVkZTRW9xSWlXeGVEaUV5a1Vxa0FBUEh4OFlpTGk3TnhhWWlJaUlpSXBHbnpZYnRYcjE2czhTSnFwV3BxYXZEVFR6L2g0c1dMdGk0S0VSRVJFWkVzYlQ1c3g4WEZJU2twU2ZaK1lnTWxTUmxBeWRnMkhJU0pTSnJ5OG5MazVlVXhiQk1SRVJGUnE5UG13N1l0cUlmOU56V3NTMVZSVVlIcTZtcEVSVVhKMnM4UndyN3V0WEdFNzB4RVJHU3VvcUlpWkdkbjI3b1lST1FBcmwrL2p0cmFXbHNYdzZvWXR2OUgzeVQwWWhQVDZ5NDNOTGVnN2tUM1VnTGY4dVhMVVZKU2duZmZmVmQwbTV5Y0hDeGR1aFNKaVlteXduWnJENTB6WnN6QStQSGo4ZkRERDR0dW8rL2FHSG9CUW1RUCtQZVRpT3pCZ1FNSGNQRGdRVnNYZzRnY2dFcWx3bzBiTjRUeGVkb2lodTMvMFgzSU5iVm1XamVJRy9vc2RweGV2WG9oTEN6TVlIbmo0dUl3WXNRSWc5dm9LMXRyZjVnZk9uUW91bmJ0YW5BYnNXdkR3RTMyakg4L2ljZ2V1TGk0d04zZDNkYkZJQ0lIb0ZRcWNmUG1UVnNYdzZvWXRrV0lQZkJLZVNDV0V0ekZhczBCWU5Tb1VaTEs2T1RrSkdtN3RtVE9uRG1TdG5QRWEwT3RId00zRWRuYTZOR2o4Y0FERDlpNkdJTEhIbnNNbjMzMm1VWDJGVHVXT2VjZ0l0TmR2MzRkeWNuSktDc3JzM1ZScklaaFd5SjlOZFRXZUNCdWJHeEVZV0VoR2hzYkVSTVRZN0hqdG9VSCtOcmFXcHc4ZVJKUlVWSHc4L016NlJnTU0wUkVST0tDZ29Kd3h4MTMyTG9ZQXFuM2JiRnROTCtMT1YzOGlNanlMbCsrRERjM04xc1h3Nm9ZdG5XSTFUakwrU0dXMC85YlUwbEpDYkt6czdGNzkyNk1IRG15V2RpdXJxNUdhbW9xUER3ODRPM3RqY3VYTHlNa0pFUnl1Y1FVRlJYaHlTZWZ4SDMzM1lmYTJscFVWRlNnZS9mdStQMzMzM0g3N2JkajJyUnBBSUJqeDQ1aDM3NTk4UFB6dzZWTGx6QjkrblJFUmthaXZMd2NyNzc2S3ZyMDZRTjNkM2RjdlhvVnBhV2xtRGx6Sm5yMTZvWC8vT2MvZU9PTk41Q1dsb1p1M2JxaHZMd2NTNWN1UlVoSUNGNTg4VVZKWmN6SnljSHAwNmV4ZnYxNnBLV2xOUXZiMXJvMlJDMk5MNFNJcUxVNWN1UUlhbXBxY1BmZGQxdnNtTWE2NFVrWlAwY2YzZTM0VzB0RTFzU3dyVVBzcmFjbWF6VWpEdzBOeFpRcFUxQmZYNi8zdUNrcEtVaElTQkQ2SXk5WXNNRHdsNUVvUER3YzNidDNSMmhvS0NaT25JZ3hZOFpnNXN5WkdEdDJMSjU3N2psTW16WU5WNjlleFpZdFc3QjA2Vkk0T1RuaDRzV0xtRHQzTHJadTNZckF3RUJNbURBQkd6WnNRRnBhR3NMRHcxRlVWSVNVbEJTc1hyMGFBd2NPUkk4ZVBZVHpxYmVYYzRPTGk0dERYRndjRGg4K3JIZTl0YTROMlplR2hnYXNYYnNXL3Y3K3FLK3ZoMUtweE96WnM0WDFaV1ZsMkxCaEEzeDhmSERseWhVTUh6NGNRNFlNTVhwY1l5K01nRnN2ZERadTNBaC9mMys0dUxpZ29LQUFqei8rT0h4OWZiRnExU3JrNXVhaVg3OStPSEhpQk9MalNoa3lMZ0FBSUFCSlJFRlU0M0hwMGlVY1BYb1VhV2xwOFBiMkJnRHMyTEVEeGNYRmFOZXVIU29ySy9IVVUwL0J5OHZMT2hlTGlNaks4dlB6a1pXVmhVOC8vUlJMbGl5eDZMR2xQQ09ZV3hGaXp2R0lpS1J3dG5VQjdKSHVHMU43YUc1VVVWR0JZOGVPWWZqdzRjS3l6cDA3Vy9RYzZvSEhGQW9GdW5UcEFsZFhWOVRWMVFFQXRtN2RpcnZ2dmx2b0M5MnBVeWQ0ZUhqZ3pKa3p3djZqUjQ5R2VIZzRBQ0FzTEF4RlJVVVdMWitZbHJnMlpCK1dMMStPcmwyN1l0cTBhWmcxYXhaKyt1a24vUDc3NzhMNmxKUVVQUFhVVTVnelp3N216NStQbFN0WDRzS0ZDMGFQcTM0QnRHL2ZQaVFrSk9DRkYxN0FQLzd4RDZ4WnMwYlladlhxMWVqWXNTT21UcDJLdi83MXI0aUxpOE9YWDM0SkFMam5ubnR3OGVKRnpKNDlHeU5IanNUaHc0Y3hkKzVjeE1URUlEYzNGd0NRbloyTnlzcEt6SnMzRDA4ODhRUjY5dXlKMU5SVUMxOGhJcUtXRXhNVGc5bXpaNk4vLy81V09iNnhRV2ZsK3VXWFg0VC85SDBtSXJJMDFteUxFQXZZVW42UVRXMUdic2lGQ3hjUUVSRmhzNEcvenB3NWc2cXFLdFRVMUFqTHVuVHBvalZVdjdQei83MjdjWEp5UW1Oalk0dVV6ZGJYaGxwR1ZWVVYwdFBUOGNJTEx3akxKa3lZZ0tDZ0lBQzMvbTBHQkFRSXRjZ3VMaTdvMzc4L01qTXpNWDM2ZEVubk1QVENhUHo0OFZyZEY5emQzVkZlWGk1OGpvNk9oa0toRUY1V0FkQjZZZlg1NTU4ak9UbFoySDdvMEtGSVRrN0dva1dMWkYwSElpSjc0K0xpWXBYamFyWTJsRlBab2ZuTVpheDFJcnZ0RUpFMU1XeHJNQlNJcGZibE5tVzZNQ21VU2lWY1hWM05Pb1k1VkNvVkJnNGNpS0ZEaHdyTHBreVpZclB5YUxMMXRhR1dVVnBhaXREUVVLMlhPb21KaWNLZjgvUHpVVlpXaG0zYnRtbnQ1K1BqSS9rY2hsNFk5ZXJWQ3djT0hNRDI3ZHZoNysrUDY5ZXZ5NW9YTWo4L0grbnA2Vm92aGZyMjdZdjYrdm8yUHpnSUVaRWNZalhhNnY5VlAxUHBlemJUcktuV2ZQN1MzRmZ6ZUF6YVJHUk5ETnNheFBwYW0vSlcxZExDd3NLMGF0R0FXLzFYcFRLMy9KR1JrYmh3NFlKVzJDNHFLa0p3Y0xDa29Pdm01Z2FsVWlsOHRtU3R0NXhyd3h0cjY2VlVLcUZRaVA5a0taVktSRWRIVyswbDBQcjE2MUZTVW9JRkN4YkEyZGtaUjQ4ZXhjNmRPeVh2cjFRcU1YSGlSSGg0ZUFqTDdPV0ZGUkdSUFpFeTlvM21kbkx2N2JaK3BpTWl4OEd3TFVMZmo3Q2hIMmRqemNRTnJaZnlZeDhhR2dwL2YzL2s1K2NqSmlZR2RYVjFTRTlQeDZPUFBtcDBYMHQ0OE1FSDhlS0xMMkx5NU1udzh2S0NTcVhDL3YzN01XUEdERW43aDRlSDQrelpzK2pldlR1YW1wcXdlL2R1b2ZtdnVXeDliYWhsQkFjSG83Q3dzTm55dkx3ODlPalJBNTA3ZDhhUkkwZTAxalUwTktDc3JBeGhZV0ZtblZ1bFVtSERoZzM0NXB0dnRHcS81ZWpjdVRNS0Nnb1FHeHNyTENzb0tFQlVWSlRXZG53QUpDS3lEa3YzQVNjaU1vWmhXNGR1RXlWZG1zMlBOTGN4OUhBczllRlpQZlZYWm1ZbWxFb2wzTnpjTUdUSUVJU0doZ0lBWG4vOWRTeGJ0Z3dkTzNhRWw1Y1g3cjc3Ymh3NWNnUjMzbm1uc0kwaFlpOExpb3VMa1orZmo0eU1ETlRWMWVIcTFhdElUMC9IOWV2WGNmSGlSWncrZlJyZHVuWERNODg4ZzRVTEZ5SWlJZ0t1cnE1NDhNRUhBZHdheWZtbm4zN0MxYXRYTVdiTUdFUkZSV0h6NXMyb3FLakEzcjE3a1pDUWdBY2ZmQkN2dnZvcU1qSXk0T1BqZ3dFREJ1REFnUVBDOUdMR3FLZitPbjM2TkxadTNZclkyRmhNbmp4WnFGV1hjbTBZWWxvM1B6OC94TWJHSWowOVhaaGVKajgvWDJqVk1HalFJSHo0NFljNGQrNGNvcU9qQVFBLy9QQ0RNRUs5T2RTdE1tcHFhb1IrMnlVbEpRQnUvYnVTTXFMNHRHblQ4T1dYWCtLdHQ5NkNrNU1UcmwyN2h1UEhqemNMMjBSRWJZV3haeW9wKytyN2JNcnhlUDhuSWx0ZzJQNGZPVGNFZmYxL0xFRTk5WmRZMDlLUWtCQ3pSeS9XRjdqRHdzSzBtc05tWjJjTGY1NDBhWkx3NXlGRGh1aWRSaWt3TUJCcGFXbGF5eElURTdYNjB3WUhCMlBkdW5WYTJ6ejg4TU9TeTYyZSttdnExS2w2MXh1N05nemFiY05ycjcyRzk5OS9IeGtaR1FnTURFUkFRQUFlZXVnaEFMY0c2RWxKU2NIS2xTdmg3KytQRGgwNllQRGd3ZkQxOVRWNlhDa3ZqSllzV1lMbHk1Zmo5dHR2UjFOVEV5SWpJMUZVVklTelo4K2lzcklTWjgrZVJYRnhzZkNpYXVMRWlUaCsvRGlxcTZzUkh4K1BzV1BIb3F5c0RDKy8vRElpSXlQaDd1Nk9XYk5tYVpXRGYwK0ppRzZ4eGlCbTVyWXlKQ0tTaTJIN2Z4enBMV2xyTGJjNUhQRTd0MFcrdnI1WXZIaXg2UHJJeUVpVFhraEplV0UwYk5nd0RCczJUR3ViaElRRTRjOUpTVWtBZ0dYTGxnbkxObTdjcUxXOW9XNFhETnBFMU5hWSs1dG1pWkhEZFN0R1RPa0tTRVJrS29adENjeTlXZkFCMmpEZDBhTTF1Ym01YWRXdUU3VlYvSjBnb3RhcXFhbEo3OENuNWpZamx6TjJqcjd6NmpzM2d6VVJ0U1NHYmJJNWpzaE0xcGFYbDRlOHZEelI5WEZ4Y1lpSmlXbkJFaEVSdFg3NStmbkl5c3JDMGFOSFVWWldoaXRYcm1EQ2hBbG8zNzY5V2NjMUZLaWxCRzVEMjdCbW00aGFFc00yRWJWNVBYcjBRSThlUFd4ZERDS2lOaVVtSmdZeE1UR1lQWHUyM3ZXbXR0Z3hkVW92S2VkbXNDYWlsc1N3VFVSRVJFUjJSMThOdGJualc3Qm1tNGhha21rVHhqb0FjMzk0K2NOdFB6WnQyb1RxNm1wYkY0T0lpSWhrMHRkdjI5ZzJVbzhsZDM4aUlya1l0bHV4aW9vS0ZCUVV5TjdQRVY0RWFGNmI4ZVBINC8zMzMwZFRVNU9OUzBWRVJFUkVSSTZDemNqMVVJZFJzVkFxZFJSTVUvZGZ2bnc1U2twSzhPNjc3NHB1azVPVGc2VkxseUl4TVJGUlVWRUdqNmRiTm11OHdhMnBxY0d1WGJ0dzVzd1pWRlJVYUUxL1pFa3pac3pBK1BIakRjN1JyWHR0ZkgxOU1YandZT3pZc1FNUFB2aWdWY3BGWkcyY0dveUlpSWlvZFdIWTFtSHNnZFpZcmJDNSt3TkFyMTY5RUJZV1puQ2J1TGc0akJneHd1aXg1SlROSE8zYnQ4ZVVLVk53K3ZScHJGMjcxaXJuQUlDaFE0ZWlhOWV1QnJmUmQyMUdqeDZOT1hQbVlOeTRjZkR5OHJKYStZaXNSZXFVTjBSRVJFUmtIOWlNWElPVW9Hek45V3FqUm8yU1ZBUHI1T1JrZEp1MlpzNmNPZWpidDYvUjdYU3ZqYk96TXdZUEhvejkrL2RicTJoa0p5b3JLMUZTVW1LMTR4dWFRc3phMUlHYmlNaFI2UHZOczhUdklIOUxpYWdsc0diN2Y5UkJXRXJOdFpxKzBURk4zVit0c2JFUmhZV0ZhR3hzdE9pOHYyMmhScXkydGhZblQ1NUVWRlFVL1B6OFpPOC9aTWdRckYyN0ZwTW1UYkpDNmNoZW5EaHhBcDZlbmdnTkRiWEs4WGZ2M3MxcHhJaUlpSWpJS0lidC85RU1vcnFoVkY5UTFRM1Y1dTRQQUNVbEpjak96c2J1M2JzeGN1VElabUc3dXJvYXFhbXA4UER3Z0xlM055NWZ2b3lRa0JBSjM4NjREei84RUhsNWVYQnpjOE9iYjc2SlRaczJJVGMzRjkyNmRjUGYvLzUzQUxkQ3hzbVRKeEVRRUlDU2toSTgrZVNUQ0FnSWtIeU9IVHQyb0xpNEdPM2F0VU5sWlNXZWV1b3B5VTI2YzNKeWNQcjBhYXhmdng1cGFXbk53cmFVYXhNWkdZbno1ODlMTGkrMVBwY3VYY0tubjM2S2VmUG1XZnpZS3BVS2VYbDUyTGx6SjU1Ly9ubUxIMThxTmljbkludFJXbHFLblR0M3d0M2RIUmN1WEVCTVRBd1NFeE90ZWs2eGNYRjBLMEQwc2NUODNVUkVjakJzMjVIUTBGQk1tVElGOWZYMWV0ZW5wS1FnSVNGQjZJKzhZTUVDaTUxNzd0eTVPSFhxRk5hc1dZTk5telpoOXV6Wk9IZnVITEt5c2dBQXVibTUrUG5ubjdGa3lSSUFRR0ZoSWQ1NDR3MnNXclZLMHZHenM3TlJXVmtwaEtEZHUzY2pOVFVWaXhZdGtyUi9YRndjNHVMaWNQandZYjNycFZ5Yjl1M2I0L3IxNjVMT1IvWXBLeXNMWjgrZVJZY09IWEQ5K25VRUJBUUlMUlh5OHZLUWw1Y0hKeWNuWkdSa29LQ2dBSUdCZ1ZyOTk4dkt5ckJod3diNCtQamd5cFVyR0Q1OE9JWU1HU0xwM0ptWm1TZ3ZMd2NBYk51MkRRRFFvMGNQOU9qUkF5VWxKWGpycmJkUVVWR0JGU3RXd05QVEV5a3BLYmgyN1JwZWVPRUZGQlVWSVNVbEJjOCsreXp5OHZMZzdPeU02dXBxUFAzMDArallzU09BVzYxYTFxNWRDNFZDZ2JxNk92ajYrbUxHakJtV3ZIeEVSQmJUMU5TRUpVdVdZTm15WlhCM2Q0ZEtwY0xzMmJNUkZSV0Z3WU1IVytRY1lxRllUZ1dJMkRhbURtSkxSQ1FIdzdZZTF1b2ZaSTZLaWdvY08zWk1DTHNBMExselo0dWV3OG5KQ2NlT0hjTnJyNzBHTnpjM2RPL2VIZDI3ZHdjQWZQTEpKMGhLU2hLMmpZaUlnRUtoUUc1dUxucjE2bVgwMko5Ly9qbVNrNU9GejBPSERrVnljckxrc0cySTFHdlQxTlFFaFlKLzVWdXJhOWV1SVRrNUdYdjI3QkdXSlNZbUlpRWhBUjRlSGtMd3pjM054WWdSSTlDL2YvOW14MGhKU2NGYmI3MEZiMjl2TkRVMTRkRkhIMFZZV0ppa2YwdnEwUDdaWjU5aHlwUXBXdXRDUTBQeDZxdXY0czAzM3hTYXIzZnIxZzMzM1hjZi9QMzlFUk1UZy9UMGRHUm5aMlBSb2tWUUtCVEl5Y25CSzYrOGduWHIxZ0VBUHZyb0l3d2JOZ3k5ZS9jR0FDUW5KK1BiYjc5bHR3Y2lza3QvL3ZrbnpwMDdCMWRYVndDM25pRUdEUnFFN094c2k0VnROYzJ1ZXJxdGUrVFdVb3UxTm1USUppSnJZUExRdzlSbTRJYldtUnZXTDF5NGdJaUlDS3NQaXRhblR4K2hwazNUYjcvOTFpeVFoSWVINCtUSms1TENkbjUrUHRMVDA3WEszN2R2WDlUWDE4UE56YzJzTWt1OU5sZXZYdFg3M2FoMThQTHl3b3N2dmloOGJtaG9nTHU3TzY1ZXZTcXBPOFV2di95Q2dJQUFlSHQ3QXdCY1hGelF2MzkvWkdabVl2cjA2V2FYTHlJaUFrMU5UYWlvcUVESGpoMXgvZnAxK1B2N2EyMXozMzMzQ1M5ODR1TGlVRnhjakxLeU1uVG8wQUVIRHg3VWF2NCtkT2hRZlAzMTF3emJSR1NYWEYxZFVWZFhoeXRYcmdqM1ZrcytvK2lyaVZZL2kybU9rY09RVEVUMmpHSGJDcXp4dzY5VUtvVzN4OWJrN0t4L2dIcVZTZ1VYRnhldFpRcUZBa3FsVXRKeGxVb2xKazZjQ0E4UEQyR1pidTJncWFSZW05emNYUFRwMDhjaTU2U1c1K0xpZ2o1OSttRE5talZRS0JUdzlmVkZUVTBOVkNxVnBQM3o4L05SVmxZbU5BRlg4L0h4c1ZnWng0NGRpLzM3OTJQa3lKSG8xS2xUcy9XNkQ2SkJRVUc0ZVBFaXJsMjdocHMzYjJxVjdkcTFhNGlJaUxCWTJZaUlMQ2s4UEJ3SERoelFXdmJmLy80WHMyZlBOdnZZK2dhZDFhekpOdlJaNm5FWjBvbW9KVEJzNjlHU3pjaWwvdUNIaFlVSi9VWFZHaG9hSkovSDNKdEx0MjdkVUZKU2d1am9hR0ZaY1hHeDVMbStPM2Z1aklLQ0FzVEd4Z3JMQ2dvS0VCVVZaVko1TkVtOU5sbFpXWmd3WVlMWjV5UGJ1SDc5T3BZc1dZS1VsQlIwNmRJRkFMU2FsQnVqVkNvUkhSMXRzWmM4K293Wk13WUxGeTZFcTZ1cnBIOGJEUTBOYU5ldUhWUXFGVHAwNkdEVnNoRVJXZE94WThmZzd1NHVlUndNUXd6MXVkWTNFNHkrOWZxZTJ4aXdpYWlsY1o1dFBYNzU1UmV0LzhTV3RhVFEwRkQ0Ky9zalB6OGZBRkJYVjRmMDlIVEpOY3ZtbWoxN05yWnYzeTU4cnFpb3dNMmJOeVhYRkUrYk5nMWZmdm1sVUF0NTdkbzFIRDkrM0NKbGszSnRLaW9xVUZaV0ptbU9ickpQaHc0ZFFyOSsvWVNnTGNiVjFWWDRlOWJZMklqTGx5OEQrTDhYUHBvYUdocFFYRndzcXh5YXh5OHZMOWY2ZStibjV3ZFhWMWVjT25YS2FOUDJwcVltbEplWEl5d3NER0ZoWVNncEtXbjI3MW0zdkFEN0ZoS1IvYW1xcXNJWFgzeUJsSlFVcTUxRDgvbXJYNzkrelg0TDlUMmYyZnJaallpSU5kc2FiUDBRcTU3Nkt6TXpFMHFsRW01dWJoZ3laSWd3NE5McnI3K09aY3VXb1dQSGp2RHk4c0xkZDkrTkkwZU80TTQ3NzVRMHA3Q2gydTF0MjdiaHpKa3pPSG55Skw3NjZpdjg1Uzkvd1lBQkE0VDFkOTU1SjBwTFM3RjY5V3I0K1BpZ29xSUNiNzMxbHJDK3NySVMrL2J0dzVrelozRHExQ2w4OWRWWGlJaUlFQVpKR1R0MkxNckt5dkR5eXk4ak1qSVM3dTd1bURWcmx1UnJvNTc2Ni9UcDA5aTZkU3RpWTJNeGVmSmtvZm00c1d2ejZhZWY0dGxubjVWOFBySS9LcFVLTlRVMXd1ZWFtaHBVVmxZQzBPNi9GeG9haXJLeU1tRzVlcXlCUVlNRzRjTVBQOFM1YytlRUZoby8vUENENU5ZWmFxR2hvYmgwNlJJNmRlcUVRNGNPTmV0VG5aQ1FnSktTRXIzN0hqOStYQmk0N2NjZmY4U0lFU1BnNmVrSkFCZzVjaVQrL2U5LzQvNzc3d2R3YTV5RXVybzZpN1QrSUNLeWxzYkdSbnp3d1FkNDVaVlgwS0ZEQjYxMWx1NVhiYXgyV3lxeHdkYUlpQ3l0elladDlmek5OMi9ldE9oeGpmMG82L1l4a2tNOTlaZFlVOUtRa0JDa3BxYWFkR3cxc1J1TGxPYXJreWRQRmwzbjYrdHI5QmptVEdPa252cHI2dFNwZXRjYnVqWUhEaHhBejU0OW04MWJUdlpQcFZJSlUrSGRlKys5MkxKbEMxYXNXQUZ2YjIrNHVibGg4T0RCV0xkdUhSNTk5RkZobjBtVEptSFJva1hJeWNuQjdiZmZqb0VEQndLNDFlYzdKU1VGSzFldWhMKy9QenAwNklEQmd3ZkQxOWRYVnBtZWVPSUpMRjY4R0ZGUlVSZzFhbFN6OVU1T1RvaVBqOWU3YjExZEhUWnUzSWpMbHkvanlwVXJlT21sbDRSMXp6Ly9QTjU3N3ozazVPUWdLQ2dJWVdGaHpmN044YUdRaU96TjZ0V3JrWmlZaU9EZ1lLdWZpNk9JRTFGcjAyYkR0cm8yU04yMDJCaERQOWk2elpTa0JHNTdadS9sczdTUWtCQ3R2dUxVZXRUVzFxS2lvZ0lBRUIwZHJUVzltNWlPSFR0aTVjcVZldGRGUmthYS9jS3FiOSsrZXJzakZCUVVJRFEwRk9mT25jUFlzV1AxN2p0dzRFQzlVNUlCUUx0MjdiQnc0VUxSOC9LaGtvanN6WGZmZllmZXZYdHJ2Y3pldG0yYjhQTGRXcjlaK3Zwbkd6dVh2bWJuL0YwbEltdHJzMkU3UER3Y3dLMFJxQThlUElpNzdyckw0UFp5Zm16NXcyeFp1cU5EYTNKemN6Tjc2aU1HN2Racno1NDlLQ3NydzZCQmc5Q3VYVHRiRjhlZ3RMUTBsSmVYWThHQ0JjM1dIVDkrSExtNXVWQXFsUWdORFpYVTdVTVhmM2VJeUo1Y3ZIZ1JGeTVjUUZKU0Vob2JHd0hjNnZKVlZGUWtiR01QemNqRnlzQm01RVRVRXRwczJQYno4OE80Y2VPd1o4OGV2UGppaXhneFlnUmlZbUswcHA0aSsxZFhWNGN2di96UzFzV2dGcVJTcVZCVlZZWGZmLzhkaHc0ZGdwZVhsMFdta2pFa0l5T2oyWWoybWthUEhtMjB1ZmtISDN3Z3VxNTM3OTdZc1dPSHllVWpJckkzQnc0Y3dQcjE2N0YrL1hxdDVTKzg4SUxGejZVNVdLMmFsQ0F2RnFUMXpkbk53RTFFMXRCbXc3YW5weWNlZSt3eHVMaTQ0TWNmZnhUK0k2TFdJeUlpQW9tSmllalJvNGRWenlOM2tEUWlJa2VYbUppSXhNUkVnOXRZSThES3FTMDNGclExdDJQZ0ppSnJhTE5oRzdqVngvUGxsMS9HazA4K2lkT25UK1BNbVRPNGNlT0dyWXRGRnZUYmI3L2h4SWtUaUkyTjViUmViVWhnWUNDNmRldUdMbDI2d01mSEJ3cEZtLzZwSWlJaUkrUTJTWmNhdERXM1orQW1Ja3RyODArd25wNmU4UFQwUkhoNHVONlJnNmwxKy9UVFQzSGl4QW4wNzk4Znp6MzNuRm5Ic3NWTlZ2ZWNVdnVleWNFSEJ5SWlhbzEwQnpTejVQRk1XVTlFSkZlYkQ5dEV1aXdScWpXUElUVUFTMjN5Sm1lMGUyTmgzZFJwNlBRZGkzaE5pSWlJaUVnNmhtMXlPSVlDclZnNE5kYS9xeVhuL3RRdG83SFBwcDdEbHFGeXhvd1pHRDkrUEI1KytHSForMTY2ZEFrelo4N0UrKysvajl0dnY5Mmk1V0l6UXlJaUlpS1NpbUdiSEpMdTNKeTZOZFhtMUE1TERXTmkyNWt5aDdzbEE2QTloTW1oUTRlaWE5ZXVvdXZ6OHZKRUIwM3o4ZkhCWFhmZGhlRGdZS3VVallHYmlNZyt5Zmx0NXU4NEViVUVobTF5V0ZMbTJEVFVURnRmYmJhK1ArdmJWbXcvTVZLYXJFdXRsVzhONXN5Wkk3cXVxcW9LQnc4ZUZBM2JIaDRlV0xod29iV0tSa1JFTFVEZmZkU2NlMnRydkJjU1VldkhzRTBPUmZQbUt6WnZwMllBbHpzOWlOU202ZnJLSVlXMWE3YnQ0VTEvYlcwdFRwNDhpYWlvS1BqNStXbXR1M0hqQmxhdVhJbUFnQURSL2F1cXFuRDgrSEVNR3piTWFtVms3VFlSRVhEcTFDbGtaV1hCeWNrSlo4K2V4ZlRwMHkzYWZVZmZpMlk1NDZXSWJTdmxaVHNSa1NVd2JKTkRNWFNUMXEyMU51VW1iSW4rMG1KbE1uWWVhNy9GUDNmdUhONTQ0dzBNR2pRSVRrNU9xSzJ0UldWbEphWk9uWXBldlhvQkFKUktKZGF1WFF0WFYxYzRPVG5oeG8wYm1EdDNMbHhjWElUamJONjhHUXFGQWxldVhNRlhYMzJGSjU5OFV1aWJuWk9UZzlPblQyUDkrdlZJUzB2VEN0dmw1ZVhJeU1oQWJXMHQ4dkx5c0czYk5nREFsQ2xUaEczMjdkdUg0dUppZlBiWlowaFBUMi8ySFU2ZlBvM3QyN2NqTWpJU2hZV0ZtRGh4SW5yMjdJbnk4bks4K3VxcjZOT25EOXpkM1hIMTZsV1VscFppNXN5WnduY2pJcUwvbzFRcThlYWJiMkxMbGkwQWJvMlg4ZGhqaitHcnI3NkNsNWRYaTViRm5CWnFETnhFWkUwTTIrVHd4T2J1MUd5eXBtLzZFWDAzYUNuQldQT051dTR5T1N3OVJaZ3gwZEhSbURwMUtyNzg4a3Q4OU5GSDhQZjNSM1YxTlI1NTVCRjg4Y1VYOFBIeHdULy8rVThFQndmamdRY2VBQUI4KysyM1dMOStQWjU4OGtrQXdNOC8vd3hQVDA5TW5qd1pBREJ5NUVqczNidFhPRWRjWEJ6aTR1SncrUERoWnVjUERBekVsQ2xUNE9ibWh0TFNVcTJRclRaNjlHZ0F3RmRmZmRWc1hVMU5EWll1WFlxUFB2b0lIaDRlcUt1cnc5Lys5amVrcGFVaE1EQVFFeVpNd0lZTkc1Q1dsb2J3OEhBVUZSVWhKU1VGcTFldk52L2lFUkcxTWRldlg4ZlpzMmRSVTFPRDl1M2JJemc0R1A3Ky9qaDU4aVFHREJoZzYrTHBKWGJmWnVBbUltdGgyQ2FIcEsvdmw3NkFhdW1hYlVzUFpHWUxkOTk5Ti96OS9RRUFYbDVldU9PT08zRHc0RUhjYzg4OTJMWnRHNzcrK210aDIvSGp4K08rKys3RHpKa3o0ZWJtaGhzM2J1RGt5Wk9ZTkdrU25KeWNFQk1UQTNkMzl4WXA5L2J0MnhFZkh3OFBEdzhBZ0x1N08rTGo0N0Y5KzNiTW1qVUx3SzJ3SGg0ZURnQUlDd3REVVZGUmk1U05pS2kxOGZYMXhjNmRPOUcrZlh0aFdVMU5UYlB1UDdha2IvQlRzWHU5Mkl0M0lpSnpNR3lUUXpPMWR0allTT0ppODNBYjZ1dHRiTTVzUzVYZFhNN096bHFmQXdNRGNmSGlSVnk0Y0FGZVhsNVFLUDd2WjBXaFVNREx5d3VGaFlXSWpvN0c4T0hEY2VEQUFkeDMzMzJZTUdFQ3BrNmRpc2pJU0t1VlZWTnViaTd1dmZkZXJXWGg0ZUhZdFd1WDhGbnp1ems1T2FHeHNiRkZ5a1pFMUJxRmhJUUlmOTY3ZHk5aVltTFFwVXNYRzVaSW03NHhXTVJhcHpGa0U1RTFNR3dUL1krVVdtZERJVmJPb0dtV1lLdWFiVjBORFEzdzlQU0VTcVhTNnB1dHBsQW9vRlFxQWR3YUtUd2xKUVZGUlVYWXRHa1RwazJiaHFWTGw3Wkl2Mmg5NWRNc0d4RVJ5WGY1OG1Vc1g3NGNSVVZGV0xseXBVV09xYjYvNlp2bFEyNFhMRFlUSnlKYll0Z21rc0hZS0toeWE2Y3RVUmF4Y3BoNlRMbGxMaTR1eHBBaFF4QVJFWUZyMTY1QnBWTEJ5Y2tKd0syQVcxbFpLZFJlSHpwMENJTUhEMFo0ZURoZWV1a2xqQnMzRGl0WHJzVEhIMzhzK1h5dXJxNVFxVlRDNTB1WExrbWFVN3RidDI0b0xTM1ZXbFpTVW9KdTNicEpQcmNhSDl5SWlHNEpDQWpBNHNXTFVWUlVoTC8vL2U5WXZudzVPblRvWU5ZeGRlOUYra1lQbC9zN2JJdUJSWW1JR0xhSnpHRHN4bS9PcU9ibTFMSmJVMDVPamhDb1MwdExVVkpTZ2p2dnZCTXVMaTRZUDM0OERodzRnSkVqUndJQU1qSXlNR0hDQktGZmRucDZPc0xDd29UdzNiVnJWd1FGQmNrNmYyaG9LUDc3My84Q0FDb3JLM0hxMUNsSllmdkJCeC9FSzYrOGdnY2VlQUFLaFFLTmpZM0l6TXpFMjIrL0xldjhSRVRVWEhoNE9PTGk0ckI1ODJZa0pTVUJFQitBMUJaMHk4Q1hwa1RVRWhpMnlXR0oxVUNiOG5CZ2JPNXRxVTNkNUxCV24yMWo1UTBJQ01ENjlldWhWQ3FSbjUrUGxKUVVvWG4yazA4K2liVnIxK0xDaFF0d2RuWkdYVjJkTUJJNUFIaDZldUx4eHgvSGZmZmRoMDZkT3VIeTVjdVlPM2V1c0Y0OTlkZnAwNmV4ZGV0V3hNYkdZdkxreVhCMWRSVzJ1ZU9PTzdCdDJ6YTgrZWFiQ0E0T3hwdzVjNFIxKy9idFEybHBLY3JLeXZERkYxOGdORFJVR0tIYzE5Y1hUei85TkQ3NDRBT0Vob2Fpdkx3Y2MrZk9oWStQRDhyTHkvSFRUei9oNnRXckdETm1ES0tpb3JCNTgyWlVWRlJnNzk2OVNFaEkwTHEyZkVBaklnSk9uRGlCTys2NFEvZ2NIaDZPakl3TUc1WkltNVRXWnZ4Tkp5SnJZdGdtaDJac2FpL2RkYnI3R2h0d1JmZVlZdWVYdTA3dWVsT0N2TmgzQ1E4UHgrT1BQNjUzUDRWQ2dhZWZmbHIwdU04Kyt5eWVmZlpaMGZYcXFiK21UcDBxdW8yVGt4TVdMMTZzZDUwNldFK2ZQbDN2K2w2OWV1bnRIeDRZR0lpMHREU3RaWW1KaVVoTVROUmF4b2N5SXFKYmNuTno4ZGhqanlFakkwT1lWN3V5c2xLcnRaS3RmeStsdk94bW4yNGlzaWFHYlhJNFVrT28zUG0wMWN2bDNMVHQrZWF1VzdhU2toTHMzNzhmVjY5ZXhhQkJneEFYRjJlamt0bU9QZi8vUlVUVWt0VHphcXVEZGxOVEV3NGNPSUNGQ3hjSzI3UlVNM0pUNytXYTJ6QndFNUUxTUd5VHc3RmtjMjF6dG05dE4vWFEwRkFzWDc3YzFzVWdJaUk3RUJRVWhNV0xGMlBseXBYdzh2TEN4WXNYOGZUVFQ1czA2S1FobGhpZmhFR2FpR3lGWVp1SWlJaUlaQnMwYUJBR0RSb2t1dDdVZ0d1b201WXAvYTZsekJMQ01FNUUxdUJzNndJUUVSRVJFYWtaQ3RQNkFyZWNadUJzTWs1RUxZbGhtNGlJaUlqc2xwUnhVNlNPcldKc0hSR1JKVEZzazhPejVIelZjbytsYjN0VHltT3JPYmVKaUlpSWlFZy9obTBpRTRpRlczWHpOSFBJUFlhMW1zTzF4UURmRnI4VEVSRVJFZGtuRHBCR0RrMGR2Z3lGWjdIbGxoeGtSVW9OdCs0QUw4YjJOeWVBdDhiK2JLdFhyMFpXVmhhMmJOa2l1ZzM3NmhFUkVSRlJTMkhZSm9kbGFQNVBPWUZNU20ycHNYT1lFdjRNN1dOT0RXNXJEYU16WnN4QVZsYVcwZTBZdUltSVdqOVRmc2Y1MjA5RUxZMWhteHlPYnNqV3Zma2F1aG5yQzhoeXB5Q3hGRGFKSmlJaVIyR0pleXRmdGhKUlMyUFlKb2VqYjhSU3plQnFiQVJUUzl5bzVRNk1KcmU1dXFsQjNGRWVRdmpBUlVSa1dUdDI3RUI1ZVRtU2twSmE1SHpHZnNjTjNRZmxkaDBqSWpJVnd6WTVMTEdBTFRWNFc1b3B6ZUZhVW5sNU9UWnUzSWpzN0d6Y2YvLzk2TisvUC9idDI0ZU1qQXc4OWRSVGlJK1BCM0RyZ2F1NHVCanQyclZEWldVbG5ucnFLWGg1ZVdIVnFsWEl6YzFGdjM3OWNPTEVDY1RIeCtQU3BVczRldlFvMHRMUzRPM3RqYXlzTEp3OWV4WWRPblRBOWV2WEVSQVFnRW1USmdFQXZ2MzJXNXc0Y1FJLy92Z2owdFBUc1huelp1VG41K1BQUC8vRXVuWHJ0TXBhVTFPRCtmUG53ODNORFU4KytTUnV2LzMyRnIxV1JFU081T2JObS9qMDAwK0YzMnRMTStYbEtJTXpFZGtEaG0xeUtGS0N0TEhnTGRiOFhFNFpMRFZxdWFGeldGcGdZQ0NlZSs0NUJBVUZDU0Y1N3R5NUNBc0xnNU9URXdBZ096c2JsWldWbURkdkhnQmc5KzdkU0UxTnhhSkZpM0RQUGZmZ3h4OS94T3pacy9IdHQ5L2kwS0ZEU0UxTlJVcEtDbkp6YzlHdFd6Y3NXYklFZS9ic0VjNlptSmlJaElRRWVIaDRZTktrU1pnMGFSSU9IVHFFTFZ1MllPVElrYmovL3Z1Um5Kd01sVXFsVmRhbXBpWjA3dHdaOCtmUGg3TXpKMTBnSXJLbTdkdTNZOGlRSVZZNXRxRjdyWlJXU3FhT3EwSkVaQWtNMitSUURJM29iV3g3UTR5TkRpNGxvTXR0Um02clB0dE9UazdJeWNuQlo1OTlCZ0NZUEhteXNPN3p6ejlIY25LeThIbm8wS0ZuNXI2cUFBQWdBRWxFUVZSSVRrN0dva1dMQUFEUjBkRlFLQlJRS0JUbzBxVUxBTURWMVJWMWRYWHc4ZkhCaXkrK0tPemIwTkFBZDNkM1hMMTZGU0VoSWNMeW16ZHZJanc4SEowNmRRSUFMRm15Ukt0OFRVMU5XTFpzR2Y3eGozOHdhQk1SV2RtVksxZWdVcW5Rc1dOSGl4OWJ5a3R0S1lHN3BWOU9FeEdwTVd5VFF6TTBNSnF4L2w2YTIwb2RZTTNVaHdHNTIxdjc0V0gwNk5GQ2JiYW0vUHg4cEtlbmE2M3IyN2N2NnV2cmpSNVRvVkNnVDU4K1dMTm1EUlFLQlh4OWZWRlRVOU9zMXRyRHd3UERoZzBUUGM2NmRldHc1TWdSTkRZMnl2aEdSRVJraXUzYnQrT1JSeDdCUC8vNVQ0c2VWMDdyTVhQNmJ4TVJXUlBETnBFTTluTEROallDdXJXYnhJblZHQ3VWU2t5Y09CRWVIaDdDc2lsVHBrZzY1cFVyVi9DM3YvME5LU2twUXEyM1pwTnlOWDBoWDYyd3NCQTlldlNBcjY4dlZxOWVqVGZlZUVQU3VZbUlTTDQvLy93VGdZR0I4UFQwdE9oeE5lOXB4dTY3bWwyODlBVnVOaEVuSWx0aTJDYUhacXo1dHk2cE4zOUxsRVhmZVhXM04vYVFJYmRmdWJtamRIZnUzQmtGQlFXSWpZMFZsaFVVRkNBcUtzcm92ai84OEFQNjllc25CRzFUUkVSRVlOaXdZV2hzYk1SRER6MkVNMmZPb0d2WHJzMjI0MGprUkVUbTI3bHpwMVZHSDlmMzhsanNIaWUybjlnMmhzNUZSR1JwN05CSUR1MlhYMzRSL3RQMzJaYmwwVmNPcVNGZmN5N3hscXlObnpadEdyNzg4a3VoNmZlMWE5ZHcvUGh4U2Z1cVZDclUxTlFJbjJ0cWFsQlpXUWxBL3NPUVFxSEEwMDgvaldYTGxzbmFqNGlJcE1uTnpVWFBuajJoVUlqWDIvVHIxOC9tTGNMMDNWZDFCendsSXJJVzFtd1R0UkdXZW1nUXE5MHVMeTlIUmtZR01qTXpvVlFxNGVibWh2NzkrMnZWV284ZE94WmxaV1Y0K2VXWEVSa1pDWGQzZDh5YU5Rc0FrSjZlanJObno2SzR1QmpwNmVtNGZ2MDZKazZjaU9QSGo2TzZ1aHF2dlBJS2xpeFpnaFVyVnNEYjJ4dHVibTRZUEhndzFxMWJoMGNmZlJRWkdSbjQ4ODgvVVZaV2hpKysrQUlkTzNiRStQSGpoWE52M3J3WnhjWEZ5TXpNeFBEaHcrSGo0NFBqeDQ4ak5UVVY4K2ZQRjdaanJUWVJrZmx5YzNQaDV1YUdiZHUyQVFEeTh2SUFBTnUyYmNQbzBhUGg2K3RyeStLSjBud1pUVVJrYlF6YjVORGtOaU0zdHIraDVWSnU3SElIWmJQV2xDYjZBbmRnWUNDbVRKbGl0QS8yakJrejlDNVBTa29TbWh0cTFqaHYzTGhSK0xQdXlPS2FicnZ0TmdEQTlPblQ5YTZmTTJjTzVzeVpJM3p1MTY4ZkRoOCtyTFVOZ3pZUmtXVk1telpONi9QbHk1Y0JhSS9UWWFuZlc3bS8zVkx1aldMYjhCNUJSSmJFc0UwT3pkUVJ2YTNWQk0xUWZ6Tjk2Nno1VU5BV0h6amE0bmNpSXJJSHVqTkhBTGFyUlRaMmIrZTlnSWhhQ3NNMk9Td3BjM2UyNVBsTm1TNk1pSWpJbG1wcWF2RDk5OThqUFQwZGpZMk44UEh4UVdKaW9zV096M0JNUkswWnd6WVJFUkVSbWFSOSsvYVlPblVxcGs2ZDJteWR1U0haMEN3YnBqUXRaMmdub3BiRzBjaUppSWlJeUs2SWhXTlRwNmcwZDJwTElpSlRNR3lUUTlJM01KcllmMUtQMDFKemI5dDZHaFVpSWlKck14U0tUUTNNRE5wRTFOTFlqSnpvZnd3TlRtWlBkTi9PR3l1anFROFg5bGdEWUk5bElpSWlJaUxTaDJHYnFJV1pPaTJZR0ZOSFZEZkUzRkM3ZlBseWxKU1U0TjEzM3pYNUdQcXdHU0FSRVJFUnRSWU0yMFQvWThvYzIvb0diaEdqTzBlMktlZFZuOU9hWVZOS21NM0x5ME9QSGoxRTEvZnExUXRoWVdHV0xob0FCbTRpSWlJaWFoMFl0c21oNk90amJZbndhdXJvcUdKbDA3ZGNhalAzbGdpaHUzZnZOaGkyUjQwYVpmVXlFQkVSbWNyY2w3WWNEWjJJcEdEWUpvZWkyYzlack0rek9qVHIyMC9OR24yNXhjSzBuUG5BelMyWHNmT3BWQ3JrNWVWaDU4NmRlUDc1NS9WdTA5allpTUxDUWpRMk5pSW1Kc2FzOG9oaDdUWVJVZHNsNVY0bTVmZGY5ejRoZHQrUWNqOHg5NTdEK3hhUlkyTFlKZ0wwQm0rcEE1QTUwczB6TXpNVDVlWGxBSUJ0MjdZQkFIcjA2Q0hVY3BlVWxDQTdPeHU3ZCsvR3lKRWp0Y0wycWxXcmtKdWJpMzc5K3VIRWlST0lqNC9IcFV1WGNQVG9VYVNscGNIYjJ4dU5qWTFZdTNZdEZBb0Y2dXJxNE92cml4a3paclQ4RnlVaUlxUGVmdnR0Yk4rK1hXdlp2SG56TUd2V0xMT09xKy9GdU9abnNkbENkTy9GdWdIWGtvSFgwTEVNUFRlSXJYT1U1d2dpUjhPd1RRN05sSnBnelpzOVlMeld1N1dNY2k3RmlCRWpBQUNmZmZZWnBreVowbXg5YUdnb3BreVpndnI2K21icjdybm5Idno0NDQrWVBYczJ2djMyV3h3NmRBaXBxYWxJU1VsQmJtNHVoZ3daZ284KytnakRoZzFENzk2OUFRREp5Y240OXR0dk1XblNKT3QrTVNJaWtpMHdNQkQvK2M5L3RKYTV1TGhZL2J6NmdxNDFCd1NWRzlBWm5JbElqV0diSEpheE4rUml5K1EwNjVheWpXNC9jcmszNmRZVTNLT2pvNkZRS0tCUUtOQ2xTeGNBZ0t1cksrcnE2bEJiVzR1REJ3OWkzcng1d3ZaRGh3N0YxMTkvemJCTlJHU0huSjJkb1ZCWTkxSFNuSmZpZ1A3YWJrT2ZEUjFMbDdHYWNrczFoeWVpMW90aG14eUt2bWJpK21xbURkMVlyY21VSm02VzdMTnRTNFdGaGJoNTg2YlFQQjBBcmwyN2hvaUlDQnVXaW9pSXhEZzVPVm45SEtiYzQ4VHVwYnI3NjNzbTBGMHY1UVc3cWM4TnJmbWVUVVRTTUd5VFE5SHRoMjFzQkhCOSs1SjFxRlFxZE9qUVFXL3pkQ0lpc2o5T1RrNzQ1Sk5QVUZoWWlETm56bURpeElsNDVKRkhiRjJzWmd6VmRLdlhHOXJIR0ZQN2J4TlIyOGV3VFE1TmJPQVYzWFZ5bUJ2VWJSbnFwZGFzdTdxNlFxVlN3Y25KQ2VYbDVRZ0lDSUN6czdOWjV3NExDME5KU1FtVVNxWFdzUW9LQ2hBVkZhVzFyU01OU2tkRVpLK3lzN1B4eWl1dklEbzZHalUxTlhqa2tVY1FGeGVIbmoxN1d1d2Nwb1pWUzAzclplejhoZ1pmNDMyS2lCaTJpZEE4dkprellxblU2VWdzeFJadnpVTkRRM0hwMGlWMDZ0UUpodzRkc2tpZjZ2YnQyMlBreUpINDk3Ly9qZnZ2dng4QThOdHZ2Nkd1cnE1WjJDWWlJdHRMU1VsQng0NGRBZHo2RGIvMzNudngvZmZmV3pSc2l6VWoxN3hQRytzM0xiY3B1cjdBTEtWWnV0eHBRaG5HaWRvK2htMXllR0kzYVd2T2lXbXBmdGJXS3B1eDcvM0VFMDlnOGVMRmlJcUt3cWhSbzRUbDZxbS9Nak16b1ZRcTRlYm1oaUZEaGlBME5CVHA2ZWs0ZS9Zc2lvdUxrWjZlanV2WHIyUGl4SWs0ZnZ3NHFxdXJFUjhmaitlZmZ4N3Z2ZmNlY25KeUVCUVVoTEN3TUV5ZVBGbnIzS3pWSmlLeUQrcWdyUlllSG83YzNGemhzN2t0eGF5aEpadDZTMzBCUUVSdEY4TTJPUlI5VGNNTTNmQXMwYXhjM3pFTmZkWXRweW5NM2Q5WTRPN2J0eS82OXUzYmJMbDY2aTk5L2E2VGtwS1FsSlFFQUZpMmJKbXdmT1BHamNLZjI3VnJoNFVMRjRxV2l3OG9SRVQyNGNhTkcxaXpaZzJlZmZaWllib3ZwVktKZHUzYVdlVjh1bU90U0IxNHpKN3VHZmI0OG9HSXJJdGhteHlLdWFOOXR4UnphOVV0VVN0dmp3OEQ5bGdtSWlKSGxKZVhoMy85NjEvNDI5LytKZ1Rza3BJU1JFWkdDdHRZWXV3VHpZQXF0Y3VYb2Y3VzVrNGxKcWZzY3JmaFBZNm83V0hZSm9kamlYbXl4YmF6NUkzUzNPUHpwazFFUk5iU3JWczMzSEhISFVMUWJtaG93RTgvL1lUMzNudFAyTWJVbXR5VzZzYWxac2xtNU1acTNIbHZKbklzRE52VXFubDRlQUFBNnV2cmJWd1NJckpYRFEwTkFBQTNOemNibDRTbzdmRDI5c1lMTDd5QWRldld3Y1hGQmVmUG44ZmpqeitPOFBCd2l4eGY2bUNqMWd6bW11Y2dJaklGd3phMWF1cFJxcytkTzJmamtoQ1J2Y3JMeXdNQXJlYXRSR1MrMk5oWXhNYkdpcTYzWmtqVm5UdmJsRkJzYkIreEVjamxubytCbmNoeG1UY3hMcEdOcVIrZVQ1dzR3UnNaRVRWVFVsS0NYYnQyQVFDbmtDTnFJOFQ2YVJ1YmlrdVhvZEJzeVpsS3JGMzdUa1QyaXpYYjFLcjUrdnBpK1BEaHlNckt3cng1OHpCeTVFajQrdnJhdWxoRVpBZHFhMnV4Yjk4K1ZGZFhJem82R25mY2NZZXRpMFJFWnRDc3lUYTAzdGorVXZZeE5sT0pYQXphUkk2SlladGFOVzl2Yjh5Wk13ZHVibTdJek13VWFyQ0lpQURBMmRrWkF3WU13SXdaTXhBY0hHenI0aEFSRVpFRFlkaW1WaTgyTmhZTEZpekFZNDg5aGpObnp1RDgrZk80Y2VPR3JZdEZSRGJrNnVxS3FLZ29kTy9lSFNFaElmRHo4NE96TTN0T0VSRVJVY3RoMktaV3o4bkpDVDQrUHZEeDhURTRVQXNSRVJFUkVWRkw0V3QrSWlJaUlySkx4dWJBN3Rldm4vQ2ZLZnNURVZrVGE3YUppSWlJeU83cEM4NXlCaDR6RnJ3NWlCa1JXUnJETmhFUkVSR1paUC8rL1RoLy9qeWNuSnh3OHVSSkxGbXlCQjRlSGxZNWx6b01HNXIvMnRqK2hxYjZJaUt5TkRZakp5SWlJaUxac3JPemNlSENCVHp4eEJONC9QSEhjZkxrU1J3NWNzUnE1MU1IWW4xemFoTVIyU1BXYkJNUkVSR1JiS3RYcjhhNmRldUV6NXMzYjBhSERoM01QcTV1a05ZTjJjWnF0UTN0VDBUVWtoaTJpWWlJaUVpV2dvSUNORFEwb0YyN2RzSXlTd1J0QU0yQ3M3NlFiS2hKdWFIOTlRVjJLVTNRaVloTXdiQk5SRVJFUkxLY1BIa1NBUUVCK09tbm43QnIxeTVjdVhJRlVWRlJXTEJnQVJRS3l6OWVhdFpXaTlWY0E4MkROaEdSTFRGc0V4RVJFWkVzNWVYbEtDOHZ4NFVMRi9EZWUrOUJxVlRpSC8vNEI3NysrbXM4K09DRFZqbW5zZHBuUTlOL3NlYWFpR3lCQTZRUkVSRVJrU3gxZFhXNGVmTW1ac3lZQVFCd2RuYkd3dzgvakYyN2RsbjhYRkxEc2xqVGNOMEIxVFEvTTRnVGtUV3hacHVJaUlpSVpIRjNkMGRrWktSV2svSFEwRkFVRlJVSm44MGRtRXgzZjBQTndobVlpY2dlTVd3VEVSRVJrU3lkT25YQzFhdFhteTEzY1hFeCs5aGlVM3daR28xYzk3T2hRZE1NSFl1SXlKSVl0b21JaUloSWxqNTkrdUNQUC81QVpXVWxmSDE5QVFBVkZSV0lqbzRXdGpFMXlNclpUMHF3SmlLeUZmYlpKaUlpSWlKWkFnTURNWHIwYU96WXNVTllscFdWaGIvKzlhL0M1Mzc5K2xsOFJIQkw5YmRXNzhzUnk0bkltaGkyaVlpSWlFaTJCUXNXb0xDd0VHbHBhVml4WWdYQ3c4TVJIeDl2OWZPYTJ3VGMwT0JwUkVTV3hHYmtSRVJFUkNSYisvYnQ4Y1liYjRpdU42YzV0MWlZMXRlZjJ4TE56dGwvbTRpc2dXR2JpSWlJaU95S2JnRFdGNnoxalZJdUZwaU5CWE1HYmlLeUJvWnRJaUlpSXJJNytvSzFzZTNFMXNtZHA1dUl5QkxZWjV1SWlJaUlpSWpJd2hpMmlZaUlpSWlJaUN5TVladUlpSWlJSElyVUVjaU5iYWVlM2t6ZmRoemxuSWpZWjV1SWlJaUk3SWFVa0NxbGY3WHVnR2VHUmppWGVqeFR5aUcycnluSElhTFdoV0diaUlpSWlHUWJPM1lzeXN2THRaWU5HREFBYTlhc01ldTRtcU9NNnd2TFlqWEp4cWIwTW5mRWNiRnlpUzB6VkJiZGZZbW9iV0xZSmlJaUlpSlpidDY4aWZEd2NHemN1QkcrdnI0QWdLeXNMQ2dVMW4rMDFCZGNUUTJzY3NLM2VsdE9FMFpFVWpGc0V4RVJFWkVzSlNVbFNFcEtRc2VPSFlWbFI0NGN3VXN2dldUUjg1Z1NvblZyc3pVWis2enZuSnB6ZEJ1cjFUYTBMeEU1SG9adElpSWlJcElsT2pvYTBkSFJ3dWNqUjQ2Z1o4K2VGaitQS2JYWGhrS3gyR2V4T2IzRmFyREZtcFFiMmxlc1JwNUJuS2p0WXRnbUlpSWlJck44KysyM2VPMjExMnhkREwwTTFYU3IxMHM1aHRqMitrSTcrMkVURWNDd1RVUkVSRVJtS0N3c2hMdTdPOXpkM1MxK2JGTkRxelZxaTQwZFUyejZMOVpjRXprdWhtMGlJaUlpTXRrMzMzeURRWU1HV2VYWVlzM0lOWnRrR3dxMGxoaElUV3BnMW0xYXJxOThVc3ROUkcwRHd6WVJFUkVSbVd6ZnZuMTQrT0dIbXkyM3g4SEI1RFFqMXkyL29hQnVUOStSaU93SHd6WVJFUkVSbWFTOHZCeWxwYVVJQ0FpdzZublVRVmRLZ0JjYitFenV1ZFMxejVySE1qYndtcjcxeHViL0pxSzJpMkdiaUlpSWlFeHk4dVJKT0RrNXdkblp1ZGs2VThPa3ZzSEk5QVZVc2RCcXFDWmFTak55T2VVMk5CbzVFUkhETmhFUkVSR1pwS0tpQW8yTmpYclhtZHFNM0pvMXY2YU9ScTY1djdsOXJ0bG5tOGh4Tkg4TlNVUkVSRVFrUVhCd01DSWlJaXgrWENraFZETzB0aVJMQkczTjR4QlIyOFd3VFVSRVJFUW11ZXV1dS9ETk45L29YZmZMTDc5WXJlYldFcUhWMEQ2R0JrM1REUGx5eml2VzVKMkJtNmp0WWpOeUlpSWlJbW8xRElWV09mMm5EZFZRNjY3VDF5UmVYOTl3UTgzVXhjckRKdVZFYlJmRE5oRVJFUkhaUGMyYWJFUHJqZTB2ZFIrcHdkMVllZVRNMFUxRWJRdWJrUk1SRVJFUkVSRlpHTU0yRVJFUkVSRVJrWVV4YkJNUkVSRVJFUkZaR01NMkVSRVJFZGt0S2FOMXl4M1IyNXdSd0MxeExtUEhzTVIzTnVXOFJHUlpETnRFUkVSRS83Kzkrdyt5cTZ6dkIvN1pIeUVKRzJnSUNhR3l4R0M4RWlZMHdtUVlBOUxPUWhsMFNrbzdiYVRHWUlYVmttbXJyUjFheDhIVy9tRFYwWUxnVUIxYlhBYjhNVllITEJYVTBTRVNlMmVnN1c1SzA0d0paaWtRaVJBM3NJQ3dDU1M3MmU4Zm5kM3YzYnZuM252T3ZlZnVyN3hlTTB4eXozUE84enk3ZjJqZTkvT2M1NEVxWmpxazVqVytvOFpnZXRtTkhBQ0F6QVlHQnVMYjMvNTJMRnUyTEE0ZlBod3JWNjZNelpzMzV6cEc2Wm5XYVhmc1RncVRTU0d6MXBGZE02MzB5TEJHandlcjlyT1Bqd0hrVDlnR0FDQ1RJMGVPeEtjLy9lbjR3aGUrRUNlZGRGSkVSTngyMjIyeFk4ZU82T3JxeW4yOHBMQlo3WXpzVWtublhDZWRvVjFKMHZuZDAzRXVkcVgrUytlYjlnc0RZUnBtaHJBTkFFQW1lL2JzaVZXclZrMEU3WWlJcnE2dStOZC8vZGZjd25ZZUliZTBNcDdVVnY3M3ZFSnByVXB5K2JVc1h5SlUrejFVR3JmU005UHhwUUdjeUlSdEFBQXlPZm5raytPLy8vdS80K2pSb3hPQis4aVJJM0hLS2FmazBuKzF3RmxQUUt3V01xdjFWKzg4YW9YbldqOUQyb3AxMGhjUzFkclMvdHhBUG9SdEFBQXlPZSs4OCtLTU04NklEMy80dy9GM2YvZDNjZHBwcDhXRER6NFlmL1JIZjlSdzM5V3EwZVB2TDJmcHAvUnplWHVXNTVQbWtuZGdUWHBIdlR4NDExUGRyL1I1dHIrM0RuT2RzQTBBUUdhMzNucHIzSERERFhIMTFWZkhtOS84NXZqNHh6OGVuWjJkRGZkYnJWS2Ixdmk5NVp1TWxiWm5xUmhYdXBaMzRLNjJmTHhTU0s2MUJON1NjWmc1d2pZQXdEenptYzk4Sm43N3QzODdWcTFhRlcxdGJiRmd3WUxjeDdqcnJydmlneC84WUN4Y3VEQSs4WWxQeEMyMzNCSjMzSEZIVThiS0tpbWtwOTJOUEdzWUxhM0NOeHBpMDRUb1JyODBBS2FQc0EwQU1NOTg0eHZmaVB2dXV5L1dyRmtUYTlldWpRc3Z2RERXcmwwYjU1eHpUclMzTi83UHY5MjdkOGZCZ3dmajRvc3Zqb2lJZSs2NUoyNjQ0WWI0MnRlK0Z0ZGRkMTFFNUwvcFdLUFNodFJLRzQ5TngyN2ZlYjFQWGI0eFdxWDJwTEdCL0FqYkFBRHowTEZqeCtMeHh4K1B4eDkvUEg3d2d4L0VpaFVyNHF5enpvckxMNzg4THIvODhsaTZkR25kZlQvNjZLT3hjZVBHaWM5TGxpeUpEMzNvUTlIYjJ6c1J0dk5TVC9Cc2RrVzMxcVpxOVZ4TE05OXEvWlJYMkdzZGVaYjBHY2lYc0EwQXpJalhYbnN0WG5qaGhWd3FyVXpWMHRJU0VSRmpZMk54K1BEaDJMOS9mK3pmdno4ZWVlU1I2T25waVN1dXVDSisvZGQvUGRhdlh4OUhqeDZOc2JHeDFIMHZXTEFnamg4L1B1bmE4dVhMbzZPalkrSnpudFhlUnBkMk54SjJzNzZyM2N6d1d1djlhMHZLWVhieC8yNEF3TFJic0dCQi9QdS8vM3ZjY01NTkU2R1E1aWo5L1pZRzZ1M2J0OGYyN2R2ajlOTlBqN1BQUG50S2V6VlhYbmxsL1AzZi8zMXMyclFwMnRyYUlpSml4NDRkOFJ1LzhSc1Q5K1M1akR5cEdsdXIzMnJ2VXFjTm5ua0UxRWJPdDg1Nzh6VkhmOEgwRXJZQmdHbjN3UTkrTVBidTNadXBta3A2dDk1NjY2VFBTYi9udHJhMk9QZmNjMlB6NXMzeCtPT1B4Mk9QUFpiNmk0K3p6am9yL3VBUC9pQnV2LzMyV0xac1dSdzllalJXckZnUjczakhPM0taZng3S2p4Q3JaeWw2NlovVnhzamFucVphbnhTTUd3M0llVzdtQnRRbWJBTUEwKzZDQ3k2SUN5NjRZS2FuTVcvZGV1dXRVd0wyb2tXTDR1U1RUNDQxYTliRTFWZGZIUmRmZkhFc1c3WXNJaUtlZi83NXpDc00xcTFiRit2V3JhdlkzbWlZcTdUOHUxU2w4Rmw2UGVub3JLVFBwZmVXamw4ckVHZWRXOXIra3lyUVNiK1Q4dkJjN1hkU2ZsL3BaeUIvd2pZQXdEejJwamU5S2M0OTk5eUpMemp5MnBGOE9xUmRLcDVtMDY5NlFtV2E4Wk9rclVCWEN0elYzc1BPK2p1cGRZU1k1ZVRRUEhQamYya0JBRWh0NWNxVjhXdS85bXR4MldXWHhhcFZxK0swMDA2TFJZc1d6ZlMwbWlKckdKME9XVGR6YStiNDlYNWhBRFJPMkFZQW1HZSsrOTN2enZRVUFFNTRyVE05QVFBQUFKaHZoRzBBQUFESW1iQU5BTUNjVjJ2bjhucnZiZlRacFB2VDdMTGU2RHpxR1JmSWwzZTJBUUNZVmNwRFlkS1JWMW1PNUdwMEU3Q1ozckU3ci9Iek9Lc2JTRS9ZQmdBZ3M1Lzg1Q2Z4MWE5K05jNCsrK3g0OGNVWDQ4b3JyNHdMTDd3d3QvNlR6c2V1ZEdaMjJ1ZkhQOCtGMEZsNlpGZWo4NjExeHZocy9qM0FYQ1pzQXdDUXliRmp4K0pqSC90WS9OTS8vVk1zVzdZc1JrWkdvcnU3T3o3NzJjL0c4dVhMcDNVdTFVSm90VE80MHdiWThudW1LNmhYKzVtUy9sNXRQc0kwekF4aEd3Q0FUSGJzMkJGdmV0T2JZdG15WlJFUjBkN2VIbTk3Mjl2aS92dnZqdzk4NEFNelBMdGtTUUc1V2NHNVZpVzUvRnFsTHdSS3BmbVNvTks0bFo2WjdkVjltT3VFYlFBQU1ubnFxYWZpckxQT21uVHQ3TFBQanU5Ly8vc3pOS09wU29OazZkTHhjcVhYMDRiUldpRzlWbml1RlhMVFZxeVRxdTdWMnBKK0owRHpDTnNBQUdSeTVNaVJHQjBkblhTdHZiMDlEaDQ4T0VNem1xbzBYSlpXaFNPcWg5Unh0Y0pvTTZyaVNlK1Rsd2Z2ckdOV3E3S25EZlZBZllSdEFBQXlPZXVzcytMZi91M2ZKbDE3OU5GSFkyUmtwT0creHdOZ1VpZ3N2MVlySU5ZYmlOTldvL01PM05XV2oxY0t5WldxOHBYNlZOR0c2U05zQXdDUVNWZFhWL3pEUC94RC9QakhQNDUxNjlaRnNWaU1JMGVPeE9MRml4dnV1OUp5NTBhV1FLYzVjN3JldnFzdFE4OHFUWWhPODM1MzJuYWd1WVJ0QUFBeVdiNThlZHg1NTUxeHp6MzNSRWRIUjV4Ly92bHh3UVVYeFBIanh5ZnV5U3VBNWlGTGRiZmVKZVY1eU90OTZ2S04wU3ExSjQwTjVFZllCZ0FnczBLaEVEMDlQUk9mUC9HSlQ4VDY5ZXRuY0VhVFZUdjJxOXExZXZvdWI2dm5XcHA1Vk91bnZNS2U5R1ZIbXQ4SmtCOWhHd0NBekY1NDRZVll0bXhadExTMFJFVEVmLzNYZjhYNzN2ZStpZmFaRG5GcDNxZE9jMC9XZDdXYitYUFgrckxBa25LWVhWcG5lZ0lBQU13OTExeHpUZlQzOTBkRXhBOS8rTU80NktLTG9yT3pjNko5dzRZTmlaWFl2S1ZaM2wxcjJYaWxlZVlSVU5OV3V0TStXNi95bjFQNGh1WlQyUVlBSUxOcnI3MDI3ci8vL25qc3NjZmkyTEZqOGVkLy91ZTVqNUZIMkd4a3FYaXRPZFM3UVZuV2luclNKbkgxeUhNek42QTJZUnNBZ015dXYvNzZxdTMxaHJuU1FKa21iR2JadkN6TDB1KzBnVGpOejFGcFhtazJhaXYvZlZRNk43dFdGVC9wdnRMUFFQNkViUUFBWm8xcVlUb3BvR2FwK0dhdERxYzV4enRKby9PcDloNTIxclBGYXgwaFpqazVOSSt3RFFEQXJKVW1iR1lKcE5NUkxMT2UwOTNNOGV2OXdnQm9uQTNTQUFBQUlHZkNOZ0FBQU9STTJBWUFZRTVxNUZpdHJQMDI2N2w2Zm9ZMDQ5VFR4M1FjMVFZbkVtRWJBQURxTkJzQ2FsNXpxSGJtT0pDZERkSUFBS2hiWDE5ZkRBOFBSMWRYMTZUcm82T2pjZHR0dDhYcnI3OGVodzhmam11dnZUYk9PKys4cHM2bDB0blk1Y2QvSlpscnUzT1g3akxlNkJuY2xZNFRHemNYZmg4d0d3bmJBQUJrTmpBd0VNVmlNWHA3ZTZPbnAyZEsrOTEzM3gydHJhM3hzWTk5TEY1NTVaWG83dTZPdSsrK096bzZPbklaUCsyWjJXbUNZNjJ3V2EzdmVvOGhhMVMxWThlUy9qN1RPN1REaVVqWUJnQWdzMEtoRUlWQ0lYYnQyaldsN2VqUm8vSGxMMzg1N3Jubm5vaUlPT1dVVStJdGIzbExQUGpnZy9GN3YvZDd1YzVqUE55Vy8xbmFscld2V3RmeW1ITzF6K1hYeWl2ejFiNWtxQmI0SzQxYjZabTVVdVdIMlVyWUJnQ2dibTF0YlZPdTdkNjlPeFl0V2hTclY2K2V1TFp1M2JwNDlORkhjd25iU2FHeFBHeU8vNzFacW9YZVdpRzFWbml1OVh6YWluVlM1YjFhV3lOZlZBQlRDZHNBQU9UcXlTZWZqRFBQUEhQU3RSVXJWc1RUVHovZGNOK2xGZXh4cFFHeDJ1ZTAvZGE2UDAyWWJsWkZQQ2tVTnpKdXRTcDcybEFQSkJPMkFRREkxUzkrOFlzNDVaUlRKbDFic21SSnZQTEtLdzMzWFcxNWRLWEtiYVVRWHF2ZkpHa3IwYzBJM05XV2oxY0t5YlcrY0xCMEhKcEgyQVlBSUZjdExTM1Izajc1bjVtdHJhM1IwdExTbFBHU2RodXZ0SHk2MnJWYXNnYlJ2SmUwcHduUmFkN3ZUdHNPTkViWUJnQWdWNmVjY2txOCt1cXJrNjRkUG53NFRqMzExSW5QZWI5WFhhdTZuVmFsemRZcXpUWEwrOW1OeXV0OTZ2S04wU3ExSjQwTnBDZHNBd0NRcTlXclY4ZHp6ejAzNmRyZzRPQ2tEZFB5Tmx1V1EyZlozQ3pMdGJUdm5WZTZWbDVsVC9QbGhNbzNORWJZQmdBZ1YrdlhyNDlYWDMwMWZ2N3puOGZLbFNzakl1TEhQLzV4WEhMSkpSUDNOQ3ZFSmIyZm5YWERzMFkyU3F2MWJEUERhNXB6d0NzUnJDRi9yVE05QVFBQTVxN1IwZEVZR1JtWmRHM2h3b1d4ZGV2VytPWTN2eGtSRVMrOTlGTHMyYk1ucnJycXFvbDdObXpZa0ZpSnJkZDRmenQzN2t3ZHRFdWZLYjllYVlsMStUMTV6RHZOdGJUUDFxdjg1eFcrb1hFcTJ3QUFaRFl3TUJERllqSDYrL3RqY0hBd2hvYUdZdE9tVGRIUjBSRVJFZTkvLy92ajl0dHZqMDkvK3RQeDhzc3Z4ODAzM3h5TEZ5L09mUjZsNTJ1UFMvTStlS1V3bVhSbWQxSVlMLzB6Uy85cDdrbFRXVTg2RTd2UmdEeGRaNVREaVVMWUJnQWdzMEtoRUlWQ0licTd1eFBiMjlyYTRzWWJiNno0ZkRQQ1hKYWdtSGF6czBvYnBkWHpibmF0c1dxTm16VC9wQzhIa3VaUnE5cmZ5Qm5sUURKaEd3Q0FPUzFyTU15NnEzamFuY2xyalpGbXJGcmpsdmRkclMxTm43V09FTE9jSE9vbmJBTUFNT2RrQ2I1Wis2dW5QYyt4bWpWdVVwL1QrWFBEaWNZR2FRQUFBSkF6WVJzQUFBQnlKbXdEQUFCQXpvUnRBQURtdkhyUG5HN2tuT3Rtak4xSWY4RHNJbXdEQUVBRGtvN2NBaEMyQVFDb1cxOWZYK3pZc2FQdWR2NlBzQTd6ajZPL0FBREliR0JnSUlyRll2VDI5a1pQVDAvbTl0a2c2YnpwMHJaeGxlNUo2cStTOGlPMG5GOE44NSt3RFFCQVpvVkNJUXFGUXV6YXRhdXU5dG1tTlBoV0NzSnA3a25iWHVtWnBMOEw1VEEzQ2RzQUFOU3RyYTJ0b2ZhWlVtMXpzbWFIMjZRcWVwWWdEOHdOd2pZQUFQTkNwUUJkSzdoV1cwSmVxWi94VGRHUytoYVdnUWhoR3dDQWVTSnR3QjBQdytPaGVqcXJ5dVZqQytZd2Y5bU5IQUNBRTBhMWNKczErQ1lkK1pXMWYwRWI1aStWYlFBQXBsMVNWWGs2VkF2Q3BYK21lV2E4cmJSYVhldmVTdVBXdWk2VXc5d2piQU1BY01LckZjSnJQVnZ2Y25EdmZNUDhaUms1QUFEVGJ1Zk9uYk11VUdaWkVwNTBYNXBnRHB3NGhHMEFBT28yT2pvYUl5TWptZHMzYk5ndzY4SnBQUnVYbGQ0bmNBT2xMQ01IQUNDemdZR0JLQmFMMGQvZkg0T0RnekUwTkJTYk5tMktqbzZPVk8yelZaWWw0WlUyUExNTUhJZ1F0Z0VBcUVPaFVJaENvUkRkM2QxMXRkY2JScXRWam10VmxkT09XU3N3MTlyY3JkS3hZc0NKUmRnR0FHRE9tTW53bWlWQWo5OGpkTU9KUzlnR0FQYktDRFVBQUJYUVNVUkJWT0NFbFBXWXJyeDJHNjluYkdEdXNVRWFBQUFBNUV6WUJnQUFnSndKMndBQXpCdU8zZ0ptQys5c0F3QXc1eVNGNnZKM25kUHNLRjZMOTZlQmVnbmJBQURVcmErdkw0YUhoNk9ycTJ2UzllZWVleTRlZU9DQldMaHdZZXpmdno4S2hVSnMyYklsdDNHVGduWDU1OUlkd1pQT3c2NUZsUnhvaExBTkFFQm1Bd01EVVN3V283ZTNOM3A2ZWlhMWpZNk9SazlQVDN6MnM1K05oUXNYeHRqWVdIUjNkOGZxMWF2ajRvc3Z6bVg4U21HNi9JenNhdFZ0Z0dZU3RnRUF5S3hRS0VTaFVJaGR1M1pOYWZ2cFQzOGEvL3UvL3hzTEZpeUlpSWlXbHBiWXVIRmpQUExJSTdtRjdmSlFuU1JOTzBDekNOc0FBTlN0cmExdHlyVUZDeGJFNjYrL0hrTkRRN0Y4K2ZLSStML0FuYmRLZ1R0TkVCKy9yeHBoSEdpRXNBMEFRSzQ2T3p2ajRZY2ZublR0UC8velA2Tzd1enZYY2NZRGRhWE4waXdoQjJhU3NBMEFRRk05OXRoanNYRGh3cmpra2t0eTY3UDhQZTBrU1lFN2E3VzY5SDdCSGNoQzJBWUFvR2xlZWVXVitQS1h2eHlmK3RTbmN1bHZQUHhXcW1pWEs3MXY1ODZkRGIzakRaQ0ZzQTBBUUZPTWpJekViYmZkRmgvOTZFZmoxRk5QbmRSV0dvQ3p5SEtFVjdVeDBnWnJBUnlvVit0TVR3QUFnUG5wODUvL2ZHelpzaVZXcmx3NTAxT1pvbEpsdlBTYW9BMDBRbVViQUlEY1BmamdnM0hCQlJkRW9WQ1l1SGJ2dmZmRzVzMmJJeUsvOTU4YjJURzgyam5kcGUwQTlSQzJBUUNvMitqb2FJeU1qRXk2ZHZEZ3dkaS9mMzlzMjdadG9tM1hybDF4NE1DQmlYdnlDTFRWZGh4dlpKbDQydmZCQWFvUnRnRUF5R3hnWUNDS3hXTDA5L2ZINE9CZ0RBME54YVpObTZLam95TWVmdmpodU91dXUrS3V1KzZhOU15Tk45NlkrendxN1RpZTlnenRXanVaVjdzSG9CcGhHd0NBekFxRlFoUUtoY1N6czdkczJSSmJ0bXlwK253akFiYld1OVpKbjB1WGpKZVBYeW1jVjNzR29CWmhHd0NBT2FYUnBlZEoxNnBWdzRWc29CNTJJd2NBNElRblVBTjVFN1lCQUFBZ1o4STJBQUFBNUV6WUJnQUFnSndKMndBQUFKQXpZUnNBZ0JOTzB2RmhXZG9idmI5U0grWC9BWE9Ybzc4QUFEamhKQjMzVmVuNHIyckhnbVZWTFVEYkVSM21GMkViQUlDNjlmWDF4ZkR3Y0hSMWRVMjYvdmpqajBleFdJeVdscFo0NG9rbjRyM3ZmVytzVzdldTRmR2VmZmJaK014blBoTlBQZlZVWEh2dHRYSDA2TkY0NXBsbjRyTExMb3UzdmUxdEUvY2RPSEFndnZhMXI4V0tGU3ZpSnovNVNUejAwRU54OTkxM3g2Lzh5cTgwTkg2MXNGeXByVFJFVndyVXF0Z3cvd2piQUFCa05qQXdFTVZpTVhwN2U2T25wMmRTMi9IangrTnYvdVp2NHAvLytaOGpJdUxuUC85NVhILzk5ZkhOYjM0emxpeFowdEM0YjNqREcrTHl5eStQblR0M3hydmU5YTZJaUJnZEhZMzN2dmU5OGNsUGZqSldyMTRkTDczMFV2ekZYL3hGZk9FTFg0alRUanN0SWlMdXZ2dnUyTGR2WDF4MzNYV1QraHNQdVdtcnl1WDNqVmU5eS8rc3BsS3dUcnF1Mmcxemw3QU5BRUJtaFVJaENvVkM3TnExYTByYkwzN3hpM2ppaVNkaWVIZzRPam82WXVYS2xiRnMyYkxZdTNkdlhIVFJSYm5QcGEydExUWnUzQmpmLy83M1k5dTJiWEhYWFhmRnBaZGVPaEcwSXlLdXZmYmE2TzN0elJTRTA3elhYZDVmbXNCZEtiQUQ4NHV3RFFCQTNkcmEycVpjVzdwMGFUend3QVBSMGRFeGNXMTRlSGhTK00zYmtpVkw0dENoUXpFMk5oYmYvZTUzNDdiYmJwdlUzdDdlUHFXcUhURTU2S1lOdkxXcTRlT0J1L3llZXBhZ2wvWUp6QzNDTmdBQXVmdmxYLzdsaWIvLzRBYy9pRUtoRUc5Kzg1dWJOdDZCQXdmaXZQUE9pK2VlZXk1ZWZQSEZPT2VjYzZiY3MzRGh3cXFib0tXVkp2aU8zMU1hdXB1OStSb3d1d2piQUFBMHhRc3Z2QkMzMzM1N0hEaHdJTzY0NDQ2bWpiTnYzNzdZczJkUGZPUWpINGw5Ky9aRmUzdDc1bmZEc3k3dFRncm41ZGNxQmV5MFl3QnptN0FOQUVCVG5INzY2WEh6elRmSGdRTUg0ay8rNUUvaTl0dHZqMU5QUFRXWHZ2ZnYzeC8zM250dkhEbHlKSTRlUFJwMzNubG5MRnEwS0k0ZlB4N3Q3WlgvaVp2bW5lcTBJVGhyR0U5cWR4UVl6Ri9DTmdBQVRkWFoyUmx2ZmV0YjQrdGYvM3BzMjdZdElyTHZBbDd1alc5OFkyemV2SG5LOVNWTGxzUnJyNzBXSXlNalZVTjNrbXFib3pXNjlMejh1VnFoMzFGZ01QY0oyd0FBNU81Ly91ZC9ZdjM2OVJPZk96czc0MGMvK2xIVHgrM3M3SXpXMXRiNDJjOStGbTk4NHhzbnRUM3h4Qk9UM2h1dnRadDQ2WjlKNnFsc2w0OHBWTVA4Sld3REFKQ3IzYnQzeC9YWFh4OC8rdEdQSnQ2ZGZ1bWxsK0tNTTg2WXVLZFpTNlFYTFZvVUd6WnNpTDYrdmtsaCs5VlhYNDA5ZS9ia3VrbGIxcUJjS2R6bjBUY3crd2piQUFEVWJYUjBORVpHUmlaZEd6OVhlenhvajQ2T3hzTVBQeHgvOVZkL05YRlBvOHZJcTltMmJWdjA5UFRFTzkvNXpsaXlaRW1Nam83R1Y3N3lsWGpmKzk0M1pjeEc1cEcxc3AzblVuUmc5aE8yQVFESWJHQmdJSXJGWXZUMzk4Zmc0R0FNRFEzRnBrMmJvcU9qSTg0NDQ0eTQrZWFiNDQ0NzdvZ2xTNWJFd1lNSDQ0Ly8rSS9qM0hQUGJYamNwNTkrT3JadjN4Nzc5KytQdnI2K3VPaWlpNmJjYytHRkY4YWYvZG1meFUwMzNSVExseStQOXZiMjJMcDFhNXg4OHNtVHdtMGpRYi9XczJuN1Z0bUcrVXZZQmdBZ3MwS2hFSVZDSWJxN3V4UGJOMjdjR0JzM2JxejRmTDFCZC9YcTFmRzV6MzJ1NW4yWFhucHBYSHJwcFluajFudmtWaU1CV0tpR0U0K3dEUURBQ1NWdFZicDhjN1JtTEhrWHdtSCtFcllCQUNDU2cyOHp6N3F1MXJjenRtSHVhNTNwQ1FBQUFNQjhJMndEQUFCQXpvUnRBQURtckVydk5qZnl6bk90Wnh0dHordVpwRDdLL3dObWpuZTJBUUNZazhiRFpMMjdpOWNyYVVmelNuUEllMjdWQXJUM3ZHRjJFYllCQUtoYlgxOWZEQThQUjFkWFY4Vjd2dld0YjhXaFE0ZGkyN1p0RFk5WEhqWXJCZHp5ZTh1RGNibnBDcXJWd25LbHR0SzUyYjBjNWc1aEd3Q0F6QVlHQnFKWUxFWnZiMi8wOVBSVXZPL0lrU1BSMjlzYlYxOTlkUzdqMWdyTlNaWGtOQUU5amZKK3hqOW42UzlwYnFXVjhqU1Y4Q3hMNTFXN1llWUkyd0FBWkZZb0ZLSlFLTVN1WGJ1cTNuZmZmZmZGSlpkY01pMXpTZ3FzV1paeGw0YlZwSUNlSlFTbnFUUW56UzFONEs0VTJJSFpSZGdHQUtCdWJXMXRGZHVHaG9aaWJHd3NsaTlmbnR0NDFhckw0NEZ6UExDTy96MnRTZ0c5V2lXNWRNeTBhczJ0MHZ6cldZSmUyaWN3dllSdEFBQ2E0cjc3N291dFc3ZkdWNzd5bGR6NlRMTXBXZEs5cGM5a3ViLzgyYXg5bHZhZDVRdUEwdUEvL25rNk5tQUQ4aU5zQXdDUXU1Lys5S2V4WXNXS09QbmtrNXZTZjYwcWI2VXFkVDNMeTJ0SnU2dzd6ZnZtNWZkWG02T2dEYk9ic0EwQVFPNGVlT0NCWEhZZnI2VThXRWMwSjFDUDkxdXJ6eXhqMXVxbm1xUWQxN1AwRHpTZnNBMEFRSzUyNzk0ZDU1OS9mclMzVi82blpqM3ZWSmMrbTdTRGQxTGx1Tkx4WDdYNnJtZE9TWCt2Tm02OXgzV2wyYm5jVVdBdzg0UnRBQUJ5dFh2MzdqanBwSlBpM252dmpZaUlQWHYyUkVURXZmZmVHMWRjY1VVc1hicTBxZVBYT3Y2cjN0M0thNDJSOUFWQXZaWG5OSnV5VmJzUG1IbkNOZ0FBdVhyUGU5NHo2Zk1MTDd3UUVSR2JOMitldU5iSVdkZEpJWGU4YmZ4ejJrQ2Q5bXpyWnNnYWxLdjk3STMyRGVSUDJBWUFvRzZqbzZNeE1qSlM5WjZ4c2JFcDErcGRScDUyOS9GYXgyZFYycUNzMW55UytxbzNxR2V0Yk5lN0V6b3dNNFJ0QUFBeUd4Z1lpR0t4R1AzOS9URTRPQmhEUTBPeGFkT202T2pvbUxobmVIZzR2dk9kNzhTT0hUdGlaR1FrZnVtWGZpbTJiTmt5cmZPc3R0UjdYTnJBbXZYOTd5enp5dHBlNno0aEhHYWVzQTBBUUdhRlFpRUtoVUowZDNkWHZLZWpveU91dWVhYXVPYWFhNmEwTlhQWmRxMktjOW9BWG42OTBTWG5qUVJnb1JybUhtRWJBSUI1b2Q1bDNiVTJPeXUvWGsxNU1NL3liRDJFY0ppOWhHMEFBT2FrckVFNGJULzE5SmQwYjdNM1hVdjcvam93TTFwbmVnSUFBQUF3M3dqYkFBQUFrRE5oR3dBQUFISW1iQU1BUU5oVURNaVhEZElBQUpoejBnWmpHNFVCTTBYWUJnQ2dibjE5ZlRFOFBCeGRYVjJUcm4veWs1K00rKzY3YjlLMUQzM29RM0hkZGRmbE5uYXRJRjB0a0tjOUw3dVJjN1dCRTV1d0RRQkFaZ01EQTFFc0ZxTzN0emQ2ZW5xbXRLOVlzU0wrNHovK1k5SzF0cmEyNlpvZXdJd1R0Z0VBeUt4UUtFU2hVSWhkdTNZbHRyZTJ0a1o3ZTNQL3Fla2RhMkEyRTdZQkFLaGJwV3AxUzB0TDA4ZE91N3piVW5CZ0pnamJBQURrcnFXbEplNjg4ODU0NXBsbll0KytmZkdidi9tYnNYWHIxcG1lMWlSSmxYSFZjaUF2d2pZQUFMbDc1SkZINHFNZi9XaXNXYk1taG9lSFkrdldyZkhXdDc0MXpqLy8vRno2MzdselowUEJPS25TblZRQkY3NkJlZ25iQUFEazdsT2YrbFFzWDc0OElpSTZPanJpcXF1dWl1OTg1enU1aGUySTZzdkk4MW82YnZrNVVLL1dtWjRBQUFEenozalFIdGZaMlJrLys5blBKajV2MkxCQjFSaVkxMVMyQVFESTFlSERoK09MWC94aS9PbWYvdW5FQm1ySGp4K1B4WXNYTjl4M2xvQmVmdTk0bFRwcjFkc0dhMEE5aEcwQUFISzFaOCtlK01ZM3ZoRi8rSWQvT0JHd24zMzIyVmkxYXRYRVBmV0cxNlIzcXRPK2Z3MHduU3dqQndDZ2JxT2pvekV5TWpMcDJybm5uaHZyMTYrZkNOckhqaDJMN2R1M3gyLzkxbTlOM0pQWE12SkdOMG9EYUJhVmJRQUFNaHNZR0loaXNSajkvZjB4T0RnWVEwTkRzV25UcHVqbzZJaFRUamtsYnJ6eHh2alNsNzRVYlcxdDhlU1RUOGI3My8vKzZPenNuT2xwQTB3YllSc0FnTXdLaFVJVUNvWG83dTVPYkYrN2RtMnNYYnUyNHZONUx2RXU3U3Z0OHZGSzFYQlZjaUF2d2pZQUFQUEcrTEx5YW9FN2E5QVh3SUY2ZUdjYkFJQjVKZStOMFd5MEJ0UkQyQVlBQUlDY0Nkc0FBQUNRTTJFYkFBQUFjaVpzQXdBdzV5UnRXdGJJUm1ZMlFRUHlaamR5QUFEbXBmSUFYV3VIOHJUSGhnR2tJV3dEQUZDM3ZyNitHQjRlanE2dXJpbHRQL3poRCtQSko1K01scGFXMkx0M2IvVDA5TVNpUll1bWRYN2o0YmswZUZlcllsZHJFOFNCTElSdEFBQXlHeGdZaUdLeEdMMjl2ZEhUMHpPbC9aRkhIb245Ky9mSEJ6N3dnWWlJdU9xcXE2S3ZyeTkrOVZkL3RlR3h5eXZRU1VHNlZqQjIxamJRYk1JMkFBQ1pGUXFGS0JRS3NXdlhyc1QyejMvKzgvR2xMMzFwNHZQWHYvNzFPUFhVVTNPZHczam9McTFlSjRYbzB1djFMQlczdkJ5b2h3M1NBQUNvVzF0YjI1UnJUei85ZEJ3N2Rpd1dMMTQ4Y1Mydm9EMWVZYTYzMGx4UGFCYTBnWHFvYkFNQWtLdTllL2ZHNmFlZkh0dTNiNC92ZmU5N01UUTBGS3RYcjQ2YmJyb3AydHNiKytkblVvVzYyakx5YXRYdXJHTUNaQ0ZzQXdDUXEwT0hEc1doUTRkaS8vNzljY3N0dDhUeDQ4Zmp3eC8rY1B6THYveEx2T3RkNzhwOXZHckJ1dEl1NDdXV213TTB5akp5QUFCeTlmcnJyOGVSSTBmaTkzLy85eU1pb3JXMU5kNzk3bmZIOTc3M3ZWejZ6eHFLeHdNM3dIUVN0Z0VBeU5YQ2hRdGoxYXBWazVhTXYrRU5iNGdEQnc1TWZONndZVU5kQWJqMG5lMWFmMC9iRjBBeldFWU9BRUN1emp6enpIanh4UmVuWEUvYVRDMnJwR1hoamV3MFhpNHBnRnRhRHRSRDJBWUFJRmNYWG5oaFBQWFVVL0hTU3kvRjBxVkxJeUxpK2VlZmp6VnIxa3pjMDBpQXpmSnNQVXZPQWZKZ0dUa0FBSFViSFIyTmtaR1JTZGRXckZnUlYxeHhSWHpyVzkrYXVGWXNGdU4zZi9kM0p6N1h1NHc4Ni9PVk5rZ0RhRGFWYlFBQU1oc1lHSWhpc1JqOS9mMHhPRGdZUTBORHNXblRwdWpvNklpSWlKdHV1aWx1dWVXVytOem5QaGN0TFMzUjJka1psMTEyV2NQamxoL3RWWHE5VXFDdXR2TzRJQTQwaTdBTkFFQm1oVUloQ29WQ2RIZDNKN1ozZEhURVgvLzFYMWQ4dnQ2QW0wY3dMZzNZNVR1VlY2dVdDK1ZBRnNJMkFBQnpXcGJxZE5venR3RWE1WjF0QUFEbXRDekx4d1ZyWUxvSTJ3QUFBSkF6WVJzQUFBQnlKbXdEQUVDSldrZUtKYlUzZW93Wk1QL1lJQTBBZ0RrajdkbmFhZm9wdmEvU0ptdjFIZzFXUHM5cWZUaUNET1luWVJzQWdMcjE5ZlhGOFBCd2RIVjFUYnIrem5lK013NGRPalRwMmtVWFhSUmYvT0lYR3hwdlBKQldDc3NiTm14SURPUkpPNUFuSFFHV1orQXRuV3ZwUEN0eDdCak1MOEkyQUFDWkRRd01STEZZak43ZTN1anA2Wm5VZHVUSWtlanM3SXl2ZnZXcnNYVHAwb2lJS0JhTDBkN2UvSDk2Sm9YbWVwZHBKNFh2YW4yUC83MVdNTTRhbkMwemg3bEoyQVlBSUxOQ29SQ0ZRaUYyN2RvMXBlM1paNStOYmR1MnhmTGx5eWV1OWZYMXhVYys4cEZjNTFCUENDMnZacGZLY3Y3MmVEK1ZLdTFKNDlWVE9iZThIT1l1WVJzQWdMcTF0YlZOdWJabXpacFlzMmJOeE9lK3ZyNDQvL3p6Y3grN251cDFwZVhpNWMrWGZpNWZEbDV2cGJtZTBDeG93OXdsYkFNQTBGVGYvdmEzNHkvLzhpOW5laHFKcWxXNng5dkhKVldvcXkwanIxYnRUa3ZZaHJsTDJBWUFvR21lZWVhWldMaHdZU3hjdUREM3ZxZXp3bHlycjZSZ1hhbUtudWV1NThEc0pXd0RBTkEwOTk5L2YyemN1TEVwZlZkYVJsNGFjcXVGMkhvMlVzc2FpaDNyQlNjdVlSc0FnS1o1NktHSDR0M3ZmdmVVNjJsMzdwNU90Wlo4bDcrelBSNmt5OXZyT2VjYm1IK0ViUUFBbXVMUW9VUHgzSFBQeGVtbm45N1VjWkpDY0sxN2E5MlhKS2xLM2NoTzQ5WG1WdThjZ2RsRDJBWUFvQ24yN3QwYkxTMHQwZHJhT3FXdDNoQlpxWktjRklLcnZTK2RGR3pUTENQUE11OTZscHdEODRld0RRQkEzVVpIUjJOa1pDU3g3Zm5ubjYvWVZ1OHk4bWErQTUxMjUvQzBjL2UrTnB6WWhHMEFBREliR0JpSVlyRVkvZjM5TVRnNEdFTkRRN0ZwMDZibzZPaVl1R2ZseXBWeDl0bG41ejUybG5laTh3eTdsVUoydFRHcTdUd3VpTVA4Sm13REFKQlpvVkNJUXFFUTNkM2RGZTk1Kzl2ZkhtOS8rOXNUMjVvWk1zdlB6cTRuMUtZOXNpdVB1WlcyVlNLVXc5d2piQU1Bbk9BV0xWb1VFVkZ4eWZkY2t2YTg2N3lXZ0djSjhzMEs4REFYalkyTnhlam9hTFMwdE1TQ0JRdG1lanBOTVhXM0NnQUFUaWlyVnEyS2lJajkrL2ZQOEV6cVYxb3RydFplNi9rc3oyUWRUN0NHLysvdzRjUHg0b3N2eHJKbHkyTHg0c1V6UFoybUVMWUJBRTV3NDJHN3I2OHZIbnJvb1JtZURURGZEUThQeDUxMzNobXZ2ZlphbkhQT09UTTluYVpwR1JzYkc1dnBTUUFBTUhOZWVlV1YrUGpIUHg3RllqRmFXMXZqTFc5NVM2eGR1M1ppZVRsQUhzYkd4bUp3Y0RCMjd0d1pMNy84Y3B4MDBrbnh0My83dDNIbGxWZk85TlNhUXRnR0FDQjI3OTRkLy9pUC94ajkvZjF4N05peG1aNE9NTStkY2NZWjhUdS84enZ4bnZlOFo5SXBCdk9Kc0EwQVFJeU5qY1hMTDc4Y0J3OGVqSDM3OXNVVFR6d1JyNzMyMmt4UEM1aEhXbHRiWStYS2xiRm16WnBZdlhwMW5Ibm1tWEhTU1NmTjlMU2FSdGdHQUFDQW5Oa2dEUUFBQUhJbWJBTUFBRURPaEcwQUFBREltYkFOQUFBQU9STzJBUUFBSUdmQ05nQUFBT1JNMkFZQUFJQ2NDZHNBQUFDUU0yRWJBQUFBY2lac0F3QUFRTTZFYlFBQUFNaVpzQTBBQUFBNUU3WUJBQUFnWjhJMkFBQUE1RXpZQmdBQWdKd0oyd0FBQUpBellSc0FBQUJ5Sm13REFBQkF6b1J0QUFBQXlKbXdEUUFBQURrVHRnRUFBQ0Jud2pZQUFBRGtUTmdHQUFDQW5BbmJBQUFBa0ROaEd3QUFBSEltYkFNQUFFRE9oRzBBQUFESW1iQU5BQUFBT1JPMkFRQUFJR2ZDTmdBQUFPUk0yQVlBQUlDY0Nkc0FBQUNRTTJFYkFBQUFjaVpzQXdBQVFNNkViUUFBQU1pWnNBMEFBQUE1RTdZQkFBQWdaOEkyQUFBQTVFellCZ0FBZ0p3SjJ3QUFBSkF6WVJzQUFBQnlKbXdEQUFCQXpvUnRBQUFBeUptd0RRQUFBRGtUdGdFQUFDQm53allBQUFEa1ROZ0dBQUNBbkFuYkFBQUFrRE5oR3dBQUFISW1iQU1BQUVET2hHMEFBQURJbWJBTkFBQUFPUk8yQVFBQUlHZi9EOHBGWkJBOHg4anpBQUFBQUVsRlRrU3VRbUNDIiwKCSJUeXBlIiA6ICJmbG93Igp9Cg=="/>
    </extobj>
  </extobjs>
</s:customData>
</file>

<file path=customXml/itemProps1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WPS 演示</Application>
  <PresentationFormat>自定义</PresentationFormat>
  <Paragraphs>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Helvetica Neue</vt:lpstr>
      <vt:lpstr>Helvetica Neue Medium</vt:lpstr>
      <vt:lpstr>Helvetica Neue Light</vt:lpstr>
      <vt:lpstr>PingFang SC</vt:lpstr>
      <vt:lpstr>Helvetica Neue</vt:lpstr>
      <vt:lpstr>黑体-简</vt:lpstr>
      <vt:lpstr>Calibri</vt:lpstr>
      <vt:lpstr>Trebuchet MS</vt:lpstr>
      <vt:lpstr>Alibaba PuHuiTi 3.0 55 Regular</vt:lpstr>
      <vt:lpstr>Helvetica</vt:lpstr>
      <vt:lpstr>宋体</vt:lpstr>
      <vt:lpstr>汉仪书宋二KW</vt:lpstr>
      <vt:lpstr>微软雅黑</vt:lpstr>
      <vt:lpstr>汉仪旗黑</vt:lpstr>
      <vt:lpstr>Arial Unicode MS</vt:lpstr>
      <vt:lpstr>阿里巴巴普惠体 3.0</vt:lpstr>
      <vt:lpstr>26_BasicWhite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看啥子啊</cp:lastModifiedBy>
  <cp:revision>833</cp:revision>
  <dcterms:created xsi:type="dcterms:W3CDTF">2024-07-23T07:17:21Z</dcterms:created>
  <dcterms:modified xsi:type="dcterms:W3CDTF">2024-07-23T07:17:21Z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24E1F7B36E906A329FAF8A651292AEE7_42</vt:lpwstr>
  </property>
  <property fmtid="{D5CDD505-2E9C-101B-9397-08002B2CF9AE}" pid="3" name="KSOProductBuildVer">
    <vt:lpwstr>2052-6.5.2.8766</vt:lpwstr>
  </property>
</Properties>
</file>