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1164-9BB5-4A3B-9A90-8C8EC11C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B3CCE-833D-4080-A9B3-A6B7CED8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7349-2B16-4417-90D5-C9D839D4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49AB-113E-4FC0-A9BB-63D98A9B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F9C9-C95F-493F-B746-6A9386CB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729-F425-4B5B-8A16-5F563748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FE63-F555-4DDD-A268-C20203F1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A6F54-FC66-4479-85A7-F956DECE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85AD-BBE4-4752-B4E5-42BFD329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983B-BCC2-4D9D-9529-CC7D9389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C7763-7F4E-4FA4-BFB6-9BB3A35B7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304EF-CF4A-4C7D-BC0C-42A35CA0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DABE-D528-4798-A09B-3CE5B1EC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5BE-A264-45DD-8634-E9BC52BF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D978-E3CB-4DB3-80C0-386E9A4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6A8-330E-4320-B1B2-3E923F77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801D-9367-4DBC-AFDB-D58781AF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6E68-3B64-46F9-9198-0843AA1E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5227-75DB-443D-8B23-09CF1E0B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F7D2-7C93-4BB9-BA2B-195D2967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6142-BBD2-45EC-A9C4-22B62246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18A7-F287-4CB9-9A5A-03FD1854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097D-F811-4563-9763-212EA5AC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D710-7FD3-4DBC-B9B1-004CC6F9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AD98-E097-4A9C-ADAA-4871D79C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C3CD-6153-4985-928C-A6DF76F1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11C7-4328-4D31-9CAB-00AC9C2D4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B2B7-EDCB-4D77-B51F-E6F61568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B6A5-09F3-457C-8356-8732EE10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4F50-6E06-4DA8-8BB3-009D8502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F004-1824-4A4B-A930-4C148EAA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C18C-4C70-4E85-B32C-D3B4BDB7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C883-BEB5-4FA2-8C14-110624EE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DD92-793F-4AFE-AE49-AF13D6F7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52C0A-0366-4FE7-977C-8F6391DE5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C6B44-48F2-48E9-85C5-409CCCE8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8469C-5933-4408-A7C5-AF67F440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3EE52-0FB7-4F56-A0D1-7820AA1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DC82-7DEE-44D0-B98C-0F68885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B92B-F91D-4D85-892B-7224E1C3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59FB-660C-4BF1-A984-32EC7C02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C530-80D5-4348-9454-C95C565F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507A0-B1B4-4B67-9130-8867A75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E3518-FE2F-404A-AEB7-D41DA946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0665F-2A57-4362-B396-24DC6232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513CB-AE93-4F50-B9DC-CFF7686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8563-6761-448B-981C-A3BBB821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9016-6D28-4DD5-ADA9-0ADD900F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1147-1287-47E5-B272-A8BA924B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4491-B436-47F2-B790-6C4F5C8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20CD4-906F-41EC-8F32-CA0AC8C6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B0C8-EDF7-4C7B-980D-24E2644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7652-97E7-4498-B09B-0F595EEC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A944C-5849-4F8B-9B59-FCB2747B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6E77-FCE1-4D97-98EE-1F6E1427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E1F1-9CFF-4703-9000-B9EBBA8F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5E78F-E471-4FF9-842F-04677BEA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0AAB-6F4B-4711-B86B-F75CBA17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D67CB-C26D-4164-8F53-9EA5D4C1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269C-F347-4776-A2B2-8A3D9F1C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9570-6B6B-43F2-B0E4-B34E14C0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23FE-94EA-4B80-A06A-22B57927D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D8E1-0486-4B5D-A93D-AED3706C2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6777261" y="990905"/>
            <a:ext cx="175683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76513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6777261" y="990905"/>
            <a:ext cx="175683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2589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5FE1A5-2227-4678-8412-A6CCFE0D281C}"/>
              </a:ext>
            </a:extLst>
          </p:cNvPr>
          <p:cNvSpPr>
            <a:spLocks noChangeAspect="1"/>
          </p:cNvSpPr>
          <p:nvPr/>
        </p:nvSpPr>
        <p:spPr>
          <a:xfrm>
            <a:off x="3656095" y="990905"/>
            <a:ext cx="4878000" cy="48780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6299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2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5FE1A5-2227-4678-8412-A6CCFE0D281C}"/>
              </a:ext>
            </a:extLst>
          </p:cNvPr>
          <p:cNvSpPr>
            <a:spLocks noChangeAspect="1"/>
          </p:cNvSpPr>
          <p:nvPr/>
        </p:nvSpPr>
        <p:spPr>
          <a:xfrm>
            <a:off x="3656095" y="990905"/>
            <a:ext cx="4878000" cy="48780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6299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3</cp:revision>
  <dcterms:created xsi:type="dcterms:W3CDTF">2021-12-28T13:59:58Z</dcterms:created>
  <dcterms:modified xsi:type="dcterms:W3CDTF">2021-12-28T15:41:46Z</dcterms:modified>
</cp:coreProperties>
</file>