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457200" y="2358578"/>
            <a:ext cx="10839500" cy="57545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1. Introducción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es?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¿Por qué surge? 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¿Qué diferencias tiene con HTML 4?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Novedades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3" name="Shape 123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2. Conceptos básicos HTML y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Estructura de las páginas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Atributos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Enlaces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Estilos CSS (introducción para enlazar con el siguiente apartado)</a:t>
            </a:r>
          </a:p>
          <a:p>
            <a:pPr algn="l"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6" name="Shape 126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3.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Propiedades float y clear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 en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Media Queries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29" name="Shape 129"/>
          <p:cNvSpPr/>
          <p:nvPr>
            <p:ph type="subTitle" idx="1"/>
          </p:nvPr>
        </p:nvSpPr>
        <p:spPr>
          <a:xfrm>
            <a:off x="457200" y="2351583"/>
            <a:ext cx="12190363" cy="7034610"/>
          </a:xfrm>
          <a:prstGeom prst="rect">
            <a:avLst/>
          </a:prstGeom>
        </p:spPr>
        <p:txBody>
          <a:bodyPr/>
          <a:lstStyle/>
          <a:p>
            <a:pPr algn="l" defTabSz="554990">
              <a:defRPr sz="4560"/>
            </a:pPr>
            <a:r>
              <a:t>Tema 4. HTML5 en profundidad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Semántica HTML5 y cambios con HTML4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Nuevas etiquetas: header, nav, section, article, aside, footer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Otras etiquetas: figure, figcaption, time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Novedades para los formularios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Multimedia:</a:t>
            </a:r>
          </a:p>
          <a:p>
            <a:pPr lvl="2" marL="1407583" indent="-563033" algn="l" defTabSz="554990">
              <a:buSzPct val="75000"/>
              <a:buChar char="•"/>
              <a:defRPr sz="4560"/>
            </a:pPr>
            <a:r>
              <a:t>Etiqueta video</a:t>
            </a:r>
          </a:p>
          <a:p>
            <a:pPr lvl="2" marL="1407583" indent="-563033" algn="l" defTabSz="554990">
              <a:buSzPct val="75000"/>
              <a:buChar char="•"/>
              <a:defRPr sz="4560"/>
            </a:pPr>
            <a:r>
              <a:t>Etiqueta audio</a:t>
            </a:r>
          </a:p>
          <a:p>
            <a:pPr lvl="1" marL="434340" indent="-217170" algn="l" defTabSz="554990">
              <a:buSzPct val="100000"/>
              <a:buChar char="•"/>
              <a:defRPr sz="4560"/>
            </a:pPr>
            <a:r>
              <a:t>Microdatos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32" name="Shape 132"/>
          <p:cNvSpPr/>
          <p:nvPr>
            <p:ph type="subTitle" idx="1"/>
          </p:nvPr>
        </p:nvSpPr>
        <p:spPr>
          <a:xfrm>
            <a:off x="457200" y="2351583"/>
            <a:ext cx="12190363" cy="75057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5. Elemento canvas y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Conceptos básicos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Eventos JS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Qué es el DOM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Elementos del canvas: línea, rectángulo, círculo, figuras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Texto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457200" y="2351583"/>
            <a:ext cx="12190363" cy="75057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6. Consejos y recursos prácticos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Uso del inspeccionar de Chrome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Programas para escribir HTML5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Frameworks JS: 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