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75" r:id="rId2"/>
    <p:sldId id="314" r:id="rId3"/>
    <p:sldId id="315" r:id="rId4"/>
    <p:sldId id="316" r:id="rId5"/>
    <p:sldId id="319" r:id="rId6"/>
    <p:sldId id="324" r:id="rId7"/>
    <p:sldId id="325" r:id="rId8"/>
    <p:sldId id="317" r:id="rId9"/>
    <p:sldId id="302" r:id="rId10"/>
    <p:sldId id="32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E766EE-E6B4-8E87-BAB2-A705E6FD7C6A}" v="24" dt="2018-08-30T23:51:58.920"/>
    <p1510:client id="{DE91D6A9-8EF2-5E30-07FB-F5982D76E2CC}" v="48" dt="2018-08-31T00:17:22.001"/>
    <p1510:client id="{B8D4852F-AAAB-C168-30EC-1D6839D78EE3}" v="2" dt="2018-08-31T09:03:19.762"/>
    <p1510:client id="{7BED06E7-D593-7C5B-2149-663F45E359ED}" v="8" dt="2018-08-31T00:35:06.947"/>
    <p1510:client id="{8676D495-B8BE-7FA1-E34A-82F0A757B0BF}" v="57" dt="2018-08-31T08:09:20.2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is-Patrick Odagiu" userId="S::denis-patrick.odagiu@student.manchester.ac.uk::bedd0d4e-be5a-431c-a9e0-afff4cd1bdee" providerId="AD" clId="Web-{98F17255-FC0A-4674-5072-EF743FC52B35}"/>
    <pc:docChg chg="addSld modSld">
      <pc:chgData name="Denis-Patrick Odagiu" userId="S::denis-patrick.odagiu@student.manchester.ac.uk::bedd0d4e-be5a-431c-a9e0-afff4cd1bdee" providerId="AD" clId="Web-{98F17255-FC0A-4674-5072-EF743FC52B35}" dt="2018-08-31T09:54:43.055" v="126"/>
      <pc:docMkLst>
        <pc:docMk/>
      </pc:docMkLst>
      <pc:sldChg chg="modSp">
        <pc:chgData name="Denis-Patrick Odagiu" userId="S::denis-patrick.odagiu@student.manchester.ac.uk::bedd0d4e-be5a-431c-a9e0-afff4cd1bdee" providerId="AD" clId="Web-{98F17255-FC0A-4674-5072-EF743FC52B35}" dt="2018-08-31T09:51:00.260" v="110" actId="1076"/>
        <pc:sldMkLst>
          <pc:docMk/>
          <pc:sldMk cId="327810376" sldId="280"/>
        </pc:sldMkLst>
        <pc:picChg chg="mod">
          <ac:chgData name="Denis-Patrick Odagiu" userId="S::denis-patrick.odagiu@student.manchester.ac.uk::bedd0d4e-be5a-431c-a9e0-afff4cd1bdee" providerId="AD" clId="Web-{98F17255-FC0A-4674-5072-EF743FC52B35}" dt="2018-08-31T09:51:00.260" v="110" actId="1076"/>
          <ac:picMkLst>
            <pc:docMk/>
            <pc:sldMk cId="327810376" sldId="280"/>
            <ac:picMk id="10" creationId="{5460B8EE-4948-4E17-BD6D-FDB150E81192}"/>
          </ac:picMkLst>
        </pc:picChg>
        <pc:picChg chg="mod">
          <ac:chgData name="Denis-Patrick Odagiu" userId="S::denis-patrick.odagiu@student.manchester.ac.uk::bedd0d4e-be5a-431c-a9e0-afff4cd1bdee" providerId="AD" clId="Web-{98F17255-FC0A-4674-5072-EF743FC52B35}" dt="2018-08-31T09:50:57.119" v="109" actId="1076"/>
          <ac:picMkLst>
            <pc:docMk/>
            <pc:sldMk cId="327810376" sldId="280"/>
            <ac:picMk id="12" creationId="{0BB98753-B2BF-4F39-925E-F5569EA00F83}"/>
          </ac:picMkLst>
        </pc:picChg>
      </pc:sldChg>
      <pc:sldChg chg="delSp modSp">
        <pc:chgData name="Denis-Patrick Odagiu" userId="S::denis-patrick.odagiu@student.manchester.ac.uk::bedd0d4e-be5a-431c-a9e0-afff4cd1bdee" providerId="AD" clId="Web-{98F17255-FC0A-4674-5072-EF743FC52B35}" dt="2018-08-31T09:50:34.041" v="108"/>
        <pc:sldMkLst>
          <pc:docMk/>
          <pc:sldMk cId="3053163512" sldId="290"/>
        </pc:sldMkLst>
        <pc:spChg chg="del">
          <ac:chgData name="Denis-Patrick Odagiu" userId="S::denis-patrick.odagiu@student.manchester.ac.uk::bedd0d4e-be5a-431c-a9e0-afff4cd1bdee" providerId="AD" clId="Web-{98F17255-FC0A-4674-5072-EF743FC52B35}" dt="2018-08-31T09:50:34.041" v="108"/>
          <ac:spMkLst>
            <pc:docMk/>
            <pc:sldMk cId="3053163512" sldId="290"/>
            <ac:spMk id="5" creationId="{2767DE71-ECE1-4F62-A6C6-53A0ED32A5E7}"/>
          </ac:spMkLst>
        </pc:spChg>
        <pc:spChg chg="mod">
          <ac:chgData name="Denis-Patrick Odagiu" userId="S::denis-patrick.odagiu@student.manchester.ac.uk::bedd0d4e-be5a-431c-a9e0-afff4cd1bdee" providerId="AD" clId="Web-{98F17255-FC0A-4674-5072-EF743FC52B35}" dt="2018-08-31T09:50:27.885" v="106" actId="20577"/>
          <ac:spMkLst>
            <pc:docMk/>
            <pc:sldMk cId="3053163512" sldId="290"/>
            <ac:spMk id="6" creationId="{DB07587B-F099-4CE2-A00F-EB55B2C3CB15}"/>
          </ac:spMkLst>
        </pc:spChg>
      </pc:sldChg>
      <pc:sldChg chg="addSp delSp modSp">
        <pc:chgData name="Denis-Patrick Odagiu" userId="S::denis-patrick.odagiu@student.manchester.ac.uk::bedd0d4e-be5a-431c-a9e0-afff4cd1bdee" providerId="AD" clId="Web-{98F17255-FC0A-4674-5072-EF743FC52B35}" dt="2018-08-31T09:54:43.055" v="126"/>
        <pc:sldMkLst>
          <pc:docMk/>
          <pc:sldMk cId="261262189" sldId="296"/>
        </pc:sldMkLst>
        <pc:spChg chg="add del mod">
          <ac:chgData name="Denis-Patrick Odagiu" userId="S::denis-patrick.odagiu@student.manchester.ac.uk::bedd0d4e-be5a-431c-a9e0-afff4cd1bdee" providerId="AD" clId="Web-{98F17255-FC0A-4674-5072-EF743FC52B35}" dt="2018-08-31T09:41:03.824" v="54"/>
          <ac:spMkLst>
            <pc:docMk/>
            <pc:sldMk cId="261262189" sldId="296"/>
            <ac:spMk id="6" creationId="{10D417BA-D738-4DFF-87DD-2D3E79486343}"/>
          </ac:spMkLst>
        </pc:spChg>
        <pc:spChg chg="add mod">
          <ac:chgData name="Denis-Patrick Odagiu" userId="S::denis-patrick.odagiu@student.manchester.ac.uk::bedd0d4e-be5a-431c-a9e0-afff4cd1bdee" providerId="AD" clId="Web-{98F17255-FC0A-4674-5072-EF743FC52B35}" dt="2018-08-31T09:54:22.243" v="125" actId="20577"/>
          <ac:spMkLst>
            <pc:docMk/>
            <pc:sldMk cId="261262189" sldId="296"/>
            <ac:spMk id="9" creationId="{E36830B8-4BCB-4EE8-A44A-BFBC548FFDD9}"/>
          </ac:spMkLst>
        </pc:spChg>
        <pc:spChg chg="add mod">
          <ac:chgData name="Denis-Patrick Odagiu" userId="S::denis-patrick.odagiu@student.manchester.ac.uk::bedd0d4e-be5a-431c-a9e0-afff4cd1bdee" providerId="AD" clId="Web-{98F17255-FC0A-4674-5072-EF743FC52B35}" dt="2018-08-31T09:52:49.384" v="113" actId="1076"/>
          <ac:spMkLst>
            <pc:docMk/>
            <pc:sldMk cId="261262189" sldId="296"/>
            <ac:spMk id="10" creationId="{AA4E67B0-F825-4ADD-B561-997481684B14}"/>
          </ac:spMkLst>
        </pc:spChg>
        <pc:spChg chg="add del mod">
          <ac:chgData name="Denis-Patrick Odagiu" userId="S::denis-patrick.odagiu@student.manchester.ac.uk::bedd0d4e-be5a-431c-a9e0-afff4cd1bdee" providerId="AD" clId="Web-{98F17255-FC0A-4674-5072-EF743FC52B35}" dt="2018-08-31T09:53:26.681" v="117"/>
          <ac:spMkLst>
            <pc:docMk/>
            <pc:sldMk cId="261262189" sldId="296"/>
            <ac:spMk id="11" creationId="{5B688ADB-7AC4-4DC3-B80D-EAE6EF57FDCB}"/>
          </ac:spMkLst>
        </pc:spChg>
        <pc:spChg chg="add del mod">
          <ac:chgData name="Denis-Patrick Odagiu" userId="S::denis-patrick.odagiu@student.manchester.ac.uk::bedd0d4e-be5a-431c-a9e0-afff4cd1bdee" providerId="AD" clId="Web-{98F17255-FC0A-4674-5072-EF743FC52B35}" dt="2018-08-31T09:54:04.274" v="123"/>
          <ac:spMkLst>
            <pc:docMk/>
            <pc:sldMk cId="261262189" sldId="296"/>
            <ac:spMk id="12" creationId="{AD52A67A-E79C-49AF-8D1F-9AC1EA73C941}"/>
          </ac:spMkLst>
        </pc:spChg>
        <pc:spChg chg="add">
          <ac:chgData name="Denis-Patrick Odagiu" userId="S::denis-patrick.odagiu@student.manchester.ac.uk::bedd0d4e-be5a-431c-a9e0-afff4cd1bdee" providerId="AD" clId="Web-{98F17255-FC0A-4674-5072-EF743FC52B35}" dt="2018-08-31T09:54:43.055" v="126"/>
          <ac:spMkLst>
            <pc:docMk/>
            <pc:sldMk cId="261262189" sldId="296"/>
            <ac:spMk id="13" creationId="{4F3FEF41-75C1-4677-841B-20B6B69A373A}"/>
          </ac:spMkLst>
        </pc:spChg>
        <pc:picChg chg="add mod">
          <ac:chgData name="Denis-Patrick Odagiu" userId="S::denis-patrick.odagiu@student.manchester.ac.uk::bedd0d4e-be5a-431c-a9e0-afff4cd1bdee" providerId="AD" clId="Web-{98F17255-FC0A-4674-5072-EF743FC52B35}" dt="2018-08-31T09:40:17.277" v="3" actId="14100"/>
          <ac:picMkLst>
            <pc:docMk/>
            <pc:sldMk cId="261262189" sldId="296"/>
            <ac:picMk id="2" creationId="{2835CB7A-7399-42E9-BC66-24E2E16FE167}"/>
          </ac:picMkLst>
        </pc:picChg>
      </pc:sldChg>
      <pc:sldChg chg="addSp delSp modSp add replId">
        <pc:chgData name="Denis-Patrick Odagiu" userId="S::denis-patrick.odagiu@student.manchester.ac.uk::bedd0d4e-be5a-431c-a9e0-afff4cd1bdee" providerId="AD" clId="Web-{98F17255-FC0A-4674-5072-EF743FC52B35}" dt="2018-08-31T09:49:26.541" v="101" actId="1076"/>
        <pc:sldMkLst>
          <pc:docMk/>
          <pc:sldMk cId="4099342938" sldId="307"/>
        </pc:sldMkLst>
        <pc:spChg chg="del">
          <ac:chgData name="Denis-Patrick Odagiu" userId="S::denis-patrick.odagiu@student.manchester.ac.uk::bedd0d4e-be5a-431c-a9e0-afff4cd1bdee" providerId="AD" clId="Web-{98F17255-FC0A-4674-5072-EF743FC52B35}" dt="2018-08-31T09:47:35.759" v="91"/>
          <ac:spMkLst>
            <pc:docMk/>
            <pc:sldMk cId="4099342938" sldId="307"/>
            <ac:spMk id="9" creationId="{B78D647F-A37B-40A7-BA05-3A91D973042D}"/>
          </ac:spMkLst>
        </pc:spChg>
        <pc:spChg chg="del">
          <ac:chgData name="Denis-Patrick Odagiu" userId="S::denis-patrick.odagiu@student.manchester.ac.uk::bedd0d4e-be5a-431c-a9e0-afff4cd1bdee" providerId="AD" clId="Web-{98F17255-FC0A-4674-5072-EF743FC52B35}" dt="2018-08-31T09:47:33.994" v="90"/>
          <ac:spMkLst>
            <pc:docMk/>
            <pc:sldMk cId="4099342938" sldId="307"/>
            <ac:spMk id="11" creationId="{E7DBF531-DA0E-4600-B566-A126B4A8B2C5}"/>
          </ac:spMkLst>
        </pc:spChg>
        <pc:picChg chg="add del mod">
          <ac:chgData name="Denis-Patrick Odagiu" userId="S::denis-patrick.odagiu@student.manchester.ac.uk::bedd0d4e-be5a-431c-a9e0-afff4cd1bdee" providerId="AD" clId="Web-{98F17255-FC0A-4674-5072-EF743FC52B35}" dt="2018-08-31T09:49:00.103" v="96"/>
          <ac:picMkLst>
            <pc:docMk/>
            <pc:sldMk cId="4099342938" sldId="307"/>
            <ac:picMk id="2" creationId="{800E3593-2EC8-4CC3-A35A-845E8B3C24AC}"/>
          </ac:picMkLst>
        </pc:picChg>
        <pc:picChg chg="add mod">
          <ac:chgData name="Denis-Patrick Odagiu" userId="S::denis-patrick.odagiu@student.manchester.ac.uk::bedd0d4e-be5a-431c-a9e0-afff4cd1bdee" providerId="AD" clId="Web-{98F17255-FC0A-4674-5072-EF743FC52B35}" dt="2018-08-31T09:49:26.541" v="101" actId="1076"/>
          <ac:picMkLst>
            <pc:docMk/>
            <pc:sldMk cId="4099342938" sldId="307"/>
            <ac:picMk id="6" creationId="{0B7A7F24-B697-4FD3-B41F-C086215AA0BA}"/>
          </ac:picMkLst>
        </pc:picChg>
      </pc:sldChg>
    </pc:docChg>
  </pc:docChgLst>
  <pc:docChgLst>
    <pc:chgData name="Denis-Patrick Odagiu" userId="S::denis-patrick.odagiu@student.manchester.ac.uk::bedd0d4e-be5a-431c-a9e0-afff4cd1bdee" providerId="AD" clId="Web-{ED492334-0EED-7F27-93CC-450904DF0C6E}"/>
    <pc:docChg chg="modSld">
      <pc:chgData name="Denis-Patrick Odagiu" userId="S::denis-patrick.odagiu@student.manchester.ac.uk::bedd0d4e-be5a-431c-a9e0-afff4cd1bdee" providerId="AD" clId="Web-{ED492334-0EED-7F27-93CC-450904DF0C6E}" dt="2018-08-31T10:14:12.744" v="83" actId="20577"/>
      <pc:docMkLst>
        <pc:docMk/>
      </pc:docMkLst>
      <pc:sldChg chg="modSp">
        <pc:chgData name="Denis-Patrick Odagiu" userId="S::denis-patrick.odagiu@student.manchester.ac.uk::bedd0d4e-be5a-431c-a9e0-afff4cd1bdee" providerId="AD" clId="Web-{ED492334-0EED-7F27-93CC-450904DF0C6E}" dt="2018-08-31T10:03:34.998" v="62" actId="14100"/>
        <pc:sldMkLst>
          <pc:docMk/>
          <pc:sldMk cId="261262189" sldId="296"/>
        </pc:sldMkLst>
        <pc:spChg chg="mod">
          <ac:chgData name="Denis-Patrick Odagiu" userId="S::denis-patrick.odagiu@student.manchester.ac.uk::bedd0d4e-be5a-431c-a9e0-afff4cd1bdee" providerId="AD" clId="Web-{ED492334-0EED-7F27-93CC-450904DF0C6E}" dt="2018-08-31T10:03:34.998" v="62" actId="14100"/>
          <ac:spMkLst>
            <pc:docMk/>
            <pc:sldMk cId="261262189" sldId="296"/>
            <ac:spMk id="13" creationId="{4F3FEF41-75C1-4677-841B-20B6B69A373A}"/>
          </ac:spMkLst>
        </pc:spChg>
      </pc:sldChg>
      <pc:sldChg chg="modSp">
        <pc:chgData name="Denis-Patrick Odagiu" userId="S::denis-patrick.odagiu@student.manchester.ac.uk::bedd0d4e-be5a-431c-a9e0-afff4cd1bdee" providerId="AD" clId="Web-{ED492334-0EED-7F27-93CC-450904DF0C6E}" dt="2018-08-31T10:14:10.635" v="81" actId="20577"/>
        <pc:sldMkLst>
          <pc:docMk/>
          <pc:sldMk cId="695740065" sldId="304"/>
        </pc:sldMkLst>
        <pc:spChg chg="mod">
          <ac:chgData name="Denis-Patrick Odagiu" userId="S::denis-patrick.odagiu@student.manchester.ac.uk::bedd0d4e-be5a-431c-a9e0-afff4cd1bdee" providerId="AD" clId="Web-{ED492334-0EED-7F27-93CC-450904DF0C6E}" dt="2018-08-31T10:14:10.635" v="81" actId="20577"/>
          <ac:spMkLst>
            <pc:docMk/>
            <pc:sldMk cId="695740065" sldId="304"/>
            <ac:spMk id="2" creationId="{743110AF-59FC-4615-B9F1-F61E43A7EF70}"/>
          </ac:spMkLst>
        </pc:spChg>
      </pc:sldChg>
    </pc:docChg>
  </pc:docChgLst>
  <pc:docChgLst>
    <pc:chgData name="Denis-Patrick Odagiu" userId="S::denis-patrick.odagiu@student.manchester.ac.uk::bedd0d4e-be5a-431c-a9e0-afff4cd1bdee" providerId="AD" clId="Web-{975BB8D7-76DA-2454-6F9E-D61DA81F7C17}"/>
    <pc:docChg chg="modSld">
      <pc:chgData name="Denis-Patrick Odagiu" userId="S::denis-patrick.odagiu@student.manchester.ac.uk::bedd0d4e-be5a-431c-a9e0-afff4cd1bdee" providerId="AD" clId="Web-{975BB8D7-76DA-2454-6F9E-D61DA81F7C17}" dt="2018-08-31T12:39:55.553" v="3" actId="20577"/>
      <pc:docMkLst>
        <pc:docMk/>
      </pc:docMkLst>
      <pc:sldChg chg="modSp">
        <pc:chgData name="Denis-Patrick Odagiu" userId="S::denis-patrick.odagiu@student.manchester.ac.uk::bedd0d4e-be5a-431c-a9e0-afff4cd1bdee" providerId="AD" clId="Web-{975BB8D7-76DA-2454-6F9E-D61DA81F7C17}" dt="2018-08-31T12:39:55.553" v="3" actId="20577"/>
        <pc:sldMkLst>
          <pc:docMk/>
          <pc:sldMk cId="4198675955" sldId="285"/>
        </pc:sldMkLst>
        <pc:spChg chg="mod">
          <ac:chgData name="Denis-Patrick Odagiu" userId="S::denis-patrick.odagiu@student.manchester.ac.uk::bedd0d4e-be5a-431c-a9e0-afff4cd1bdee" providerId="AD" clId="Web-{975BB8D7-76DA-2454-6F9E-D61DA81F7C17}" dt="2018-08-31T12:39:55.553" v="3" actId="20577"/>
          <ac:spMkLst>
            <pc:docMk/>
            <pc:sldMk cId="4198675955" sldId="285"/>
            <ac:spMk id="9" creationId="{B78D647F-A37B-40A7-BA05-3A91D973042D}"/>
          </ac:spMkLst>
        </pc:spChg>
      </pc:sldChg>
    </pc:docChg>
  </pc:docChgLst>
  <pc:docChgLst>
    <pc:chgData name="Denis-Patrick Odagiu" userId="S::denis-patrick.odagiu@student.manchester.ac.uk::bedd0d4e-be5a-431c-a9e0-afff4cd1bdee" providerId="AD" clId="Web-{B8D4852F-AAAB-C168-30EC-1D6839D78EE3}"/>
    <pc:docChg chg="addSld delSld modSld">
      <pc:chgData name="Denis-Patrick Odagiu" userId="S::denis-patrick.odagiu@student.manchester.ac.uk::bedd0d4e-be5a-431c-a9e0-afff4cd1bdee" providerId="AD" clId="Web-{B8D4852F-AAAB-C168-30EC-1D6839D78EE3}" dt="2018-08-31T09:31:23.793" v="526" actId="1076"/>
      <pc:docMkLst>
        <pc:docMk/>
      </pc:docMkLst>
      <pc:sldChg chg="modSp">
        <pc:chgData name="Denis-Patrick Odagiu" userId="S::denis-patrick.odagiu@student.manchester.ac.uk::bedd0d4e-be5a-431c-a9e0-afff4cd1bdee" providerId="AD" clId="Web-{B8D4852F-AAAB-C168-30EC-1D6839D78EE3}" dt="2018-08-31T09:31:23.793" v="526" actId="1076"/>
        <pc:sldMkLst>
          <pc:docMk/>
          <pc:sldMk cId="1688589700" sldId="275"/>
        </pc:sldMkLst>
        <pc:picChg chg="mod">
          <ac:chgData name="Denis-Patrick Odagiu" userId="S::denis-patrick.odagiu@student.manchester.ac.uk::bedd0d4e-be5a-431c-a9e0-afff4cd1bdee" providerId="AD" clId="Web-{B8D4852F-AAAB-C168-30EC-1D6839D78EE3}" dt="2018-08-31T09:31:23.777" v="524" actId="1076"/>
          <ac:picMkLst>
            <pc:docMk/>
            <pc:sldMk cId="1688589700" sldId="275"/>
            <ac:picMk id="4" creationId="{04917D7F-5023-4903-8132-39F44A5F1BA9}"/>
          </ac:picMkLst>
        </pc:picChg>
        <pc:picChg chg="mod">
          <ac:chgData name="Denis-Patrick Odagiu" userId="S::denis-patrick.odagiu@student.manchester.ac.uk::bedd0d4e-be5a-431c-a9e0-afff4cd1bdee" providerId="AD" clId="Web-{B8D4852F-AAAB-C168-30EC-1D6839D78EE3}" dt="2018-08-31T09:31:23.793" v="526" actId="1076"/>
          <ac:picMkLst>
            <pc:docMk/>
            <pc:sldMk cId="1688589700" sldId="275"/>
            <ac:picMk id="17" creationId="{428974AC-913C-450C-9A0B-3A2421CB2A19}"/>
          </ac:picMkLst>
        </pc:picChg>
        <pc:picChg chg="mod">
          <ac:chgData name="Denis-Patrick Odagiu" userId="S::denis-patrick.odagiu@student.manchester.ac.uk::bedd0d4e-be5a-431c-a9e0-afff4cd1bdee" providerId="AD" clId="Web-{B8D4852F-AAAB-C168-30EC-1D6839D78EE3}" dt="2018-08-31T09:31:23.793" v="525" actId="1076"/>
          <ac:picMkLst>
            <pc:docMk/>
            <pc:sldMk cId="1688589700" sldId="275"/>
            <ac:picMk id="19" creationId="{1947380B-4304-40D7-B86C-9CC1C02F15FA}"/>
          </ac:picMkLst>
        </pc:picChg>
      </pc:sldChg>
      <pc:sldChg chg="delSp">
        <pc:chgData name="Denis-Patrick Odagiu" userId="S::denis-patrick.odagiu@student.manchester.ac.uk::bedd0d4e-be5a-431c-a9e0-afff4cd1bdee" providerId="AD" clId="Web-{B8D4852F-AAAB-C168-30EC-1D6839D78EE3}" dt="2018-08-31T08:51:00.121" v="338"/>
        <pc:sldMkLst>
          <pc:docMk/>
          <pc:sldMk cId="57340010" sldId="276"/>
        </pc:sldMkLst>
        <pc:picChg chg="del">
          <ac:chgData name="Denis-Patrick Odagiu" userId="S::denis-patrick.odagiu@student.manchester.ac.uk::bedd0d4e-be5a-431c-a9e0-afff4cd1bdee" providerId="AD" clId="Web-{B8D4852F-AAAB-C168-30EC-1D6839D78EE3}" dt="2018-08-31T08:51:00.121" v="338"/>
          <ac:picMkLst>
            <pc:docMk/>
            <pc:sldMk cId="57340010" sldId="276"/>
            <ac:picMk id="12" creationId="{77E8020F-FBF8-4E0D-AD37-C6CCFA111B85}"/>
          </ac:picMkLst>
        </pc:picChg>
      </pc:sldChg>
      <pc:sldChg chg="addSp delSp modSp">
        <pc:chgData name="Denis-Patrick Odagiu" userId="S::denis-patrick.odagiu@student.manchester.ac.uk::bedd0d4e-be5a-431c-a9e0-afff4cd1bdee" providerId="AD" clId="Web-{B8D4852F-AAAB-C168-30EC-1D6839D78EE3}" dt="2018-08-31T08:32:50.433" v="218"/>
        <pc:sldMkLst>
          <pc:docMk/>
          <pc:sldMk cId="1402872026" sldId="287"/>
        </pc:sldMkLst>
        <pc:graphicFrameChg chg="add del mod modGraphic">
          <ac:chgData name="Denis-Patrick Odagiu" userId="S::denis-patrick.odagiu@student.manchester.ac.uk::bedd0d4e-be5a-431c-a9e0-afff4cd1bdee" providerId="AD" clId="Web-{B8D4852F-AAAB-C168-30EC-1D6839D78EE3}" dt="2018-08-31T08:27:26.527" v="172"/>
          <ac:graphicFrameMkLst>
            <pc:docMk/>
            <pc:sldMk cId="1402872026" sldId="287"/>
            <ac:graphicFrameMk id="5" creationId="{A5F544B9-EEEF-4E16-9E42-4ADF64EBA50B}"/>
          </ac:graphicFrameMkLst>
        </pc:graphicFrameChg>
        <pc:graphicFrameChg chg="add del mod modGraphic">
          <ac:chgData name="Denis-Patrick Odagiu" userId="S::denis-patrick.odagiu@student.manchester.ac.uk::bedd0d4e-be5a-431c-a9e0-afff4cd1bdee" providerId="AD" clId="Web-{B8D4852F-AAAB-C168-30EC-1D6839D78EE3}" dt="2018-08-31T08:26:44.605" v="161"/>
          <ac:graphicFrameMkLst>
            <pc:docMk/>
            <pc:sldMk cId="1402872026" sldId="287"/>
            <ac:graphicFrameMk id="7" creationId="{4A006905-7079-42A7-B8CD-76482CF6B02F}"/>
          </ac:graphicFrameMkLst>
        </pc:graphicFrameChg>
        <pc:graphicFrameChg chg="add mod modGraphic">
          <ac:chgData name="Denis-Patrick Odagiu" userId="S::denis-patrick.odagiu@student.manchester.ac.uk::bedd0d4e-be5a-431c-a9e0-afff4cd1bdee" providerId="AD" clId="Web-{B8D4852F-AAAB-C168-30EC-1D6839D78EE3}" dt="2018-08-31T08:27:35.230" v="173" actId="1076"/>
          <ac:graphicFrameMkLst>
            <pc:docMk/>
            <pc:sldMk cId="1402872026" sldId="287"/>
            <ac:graphicFrameMk id="10" creationId="{B7D7376D-09CE-424B-8538-6663C6AF6495}"/>
          </ac:graphicFrameMkLst>
        </pc:graphicFrameChg>
        <pc:graphicFrameChg chg="add mod modGraphic">
          <ac:chgData name="Denis-Patrick Odagiu" userId="S::denis-patrick.odagiu@student.manchester.ac.uk::bedd0d4e-be5a-431c-a9e0-afff4cd1bdee" providerId="AD" clId="Web-{B8D4852F-AAAB-C168-30EC-1D6839D78EE3}" dt="2018-08-31T08:32:50.433" v="218"/>
          <ac:graphicFrameMkLst>
            <pc:docMk/>
            <pc:sldMk cId="1402872026" sldId="287"/>
            <ac:graphicFrameMk id="16" creationId="{FBBF0095-F161-4CCD-91FD-16E75B095FDF}"/>
          </ac:graphicFrameMkLst>
        </pc:graphicFrameChg>
        <pc:picChg chg="add del mod">
          <ac:chgData name="Denis-Patrick Odagiu" userId="S::denis-patrick.odagiu@student.manchester.ac.uk::bedd0d4e-be5a-431c-a9e0-afff4cd1bdee" providerId="AD" clId="Web-{B8D4852F-AAAB-C168-30EC-1D6839D78EE3}" dt="2018-08-31T08:23:17.543" v="2"/>
          <ac:picMkLst>
            <pc:docMk/>
            <pc:sldMk cId="1402872026" sldId="287"/>
            <ac:picMk id="2" creationId="{09F5D64A-7E4A-4980-9D37-0B9D4DA3D188}"/>
          </ac:picMkLst>
        </pc:picChg>
        <pc:picChg chg="del mod">
          <ac:chgData name="Denis-Patrick Odagiu" userId="S::denis-patrick.odagiu@student.manchester.ac.uk::bedd0d4e-be5a-431c-a9e0-afff4cd1bdee" providerId="AD" clId="Web-{B8D4852F-AAAB-C168-30EC-1D6839D78EE3}" dt="2018-08-31T08:26:38.293" v="160"/>
          <ac:picMkLst>
            <pc:docMk/>
            <pc:sldMk cId="1402872026" sldId="287"/>
            <ac:picMk id="4" creationId="{DD1C4B25-0A5F-43B2-88E4-1ED0B6EC2479}"/>
          </ac:picMkLst>
        </pc:picChg>
        <pc:picChg chg="add del mod">
          <ac:chgData name="Denis-Patrick Odagiu" userId="S::denis-patrick.odagiu@student.manchester.ac.uk::bedd0d4e-be5a-431c-a9e0-afff4cd1bdee" providerId="AD" clId="Web-{B8D4852F-AAAB-C168-30EC-1D6839D78EE3}" dt="2018-08-31T08:27:01.449" v="166"/>
          <ac:picMkLst>
            <pc:docMk/>
            <pc:sldMk cId="1402872026" sldId="287"/>
            <ac:picMk id="12" creationId="{64D69A46-D61B-474B-9121-2A42A8DCB316}"/>
          </ac:picMkLst>
        </pc:picChg>
        <pc:picChg chg="add del mod">
          <ac:chgData name="Denis-Patrick Odagiu" userId="S::denis-patrick.odagiu@student.manchester.ac.uk::bedd0d4e-be5a-431c-a9e0-afff4cd1bdee" providerId="AD" clId="Web-{B8D4852F-AAAB-C168-30EC-1D6839D78EE3}" dt="2018-08-31T08:27:07.247" v="168"/>
          <ac:picMkLst>
            <pc:docMk/>
            <pc:sldMk cId="1402872026" sldId="287"/>
            <ac:picMk id="14" creationId="{BB7AF3AD-BE1E-43EE-8C01-7FD003D3428F}"/>
          </ac:picMkLst>
        </pc:picChg>
      </pc:sldChg>
      <pc:sldChg chg="addSp delSp modSp">
        <pc:chgData name="Denis-Patrick Odagiu" userId="S::denis-patrick.odagiu@student.manchester.ac.uk::bedd0d4e-be5a-431c-a9e0-afff4cd1bdee" providerId="AD" clId="Web-{B8D4852F-AAAB-C168-30EC-1D6839D78EE3}" dt="2018-08-31T08:56:59.683" v="456"/>
        <pc:sldMkLst>
          <pc:docMk/>
          <pc:sldMk cId="3053163512" sldId="290"/>
        </pc:sldMkLst>
        <pc:picChg chg="add del mod">
          <ac:chgData name="Denis-Patrick Odagiu" userId="S::denis-patrick.odagiu@student.manchester.ac.uk::bedd0d4e-be5a-431c-a9e0-afff4cd1bdee" providerId="AD" clId="Web-{B8D4852F-AAAB-C168-30EC-1D6839D78EE3}" dt="2018-08-31T08:56:59.683" v="456"/>
          <ac:picMkLst>
            <pc:docMk/>
            <pc:sldMk cId="3053163512" sldId="290"/>
            <ac:picMk id="3" creationId="{C1B03EC2-1824-4A0A-AB5B-36BDAC2FC577}"/>
          </ac:picMkLst>
        </pc:picChg>
      </pc:sldChg>
      <pc:sldChg chg="addSp modSp">
        <pc:chgData name="Denis-Patrick Odagiu" userId="S::denis-patrick.odagiu@student.manchester.ac.uk::bedd0d4e-be5a-431c-a9e0-afff4cd1bdee" providerId="AD" clId="Web-{B8D4852F-AAAB-C168-30EC-1D6839D78EE3}" dt="2018-08-31T09:02:09.043" v="479" actId="14100"/>
        <pc:sldMkLst>
          <pc:docMk/>
          <pc:sldMk cId="1552537597" sldId="295"/>
        </pc:sldMkLst>
        <pc:picChg chg="add mod">
          <ac:chgData name="Denis-Patrick Odagiu" userId="S::denis-patrick.odagiu@student.manchester.ac.uk::bedd0d4e-be5a-431c-a9e0-afff4cd1bdee" providerId="AD" clId="Web-{B8D4852F-AAAB-C168-30EC-1D6839D78EE3}" dt="2018-08-31T09:02:09.043" v="479" actId="14100"/>
          <ac:picMkLst>
            <pc:docMk/>
            <pc:sldMk cId="1552537597" sldId="295"/>
            <ac:picMk id="2" creationId="{615A7926-22DB-4C37-AA6F-6ACE70CD9FB7}"/>
          </ac:picMkLst>
        </pc:picChg>
      </pc:sldChg>
      <pc:sldChg chg="addSp modSp add replId">
        <pc:chgData name="Denis-Patrick Odagiu" userId="S::denis-patrick.odagiu@student.manchester.ac.uk::bedd0d4e-be5a-431c-a9e0-afff4cd1bdee" providerId="AD" clId="Web-{B8D4852F-AAAB-C168-30EC-1D6839D78EE3}" dt="2018-08-31T08:32:07.090" v="210" actId="1076"/>
        <pc:sldMkLst>
          <pc:docMk/>
          <pc:sldMk cId="4098029289" sldId="298"/>
        </pc:sldMkLst>
        <pc:spChg chg="add mod">
          <ac:chgData name="Denis-Patrick Odagiu" userId="S::denis-patrick.odagiu@student.manchester.ac.uk::bedd0d4e-be5a-431c-a9e0-afff4cd1bdee" providerId="AD" clId="Web-{B8D4852F-AAAB-C168-30EC-1D6839D78EE3}" dt="2018-08-31T08:32:07.090" v="210" actId="1076"/>
          <ac:spMkLst>
            <pc:docMk/>
            <pc:sldMk cId="4098029289" sldId="298"/>
            <ac:spMk id="2" creationId="{57E28676-036E-4DAC-A693-792D4F04604D}"/>
          </ac:spMkLst>
        </pc:spChg>
        <pc:spChg chg="add mod">
          <ac:chgData name="Denis-Patrick Odagiu" userId="S::denis-patrick.odagiu@student.manchester.ac.uk::bedd0d4e-be5a-431c-a9e0-afff4cd1bdee" providerId="AD" clId="Web-{B8D4852F-AAAB-C168-30EC-1D6839D78EE3}" dt="2018-08-31T08:31:15.403" v="203" actId="20577"/>
          <ac:spMkLst>
            <pc:docMk/>
            <pc:sldMk cId="4098029289" sldId="298"/>
            <ac:spMk id="6" creationId="{011A357D-2A9D-4CA0-A0E0-4558F3647BC1}"/>
          </ac:spMkLst>
        </pc:spChg>
        <pc:graphicFrameChg chg="mod">
          <ac:chgData name="Denis-Patrick Odagiu" userId="S::denis-patrick.odagiu@student.manchester.ac.uk::bedd0d4e-be5a-431c-a9e0-afff4cd1bdee" providerId="AD" clId="Web-{B8D4852F-AAAB-C168-30EC-1D6839D78EE3}" dt="2018-08-31T08:30:57.371" v="197" actId="1076"/>
          <ac:graphicFrameMkLst>
            <pc:docMk/>
            <pc:sldMk cId="4098029289" sldId="298"/>
            <ac:graphicFrameMk id="10" creationId="{B7D7376D-09CE-424B-8538-6663C6AF6495}"/>
          </ac:graphicFrameMkLst>
        </pc:graphicFrameChg>
        <pc:graphicFrameChg chg="mod modGraphic">
          <ac:chgData name="Denis-Patrick Odagiu" userId="S::denis-patrick.odagiu@student.manchester.ac.uk::bedd0d4e-be5a-431c-a9e0-afff4cd1bdee" providerId="AD" clId="Web-{B8D4852F-AAAB-C168-30EC-1D6839D78EE3}" dt="2018-08-31T08:31:46.246" v="209"/>
          <ac:graphicFrameMkLst>
            <pc:docMk/>
            <pc:sldMk cId="4098029289" sldId="298"/>
            <ac:graphicFrameMk id="16" creationId="{FBBF0095-F161-4CCD-91FD-16E75B095FDF}"/>
          </ac:graphicFrameMkLst>
        </pc:graphicFrameChg>
      </pc:sldChg>
      <pc:sldChg chg="addSp delSp modSp add replId">
        <pc:chgData name="Denis-Patrick Odagiu" userId="S::denis-patrick.odagiu@student.manchester.ac.uk::bedd0d4e-be5a-431c-a9e0-afff4cd1bdee" providerId="AD" clId="Web-{B8D4852F-AAAB-C168-30EC-1D6839D78EE3}" dt="2018-08-31T08:43:07.558" v="257" actId="20577"/>
        <pc:sldMkLst>
          <pc:docMk/>
          <pc:sldMk cId="768728876" sldId="299"/>
        </pc:sldMkLst>
        <pc:spChg chg="mod">
          <ac:chgData name="Denis-Patrick Odagiu" userId="S::denis-patrick.odagiu@student.manchester.ac.uk::bedd0d4e-be5a-431c-a9e0-afff4cd1bdee" providerId="AD" clId="Web-{B8D4852F-AAAB-C168-30EC-1D6839D78EE3}" dt="2018-08-31T08:36:36.262" v="228" actId="20577"/>
          <ac:spMkLst>
            <pc:docMk/>
            <pc:sldMk cId="768728876" sldId="299"/>
            <ac:spMk id="5" creationId="{2767DE71-ECE1-4F62-A6C6-53A0ED32A5E7}"/>
          </ac:spMkLst>
        </pc:spChg>
        <pc:spChg chg="mod">
          <ac:chgData name="Denis-Patrick Odagiu" userId="S::denis-patrick.odagiu@student.manchester.ac.uk::bedd0d4e-be5a-431c-a9e0-afff4cd1bdee" providerId="AD" clId="Web-{B8D4852F-AAAB-C168-30EC-1D6839D78EE3}" dt="2018-08-31T08:43:07.558" v="257" actId="20577"/>
          <ac:spMkLst>
            <pc:docMk/>
            <pc:sldMk cId="768728876" sldId="299"/>
            <ac:spMk id="6" creationId="{DB07587B-F099-4CE2-A00F-EB55B2C3CB15}"/>
          </ac:spMkLst>
        </pc:spChg>
        <pc:picChg chg="add mod">
          <ac:chgData name="Denis-Patrick Odagiu" userId="S::denis-patrick.odagiu@student.manchester.ac.uk::bedd0d4e-be5a-431c-a9e0-afff4cd1bdee" providerId="AD" clId="Web-{B8D4852F-AAAB-C168-30EC-1D6839D78EE3}" dt="2018-08-31T08:36:55.422" v="232" actId="1076"/>
          <ac:picMkLst>
            <pc:docMk/>
            <pc:sldMk cId="768728876" sldId="299"/>
            <ac:picMk id="2" creationId="{6967FFBD-B5F3-4D00-8016-10216E0C8291}"/>
          </ac:picMkLst>
        </pc:picChg>
        <pc:picChg chg="del">
          <ac:chgData name="Denis-Patrick Odagiu" userId="S::denis-patrick.odagiu@student.manchester.ac.uk::bedd0d4e-be5a-431c-a9e0-afff4cd1bdee" providerId="AD" clId="Web-{B8D4852F-AAAB-C168-30EC-1D6839D78EE3}" dt="2018-08-31T08:36:38.105" v="230"/>
          <ac:picMkLst>
            <pc:docMk/>
            <pc:sldMk cId="768728876" sldId="299"/>
            <ac:picMk id="4" creationId="{AE038E79-A290-4414-AC25-B93DCFDCC376}"/>
          </ac:picMkLst>
        </pc:picChg>
      </pc:sldChg>
      <pc:sldChg chg="addSp modSp add replId">
        <pc:chgData name="Denis-Patrick Odagiu" userId="S::denis-patrick.odagiu@student.manchester.ac.uk::bedd0d4e-be5a-431c-a9e0-afff4cd1bdee" providerId="AD" clId="Web-{B8D4852F-AAAB-C168-30EC-1D6839D78EE3}" dt="2018-08-31T08:50:02.277" v="334" actId="1076"/>
        <pc:sldMkLst>
          <pc:docMk/>
          <pc:sldMk cId="3369504601" sldId="300"/>
        </pc:sldMkLst>
        <pc:spChg chg="add mod">
          <ac:chgData name="Denis-Patrick Odagiu" userId="S::denis-patrick.odagiu@student.manchester.ac.uk::bedd0d4e-be5a-431c-a9e0-afff4cd1bdee" providerId="AD" clId="Web-{B8D4852F-AAAB-C168-30EC-1D6839D78EE3}" dt="2018-08-31T08:49:54.355" v="332" actId="1076"/>
          <ac:spMkLst>
            <pc:docMk/>
            <pc:sldMk cId="3369504601" sldId="300"/>
            <ac:spMk id="2" creationId="{743110AF-59FC-4615-B9F1-F61E43A7EF70}"/>
          </ac:spMkLst>
        </pc:spChg>
        <pc:spChg chg="mod">
          <ac:chgData name="Denis-Patrick Odagiu" userId="S::denis-patrick.odagiu@student.manchester.ac.uk::bedd0d4e-be5a-431c-a9e0-afff4cd1bdee" providerId="AD" clId="Web-{B8D4852F-AAAB-C168-30EC-1D6839D78EE3}" dt="2018-08-31T08:44:56.699" v="264" actId="20577"/>
          <ac:spMkLst>
            <pc:docMk/>
            <pc:sldMk cId="3369504601" sldId="300"/>
            <ac:spMk id="7" creationId="{3D9F49E4-D196-4D2E-A729-D29C0C13CE54}"/>
          </ac:spMkLst>
        </pc:spChg>
        <pc:picChg chg="add mod">
          <ac:chgData name="Denis-Patrick Odagiu" userId="S::denis-patrick.odagiu@student.manchester.ac.uk::bedd0d4e-be5a-431c-a9e0-afff4cd1bdee" providerId="AD" clId="Web-{B8D4852F-AAAB-C168-30EC-1D6839D78EE3}" dt="2018-08-31T08:50:02.277" v="334" actId="1076"/>
          <ac:picMkLst>
            <pc:docMk/>
            <pc:sldMk cId="3369504601" sldId="300"/>
            <ac:picMk id="4" creationId="{125FD0AD-51E6-4FF9-881D-2426EC96301E}"/>
          </ac:picMkLst>
        </pc:picChg>
      </pc:sldChg>
      <pc:sldChg chg="addSp modSp add del replId">
        <pc:chgData name="Denis-Patrick Odagiu" userId="S::denis-patrick.odagiu@student.manchester.ac.uk::bedd0d4e-be5a-431c-a9e0-afff4cd1bdee" providerId="AD" clId="Web-{B8D4852F-AAAB-C168-30EC-1D6839D78EE3}" dt="2018-08-31T08:50:22.637" v="337"/>
        <pc:sldMkLst>
          <pc:docMk/>
          <pc:sldMk cId="2962630927" sldId="301"/>
        </pc:sldMkLst>
        <pc:spChg chg="add mod">
          <ac:chgData name="Denis-Patrick Odagiu" userId="S::denis-patrick.odagiu@student.manchester.ac.uk::bedd0d4e-be5a-431c-a9e0-afff4cd1bdee" providerId="AD" clId="Web-{B8D4852F-AAAB-C168-30EC-1D6839D78EE3}" dt="2018-08-31T08:47:12.074" v="323" actId="14100"/>
          <ac:spMkLst>
            <pc:docMk/>
            <pc:sldMk cId="2962630927" sldId="301"/>
            <ac:spMk id="2" creationId="{20A8E300-AC38-4D9E-A5CF-1605F3265914}"/>
          </ac:spMkLst>
        </pc:spChg>
      </pc:sldChg>
      <pc:sldChg chg="addSp delSp modSp add replId">
        <pc:chgData name="Denis-Patrick Odagiu" userId="S::denis-patrick.odagiu@student.manchester.ac.uk::bedd0d4e-be5a-431c-a9e0-afff4cd1bdee" providerId="AD" clId="Web-{B8D4852F-AAAB-C168-30EC-1D6839D78EE3}" dt="2018-08-31T08:55:47.027" v="454" actId="1076"/>
        <pc:sldMkLst>
          <pc:docMk/>
          <pc:sldMk cId="902895863" sldId="302"/>
        </pc:sldMkLst>
        <pc:spChg chg="add mod">
          <ac:chgData name="Denis-Patrick Odagiu" userId="S::denis-patrick.odagiu@student.manchester.ac.uk::bedd0d4e-be5a-431c-a9e0-afff4cd1bdee" providerId="AD" clId="Web-{B8D4852F-AAAB-C168-30EC-1D6839D78EE3}" dt="2018-08-31T08:55:47.027" v="454" actId="1076"/>
          <ac:spMkLst>
            <pc:docMk/>
            <pc:sldMk cId="902895863" sldId="302"/>
            <ac:spMk id="2" creationId="{B1A6708E-FCD4-491D-A7D9-92DC75E65B65}"/>
          </ac:spMkLst>
        </pc:spChg>
        <pc:spChg chg="del">
          <ac:chgData name="Denis-Patrick Odagiu" userId="S::denis-patrick.odagiu@student.manchester.ac.uk::bedd0d4e-be5a-431c-a9e0-afff4cd1bdee" providerId="AD" clId="Web-{B8D4852F-AAAB-C168-30EC-1D6839D78EE3}" dt="2018-08-31T08:52:19.855" v="389"/>
          <ac:spMkLst>
            <pc:docMk/>
            <pc:sldMk cId="902895863" sldId="302"/>
            <ac:spMk id="3" creationId="{701A197B-2EA5-410C-940D-A3F0B9B97A9C}"/>
          </ac:spMkLst>
        </pc:spChg>
        <pc:spChg chg="add mod">
          <ac:chgData name="Denis-Patrick Odagiu" userId="S::denis-patrick.odagiu@student.manchester.ac.uk::bedd0d4e-be5a-431c-a9e0-afff4cd1bdee" providerId="AD" clId="Web-{B8D4852F-AAAB-C168-30EC-1D6839D78EE3}" dt="2018-08-31T08:54:55.980" v="442" actId="1076"/>
          <ac:spMkLst>
            <pc:docMk/>
            <pc:sldMk cId="902895863" sldId="302"/>
            <ac:spMk id="4" creationId="{275479DB-B19B-4048-BDD5-12843014A1B1}"/>
          </ac:spMkLst>
        </pc:spChg>
        <pc:spChg chg="del">
          <ac:chgData name="Denis-Patrick Odagiu" userId="S::denis-patrick.odagiu@student.manchester.ac.uk::bedd0d4e-be5a-431c-a9e0-afff4cd1bdee" providerId="AD" clId="Web-{B8D4852F-AAAB-C168-30EC-1D6839D78EE3}" dt="2018-08-31T08:52:22.294" v="390"/>
          <ac:spMkLst>
            <pc:docMk/>
            <pc:sldMk cId="902895863" sldId="302"/>
            <ac:spMk id="5" creationId="{9FE26D70-1964-4C18-8B24-6A5A14C4DE12}"/>
          </ac:spMkLst>
        </pc:spChg>
        <pc:spChg chg="del">
          <ac:chgData name="Denis-Patrick Odagiu" userId="S::denis-patrick.odagiu@student.manchester.ac.uk::bedd0d4e-be5a-431c-a9e0-afff4cd1bdee" providerId="AD" clId="Web-{B8D4852F-AAAB-C168-30EC-1D6839D78EE3}" dt="2018-08-31T08:52:17.449" v="388"/>
          <ac:spMkLst>
            <pc:docMk/>
            <pc:sldMk cId="902895863" sldId="302"/>
            <ac:spMk id="7" creationId="{3D9F49E4-D196-4D2E-A729-D29C0C13CE54}"/>
          </ac:spMkLst>
        </pc:spChg>
        <pc:spChg chg="add mod">
          <ac:chgData name="Denis-Patrick Odagiu" userId="S::denis-patrick.odagiu@student.manchester.ac.uk::bedd0d4e-be5a-431c-a9e0-afff4cd1bdee" providerId="AD" clId="Web-{B8D4852F-AAAB-C168-30EC-1D6839D78EE3}" dt="2018-08-31T08:55:28.668" v="452" actId="20577"/>
          <ac:spMkLst>
            <pc:docMk/>
            <pc:sldMk cId="902895863" sldId="302"/>
            <ac:spMk id="9" creationId="{E46A5807-8BA8-4B00-83FF-B09C81EA0D05}"/>
          </ac:spMkLst>
        </pc:spChg>
      </pc:sldChg>
      <pc:sldChg chg="addSp delSp modSp add replId">
        <pc:chgData name="Denis-Patrick Odagiu" userId="S::denis-patrick.odagiu@student.manchester.ac.uk::bedd0d4e-be5a-431c-a9e0-afff4cd1bdee" providerId="AD" clId="Web-{B8D4852F-AAAB-C168-30EC-1D6839D78EE3}" dt="2018-08-31T08:53:59.652" v="425" actId="20577"/>
        <pc:sldMkLst>
          <pc:docMk/>
          <pc:sldMk cId="4243456636" sldId="303"/>
        </pc:sldMkLst>
        <pc:spChg chg="mod">
          <ac:chgData name="Denis-Patrick Odagiu" userId="S::denis-patrick.odagiu@student.manchester.ac.uk::bedd0d4e-be5a-431c-a9e0-afff4cd1bdee" providerId="AD" clId="Web-{B8D4852F-AAAB-C168-30EC-1D6839D78EE3}" dt="2018-08-31T08:53:13.058" v="405" actId="20577"/>
          <ac:spMkLst>
            <pc:docMk/>
            <pc:sldMk cId="4243456636" sldId="303"/>
            <ac:spMk id="2" creationId="{743110AF-59FC-4615-B9F1-F61E43A7EF70}"/>
          </ac:spMkLst>
        </pc:spChg>
        <pc:spChg chg="mod">
          <ac:chgData name="Denis-Patrick Odagiu" userId="S::denis-patrick.odagiu@student.manchester.ac.uk::bedd0d4e-be5a-431c-a9e0-afff4cd1bdee" providerId="AD" clId="Web-{B8D4852F-AAAB-C168-30EC-1D6839D78EE3}" dt="2018-08-31T08:53:59.652" v="425" actId="20577"/>
          <ac:spMkLst>
            <pc:docMk/>
            <pc:sldMk cId="4243456636" sldId="303"/>
            <ac:spMk id="7" creationId="{3D9F49E4-D196-4D2E-A729-D29C0C13CE54}"/>
          </ac:spMkLst>
        </pc:spChg>
        <pc:picChg chg="del">
          <ac:chgData name="Denis-Patrick Odagiu" userId="S::denis-patrick.odagiu@student.manchester.ac.uk::bedd0d4e-be5a-431c-a9e0-afff4cd1bdee" providerId="AD" clId="Web-{B8D4852F-AAAB-C168-30EC-1D6839D78EE3}" dt="2018-08-31T08:52:25.793" v="391"/>
          <ac:picMkLst>
            <pc:docMk/>
            <pc:sldMk cId="4243456636" sldId="303"/>
            <ac:picMk id="4" creationId="{125FD0AD-51E6-4FF9-881D-2426EC96301E}"/>
          </ac:picMkLst>
        </pc:picChg>
        <pc:picChg chg="add mod">
          <ac:chgData name="Denis-Patrick Odagiu" userId="S::denis-patrick.odagiu@student.manchester.ac.uk::bedd0d4e-be5a-431c-a9e0-afff4cd1bdee" providerId="AD" clId="Web-{B8D4852F-AAAB-C168-30EC-1D6839D78EE3}" dt="2018-08-31T08:52:47.871" v="393" actId="1076"/>
          <ac:picMkLst>
            <pc:docMk/>
            <pc:sldMk cId="4243456636" sldId="303"/>
            <ac:picMk id="6" creationId="{E2C70162-D6DA-46D7-96AE-3BA2E635FD0A}"/>
          </ac:picMkLst>
        </pc:picChg>
      </pc:sldChg>
      <pc:sldChg chg="addSp delSp modSp add replId">
        <pc:chgData name="Denis-Patrick Odagiu" userId="S::denis-patrick.odagiu@student.manchester.ac.uk::bedd0d4e-be5a-431c-a9e0-afff4cd1bdee" providerId="AD" clId="Web-{B8D4852F-AAAB-C168-30EC-1D6839D78EE3}" dt="2018-08-31T08:53:41.777" v="420" actId="1076"/>
        <pc:sldMkLst>
          <pc:docMk/>
          <pc:sldMk cId="695740065" sldId="304"/>
        </pc:sldMkLst>
        <pc:spChg chg="mod">
          <ac:chgData name="Denis-Patrick Odagiu" userId="S::denis-patrick.odagiu@student.manchester.ac.uk::bedd0d4e-be5a-431c-a9e0-afff4cd1bdee" providerId="AD" clId="Web-{B8D4852F-AAAB-C168-30EC-1D6839D78EE3}" dt="2018-08-31T08:51:52.090" v="383" actId="20577"/>
          <ac:spMkLst>
            <pc:docMk/>
            <pc:sldMk cId="695740065" sldId="304"/>
            <ac:spMk id="2" creationId="{743110AF-59FC-4615-B9F1-F61E43A7EF70}"/>
          </ac:spMkLst>
        </pc:spChg>
        <pc:spChg chg="mod">
          <ac:chgData name="Denis-Patrick Odagiu" userId="S::denis-patrick.odagiu@student.manchester.ac.uk::bedd0d4e-be5a-431c-a9e0-afff4cd1bdee" providerId="AD" clId="Web-{B8D4852F-AAAB-C168-30EC-1D6839D78EE3}" dt="2018-08-31T08:53:41.777" v="420" actId="1076"/>
          <ac:spMkLst>
            <pc:docMk/>
            <pc:sldMk cId="695740065" sldId="304"/>
            <ac:spMk id="3" creationId="{701A197B-2EA5-410C-940D-A3F0B9B97A9C}"/>
          </ac:spMkLst>
        </pc:spChg>
        <pc:spChg chg="mod">
          <ac:chgData name="Denis-Patrick Odagiu" userId="S::denis-patrick.odagiu@student.manchester.ac.uk::bedd0d4e-be5a-431c-a9e0-afff4cd1bdee" providerId="AD" clId="Web-{B8D4852F-AAAB-C168-30EC-1D6839D78EE3}" dt="2018-08-31T08:53:36.918" v="419" actId="1076"/>
          <ac:spMkLst>
            <pc:docMk/>
            <pc:sldMk cId="695740065" sldId="304"/>
            <ac:spMk id="7" creationId="{3D9F49E4-D196-4D2E-A729-D29C0C13CE54}"/>
          </ac:spMkLst>
        </pc:spChg>
        <pc:picChg chg="del">
          <ac:chgData name="Denis-Patrick Odagiu" userId="S::denis-patrick.odagiu@student.manchester.ac.uk::bedd0d4e-be5a-431c-a9e0-afff4cd1bdee" providerId="AD" clId="Web-{B8D4852F-AAAB-C168-30EC-1D6839D78EE3}" dt="2018-08-31T08:51:05.715" v="340"/>
          <ac:picMkLst>
            <pc:docMk/>
            <pc:sldMk cId="695740065" sldId="304"/>
            <ac:picMk id="4" creationId="{125FD0AD-51E6-4FF9-881D-2426EC96301E}"/>
          </ac:picMkLst>
        </pc:picChg>
        <pc:picChg chg="add mod">
          <ac:chgData name="Denis-Patrick Odagiu" userId="S::denis-patrick.odagiu@student.manchester.ac.uk::bedd0d4e-be5a-431c-a9e0-afff4cd1bdee" providerId="AD" clId="Web-{B8D4852F-AAAB-C168-30EC-1D6839D78EE3}" dt="2018-08-31T08:52:05.309" v="387" actId="1076"/>
          <ac:picMkLst>
            <pc:docMk/>
            <pc:sldMk cId="695740065" sldId="304"/>
            <ac:picMk id="6" creationId="{3B221E22-7DE5-4A38-94D4-0168185E75FC}"/>
          </ac:picMkLst>
        </pc:picChg>
      </pc:sldChg>
      <pc:sldChg chg="new del">
        <pc:chgData name="Denis-Patrick Odagiu" userId="S::denis-patrick.odagiu@student.manchester.ac.uk::bedd0d4e-be5a-431c-a9e0-afff4cd1bdee" providerId="AD" clId="Web-{B8D4852F-AAAB-C168-30EC-1D6839D78EE3}" dt="2018-08-31T08:53:53.027" v="422"/>
        <pc:sldMkLst>
          <pc:docMk/>
          <pc:sldMk cId="1424083742" sldId="305"/>
        </pc:sldMkLst>
      </pc:sldChg>
      <pc:sldChg chg="addSp modSp new">
        <pc:chgData name="Denis-Patrick Odagiu" userId="S::denis-patrick.odagiu@student.manchester.ac.uk::bedd0d4e-be5a-431c-a9e0-afff4cd1bdee" providerId="AD" clId="Web-{B8D4852F-AAAB-C168-30EC-1D6839D78EE3}" dt="2018-08-31T08:58:33.980" v="471" actId="20577"/>
        <pc:sldMkLst>
          <pc:docMk/>
          <pc:sldMk cId="4063828846" sldId="305"/>
        </pc:sldMkLst>
        <pc:spChg chg="add mod">
          <ac:chgData name="Denis-Patrick Odagiu" userId="S::denis-patrick.odagiu@student.manchester.ac.uk::bedd0d4e-be5a-431c-a9e0-afff4cd1bdee" providerId="AD" clId="Web-{B8D4852F-AAAB-C168-30EC-1D6839D78EE3}" dt="2018-08-31T08:57:49.512" v="462" actId="1076"/>
          <ac:spMkLst>
            <pc:docMk/>
            <pc:sldMk cId="4063828846" sldId="305"/>
            <ac:spMk id="4" creationId="{D257509E-9A1C-4D21-8BD7-38F7BE2EDA78}"/>
          </ac:spMkLst>
        </pc:spChg>
        <pc:spChg chg="add mod">
          <ac:chgData name="Denis-Patrick Odagiu" userId="S::denis-patrick.odagiu@student.manchester.ac.uk::bedd0d4e-be5a-431c-a9e0-afff4cd1bdee" providerId="AD" clId="Web-{B8D4852F-AAAB-C168-30EC-1D6839D78EE3}" dt="2018-08-31T08:57:49.512" v="463" actId="1076"/>
          <ac:spMkLst>
            <pc:docMk/>
            <pc:sldMk cId="4063828846" sldId="305"/>
            <ac:spMk id="5" creationId="{D04438E4-F4FA-4A48-AF50-F2558C39E0A6}"/>
          </ac:spMkLst>
        </pc:spChg>
        <pc:spChg chg="add">
          <ac:chgData name="Denis-Patrick Odagiu" userId="S::denis-patrick.odagiu@student.manchester.ac.uk::bedd0d4e-be5a-431c-a9e0-afff4cd1bdee" providerId="AD" clId="Web-{B8D4852F-AAAB-C168-30EC-1D6839D78EE3}" dt="2018-08-31T08:58:28.996" v="466"/>
          <ac:spMkLst>
            <pc:docMk/>
            <pc:sldMk cId="4063828846" sldId="305"/>
            <ac:spMk id="9" creationId="{E3313E73-23C6-474D-A8C8-13F6656CC4D1}"/>
          </ac:spMkLst>
        </pc:spChg>
        <pc:spChg chg="add">
          <ac:chgData name="Denis-Patrick Odagiu" userId="S::denis-patrick.odagiu@student.manchester.ac.uk::bedd0d4e-be5a-431c-a9e0-afff4cd1bdee" providerId="AD" clId="Web-{B8D4852F-AAAB-C168-30EC-1D6839D78EE3}" dt="2018-08-31T08:58:29.012" v="467"/>
          <ac:spMkLst>
            <pc:docMk/>
            <pc:sldMk cId="4063828846" sldId="305"/>
            <ac:spMk id="11" creationId="{C7BEA647-38C8-49D8-A7EF-64664A762804}"/>
          </ac:spMkLst>
        </pc:spChg>
        <pc:spChg chg="add mod">
          <ac:chgData name="Denis-Patrick Odagiu" userId="S::denis-patrick.odagiu@student.manchester.ac.uk::bedd0d4e-be5a-431c-a9e0-afff4cd1bdee" providerId="AD" clId="Web-{B8D4852F-AAAB-C168-30EC-1D6839D78EE3}" dt="2018-08-31T08:58:33.980" v="471" actId="20577"/>
          <ac:spMkLst>
            <pc:docMk/>
            <pc:sldMk cId="4063828846" sldId="305"/>
            <ac:spMk id="13" creationId="{1CD23AD3-81A4-4972-BF34-ED32E56A5687}"/>
          </ac:spMkLst>
        </pc:spChg>
        <pc:picChg chg="add mod">
          <ac:chgData name="Denis-Patrick Odagiu" userId="S::denis-patrick.odagiu@student.manchester.ac.uk::bedd0d4e-be5a-431c-a9e0-afff4cd1bdee" providerId="AD" clId="Web-{B8D4852F-AAAB-C168-30EC-1D6839D78EE3}" dt="2018-08-31T08:57:22.527" v="460" actId="1076"/>
          <ac:picMkLst>
            <pc:docMk/>
            <pc:sldMk cId="4063828846" sldId="305"/>
            <ac:picMk id="2" creationId="{06E04DBC-CB1B-4AAE-B617-B85AFC1D1AA8}"/>
          </ac:picMkLst>
        </pc:picChg>
        <pc:picChg chg="add mod">
          <ac:chgData name="Denis-Patrick Odagiu" userId="S::denis-patrick.odagiu@student.manchester.ac.uk::bedd0d4e-be5a-431c-a9e0-afff4cd1bdee" providerId="AD" clId="Web-{B8D4852F-AAAB-C168-30EC-1D6839D78EE3}" dt="2018-08-31T08:58:07.652" v="465" actId="1076"/>
          <ac:picMkLst>
            <pc:docMk/>
            <pc:sldMk cId="4063828846" sldId="305"/>
            <ac:picMk id="6" creationId="{2C1BFCA9-B7D1-47FC-90CF-F375D7D252A1}"/>
          </ac:picMkLst>
        </pc:picChg>
      </pc:sldChg>
      <pc:sldChg chg="addSp delSp modSp add replId">
        <pc:chgData name="Denis-Patrick Odagiu" userId="S::denis-patrick.odagiu@student.manchester.ac.uk::bedd0d4e-be5a-431c-a9e0-afff4cd1bdee" providerId="AD" clId="Web-{B8D4852F-AAAB-C168-30EC-1D6839D78EE3}" dt="2018-08-31T09:06:04.371" v="514" actId="20577"/>
        <pc:sldMkLst>
          <pc:docMk/>
          <pc:sldMk cId="2876597572" sldId="306"/>
        </pc:sldMkLst>
        <pc:spChg chg="mod">
          <ac:chgData name="Denis-Patrick Odagiu" userId="S::denis-patrick.odagiu@student.manchester.ac.uk::bedd0d4e-be5a-431c-a9e0-afff4cd1bdee" providerId="AD" clId="Web-{B8D4852F-AAAB-C168-30EC-1D6839D78EE3}" dt="2018-08-31T09:03:38.543" v="492" actId="1076"/>
          <ac:spMkLst>
            <pc:docMk/>
            <pc:sldMk cId="2876597572" sldId="306"/>
            <ac:spMk id="3" creationId="{701A197B-2EA5-410C-940D-A3F0B9B97A9C}"/>
          </ac:spMkLst>
        </pc:spChg>
        <pc:spChg chg="add del mod">
          <ac:chgData name="Denis-Patrick Odagiu" userId="S::denis-patrick.odagiu@student.manchester.ac.uk::bedd0d4e-be5a-431c-a9e0-afff4cd1bdee" providerId="AD" clId="Web-{B8D4852F-AAAB-C168-30EC-1D6839D78EE3}" dt="2018-08-31T09:05:25.622" v="501"/>
          <ac:spMkLst>
            <pc:docMk/>
            <pc:sldMk cId="2876597572" sldId="306"/>
            <ac:spMk id="4" creationId="{D0CB01A1-E53D-4842-969B-9E9C41213A70}"/>
          </ac:spMkLst>
        </pc:spChg>
        <pc:spChg chg="mod">
          <ac:chgData name="Denis-Patrick Odagiu" userId="S::denis-patrick.odagiu@student.manchester.ac.uk::bedd0d4e-be5a-431c-a9e0-afff4cd1bdee" providerId="AD" clId="Web-{B8D4852F-AAAB-C168-30EC-1D6839D78EE3}" dt="2018-08-31T09:03:26.527" v="491" actId="14100"/>
          <ac:spMkLst>
            <pc:docMk/>
            <pc:sldMk cId="2876597572" sldId="306"/>
            <ac:spMk id="7" creationId="{3D9F49E4-D196-4D2E-A729-D29C0C13CE54}"/>
          </ac:spMkLst>
        </pc:spChg>
        <pc:spChg chg="add mod">
          <ac:chgData name="Denis-Patrick Odagiu" userId="S::denis-patrick.odagiu@student.manchester.ac.uk::bedd0d4e-be5a-431c-a9e0-afff4cd1bdee" providerId="AD" clId="Web-{B8D4852F-AAAB-C168-30EC-1D6839D78EE3}" dt="2018-08-31T09:06:04.371" v="514" actId="20577"/>
          <ac:spMkLst>
            <pc:docMk/>
            <pc:sldMk cId="2876597572" sldId="306"/>
            <ac:spMk id="10" creationId="{826E58FC-182A-4E8A-BC8B-C84C59E9F141}"/>
          </ac:spMkLst>
        </pc:spChg>
        <pc:picChg chg="del">
          <ac:chgData name="Denis-Patrick Odagiu" userId="S::denis-patrick.odagiu@student.manchester.ac.uk::bedd0d4e-be5a-431c-a9e0-afff4cd1bdee" providerId="AD" clId="Web-{B8D4852F-AAAB-C168-30EC-1D6839D78EE3}" dt="2018-08-31T09:03:48.340" v="493"/>
          <ac:picMkLst>
            <pc:docMk/>
            <pc:sldMk cId="2876597572" sldId="306"/>
            <ac:picMk id="2" creationId="{615A7926-22DB-4C37-AA6F-6ACE70CD9FB7}"/>
          </ac:picMkLst>
        </pc:picChg>
        <pc:picChg chg="add mod">
          <ac:chgData name="Denis-Patrick Odagiu" userId="S::denis-patrick.odagiu@student.manchester.ac.uk::bedd0d4e-be5a-431c-a9e0-afff4cd1bdee" providerId="AD" clId="Web-{B8D4852F-AAAB-C168-30EC-1D6839D78EE3}" dt="2018-08-31T09:05:22.590" v="500" actId="1076"/>
          <ac:picMkLst>
            <pc:docMk/>
            <pc:sldMk cId="2876597572" sldId="306"/>
            <ac:picMk id="6" creationId="{F821A365-40F8-4C7C-BD77-6B047B0DBDC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54C65B-DCB7-4E3D-A048-DBF2BC40B4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2A335-A1B9-4990-AED8-F925D1651B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6670E-21F0-4875-82C1-B0E725CD2620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58E21-929A-443E-8F96-DA686FEC8B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2D51C-B6A3-4D89-82EC-075225254C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F5C60-BEB6-4C14-A62B-172513666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4920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A2705-3BB6-492C-AF61-CB457200F9B0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EEB6-FF80-4ECA-82FE-5BFFF042A2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505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3EEB6-FF80-4ECA-82FE-5BFFF042A23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740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3EEB6-FF80-4ECA-82FE-5BFFF042A23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993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3EEB6-FF80-4ECA-82FE-5BFFF042A23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74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small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0988"/>
            <a:ext cx="12192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700214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4290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027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82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530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530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1771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4417" y="549276"/>
            <a:ext cx="10972800" cy="5616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E81FF5B-45CA-4E7E-A958-170AFAF3965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2043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260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89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205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205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775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699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289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875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041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624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sissmallbottom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0988"/>
            <a:ext cx="12192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20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239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tbenchmarking/fitbenchmarking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14C27A2-323C-4B48-ADF1-9A1AE652F548}"/>
              </a:ext>
            </a:extLst>
          </p:cNvPr>
          <p:cNvSpPr>
            <a:spLocks noGrp="1"/>
          </p:cNvSpPr>
          <p:nvPr/>
        </p:nvSpPr>
        <p:spPr>
          <a:xfrm>
            <a:off x="2524391" y="4756399"/>
            <a:ext cx="6801612" cy="11420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accent5">
                    <a:lumMod val="50000"/>
                  </a:schemeClr>
                </a:solidFill>
                <a:latin typeface="+mj-lt"/>
                <a:cs typeface="Segoe UI Light" panose="020B0502040204020203" pitchFamily="34" charset="0"/>
              </a:rPr>
              <a:t>Anders Markvardsen and</a:t>
            </a:r>
          </a:p>
          <a:p>
            <a:r>
              <a:rPr lang="en-GB" dirty="0" smtClean="0">
                <a:solidFill>
                  <a:schemeClr val="accent5">
                    <a:lumMod val="50000"/>
                  </a:schemeClr>
                </a:solidFill>
                <a:latin typeface="+mj-lt"/>
                <a:cs typeface="Segoe UI Light" panose="020B0502040204020203" pitchFamily="34" charset="0"/>
              </a:rPr>
              <a:t>Patrick Odagiu via separate </a:t>
            </a:r>
            <a:r>
              <a:rPr lang="en-GB" smtClean="0">
                <a:solidFill>
                  <a:schemeClr val="accent5">
                    <a:lumMod val="50000"/>
                  </a:schemeClr>
                </a:solidFill>
                <a:latin typeface="+mj-lt"/>
                <a:cs typeface="Segoe UI Light" panose="020B0502040204020203" pitchFamily="34" charset="0"/>
              </a:rPr>
              <a:t>recorded PowerPoint</a:t>
            </a:r>
            <a:endParaRPr lang="en-GB" dirty="0">
              <a:solidFill>
                <a:schemeClr val="accent5">
                  <a:lumMod val="50000"/>
                </a:schemeClr>
              </a:solidFill>
              <a:latin typeface="+mj-lt"/>
              <a:cs typeface="Segoe UI Light" panose="020B0502040204020203" pitchFamily="34" charset="0"/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24</a:t>
            </a:r>
            <a:r>
              <a:rPr lang="en-US" baseline="30000" dirty="0" smtClean="0">
                <a:solidFill>
                  <a:schemeClr val="accent5">
                    <a:lumMod val="50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May 2019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04917D7F-5023-4903-8132-39F44A5F1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525" y="2019300"/>
            <a:ext cx="2743200" cy="2743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AEABA6-6049-436F-B582-1FA57D654FB1}"/>
              </a:ext>
            </a:extLst>
          </p:cNvPr>
          <p:cNvSpPr txBox="1"/>
          <p:nvPr/>
        </p:nvSpPr>
        <p:spPr>
          <a:xfrm>
            <a:off x="2886075" y="495300"/>
            <a:ext cx="6096000" cy="132343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000" dirty="0" smtClean="0">
                <a:solidFill>
                  <a:srgbClr val="224B50"/>
                </a:solidFill>
                <a:latin typeface="Segoe UI Light"/>
              </a:rPr>
              <a:t>Updates on FitBenchmarking</a:t>
            </a:r>
            <a:r>
              <a:rPr lang="en-US" sz="4000" dirty="0" smtClean="0">
                <a:latin typeface="Segoe UI Light"/>
                <a:cs typeface="Segoe UI Light"/>
              </a:rPr>
              <a:t>​</a:t>
            </a:r>
            <a:endParaRPr lang="en-US" sz="4000" dirty="0"/>
          </a:p>
        </p:txBody>
      </p:sp>
      <p:pic>
        <p:nvPicPr>
          <p:cNvPr id="17" name="Picture 1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428974AC-913C-450C-9A0B-3A2421CB2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963" y="3795713"/>
            <a:ext cx="619125" cy="619125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1947380B-4304-40D7-B86C-9CC1C02F1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625" y="2914650"/>
            <a:ext cx="685800" cy="676275"/>
          </a:xfrm>
          <a:prstGeom prst="rect">
            <a:avLst/>
          </a:prstGeom>
        </p:spPr>
      </p:pic>
      <p:pic>
        <p:nvPicPr>
          <p:cNvPr id="1026" name="Picture 2" descr="https://www.sine2020.eu/files/sine2020_final.jpg">
            <a:extLst>
              <a:ext uri="{FF2B5EF4-FFF2-40B4-BE49-F238E27FC236}">
                <a16:creationId xmlns:a16="http://schemas.microsoft.com/office/drawing/2014/main" id="{97807E35-8DE6-49F2-8242-2FFF826D6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8628" cy="15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58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73"/>
    </mc:Choice>
    <mc:Fallback xmlns="">
      <p:transition spd="slow" advTm="1187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V</a:t>
            </a:r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ision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Deliver a 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tool to benchmark the performance of different </a:t>
            </a:r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minimizers, 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which will allow scientists to choose objectively which </a:t>
            </a:r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minimizer 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performs best on the types of problems they are interested </a:t>
            </a:r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in. </a:t>
            </a:r>
          </a:p>
        </p:txBody>
      </p:sp>
    </p:spTree>
    <p:extLst>
      <p:ext uri="{BB962C8B-B14F-4D97-AF65-F5344CB8AC3E}">
        <p14:creationId xmlns:p14="http://schemas.microsoft.com/office/powerpoint/2010/main" val="408117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AEABA6-6049-436F-B582-1FA57D654FB1}"/>
              </a:ext>
            </a:extLst>
          </p:cNvPr>
          <p:cNvSpPr txBox="1"/>
          <p:nvPr/>
        </p:nvSpPr>
        <p:spPr>
          <a:xfrm>
            <a:off x="2886075" y="495300"/>
            <a:ext cx="6096000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000" dirty="0" smtClean="0">
                <a:solidFill>
                  <a:srgbClr val="224B50"/>
                </a:solidFill>
                <a:latin typeface="Segoe UI Light"/>
              </a:rPr>
              <a:t>People now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395" y="1778694"/>
            <a:ext cx="1328928" cy="15239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00" y="1783914"/>
            <a:ext cx="1147590" cy="16031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319" y="3475872"/>
            <a:ext cx="1750071" cy="13125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9264" y="3508127"/>
            <a:ext cx="3081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Michael Wathen   Tyrone Rees</a:t>
            </a:r>
          </a:p>
          <a:p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(STFC SCD </a:t>
            </a:r>
            <a:r>
              <a:rPr lang="en-GB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MathComp</a:t>
            </a:r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group)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29670" y="4924945"/>
            <a:ext cx="3643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Anthony Lim    Anders Markvardsen</a:t>
            </a:r>
          </a:p>
          <a:p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(STFC ISIS </a:t>
            </a:r>
            <a:r>
              <a:rPr lang="en-GB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SciSoft</a:t>
            </a:r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group)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4388719" y="4352261"/>
            <a:ext cx="350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Patrick 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Odagiu</a:t>
            </a:r>
          </a:p>
          <a:p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(Manchester University)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267" y="3453745"/>
            <a:ext cx="1281981" cy="14196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761" y="2634522"/>
            <a:ext cx="1223942" cy="160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6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AEABA6-6049-436F-B582-1FA57D654FB1}"/>
              </a:ext>
            </a:extLst>
          </p:cNvPr>
          <p:cNvSpPr txBox="1"/>
          <p:nvPr/>
        </p:nvSpPr>
        <p:spPr>
          <a:xfrm>
            <a:off x="2886075" y="495300"/>
            <a:ext cx="6096000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000" dirty="0" smtClean="0">
                <a:solidFill>
                  <a:srgbClr val="224B50"/>
                </a:solidFill>
                <a:latin typeface="Segoe UI Light"/>
              </a:rPr>
              <a:t>Past contributors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1368055" y="1694709"/>
            <a:ext cx="928576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Members of the Mantid team at ISIS including: Federico </a:t>
            </a:r>
            <a:r>
              <a:rPr lang="en-GB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Montesino</a:t>
            </a:r>
            <a:r>
              <a:rPr lang="en-GB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Pouzols</a:t>
            </a:r>
            <a:r>
              <a:rPr lang="en-GB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Roman </a:t>
            </a:r>
            <a:r>
              <a:rPr lang="en-GB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Tolchenov as members of the ISIS Mantid team</a:t>
            </a:r>
          </a:p>
          <a:p>
            <a:endParaRPr lang="en-GB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Nick Gould </a:t>
            </a:r>
            <a:r>
              <a:rPr lang="en-GB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and Jennifer </a:t>
            </a:r>
            <a:r>
              <a:rPr lang="en-GB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Scott, members of the SCD </a:t>
            </a:r>
            <a:r>
              <a:rPr lang="en-GB" sz="3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MathComp</a:t>
            </a:r>
            <a:r>
              <a:rPr lang="en-GB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group</a:t>
            </a:r>
            <a:endParaRPr lang="en-GB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AEABA6-6049-436F-B582-1FA57D654FB1}"/>
              </a:ext>
            </a:extLst>
          </p:cNvPr>
          <p:cNvSpPr txBox="1"/>
          <p:nvPr/>
        </p:nvSpPr>
        <p:spPr>
          <a:xfrm>
            <a:off x="3220726" y="2545630"/>
            <a:ext cx="6096000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000" dirty="0" smtClean="0">
                <a:solidFill>
                  <a:srgbClr val="224B50"/>
                </a:solidFill>
                <a:latin typeface="Segoe UI Light"/>
              </a:rPr>
              <a:t>Swap to Patrick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6494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AEABA6-6049-436F-B582-1FA57D654FB1}"/>
              </a:ext>
            </a:extLst>
          </p:cNvPr>
          <p:cNvSpPr txBox="1"/>
          <p:nvPr/>
        </p:nvSpPr>
        <p:spPr>
          <a:xfrm>
            <a:off x="2539109" y="467020"/>
            <a:ext cx="6096000" cy="132343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000" dirty="0" smtClean="0">
                <a:solidFill>
                  <a:srgbClr val="224B50"/>
                </a:solidFill>
                <a:latin typeface="Segoe UI Light"/>
              </a:rPr>
              <a:t>Opportunities for getting involved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2539109" y="2677212"/>
            <a:ext cx="778324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As the </a:t>
            </a:r>
            <a:r>
              <a:rPr lang="en-GB" sz="3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SasView</a:t>
            </a:r>
            <a:r>
              <a:rPr lang="en-GB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team (</a:t>
            </a:r>
            <a:r>
              <a:rPr lang="en-GB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joint </a:t>
            </a:r>
            <a:r>
              <a:rPr lang="en-GB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summer student starting 24</a:t>
            </a:r>
            <a:r>
              <a:rPr lang="en-GB" sz="3200" baseline="30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</a:t>
            </a:r>
            <a:r>
              <a:rPr lang="en-GB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June)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Contribute to the framework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57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AEABA6-6049-436F-B582-1FA57D654FB1}"/>
              </a:ext>
            </a:extLst>
          </p:cNvPr>
          <p:cNvSpPr txBox="1"/>
          <p:nvPr/>
        </p:nvSpPr>
        <p:spPr>
          <a:xfrm>
            <a:off x="2886075" y="495300"/>
            <a:ext cx="6096000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000" dirty="0" err="1" smtClean="0">
                <a:solidFill>
                  <a:srgbClr val="224B50"/>
                </a:solidFill>
                <a:latin typeface="Segoe UI Light"/>
              </a:rPr>
              <a:t>SasView</a:t>
            </a:r>
            <a:r>
              <a:rPr lang="en-GB" sz="4000" dirty="0" smtClean="0">
                <a:solidFill>
                  <a:srgbClr val="224B50"/>
                </a:solidFill>
                <a:latin typeface="Segoe UI Light"/>
              </a:rPr>
              <a:t> example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1846238" y="1776953"/>
            <a:ext cx="77832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Benefit to </a:t>
            </a:r>
            <a:r>
              <a:rPr lang="en-GB" sz="3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SasView</a:t>
            </a:r>
            <a:r>
              <a:rPr lang="en-GB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endParaRPr lang="en-GB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H</a:t>
            </a:r>
            <a:r>
              <a:rPr lang="en-GB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ow Bumps local </a:t>
            </a:r>
            <a:r>
              <a:rPr lang="en-GB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minimizers </a:t>
            </a:r>
            <a:r>
              <a:rPr lang="en-GB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performance/reliability compare against common </a:t>
            </a:r>
            <a:r>
              <a:rPr lang="en-GB" sz="3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SasView</a:t>
            </a:r>
            <a:r>
              <a:rPr lang="en-GB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fitting </a:t>
            </a:r>
            <a:r>
              <a:rPr lang="en-GB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problems</a:t>
            </a:r>
            <a:endParaRPr lang="en-GB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How about compare against other local </a:t>
            </a:r>
            <a:r>
              <a:rPr lang="en-GB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minimization </a:t>
            </a:r>
            <a:r>
              <a:rPr lang="en-GB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implementations</a:t>
            </a:r>
            <a:endParaRPr lang="en-GB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95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AEABA6-6049-436F-B582-1FA57D654FB1}"/>
              </a:ext>
            </a:extLst>
          </p:cNvPr>
          <p:cNvSpPr txBox="1"/>
          <p:nvPr/>
        </p:nvSpPr>
        <p:spPr>
          <a:xfrm>
            <a:off x="2886075" y="495300"/>
            <a:ext cx="6096000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000" dirty="0" err="1" smtClean="0">
                <a:solidFill>
                  <a:srgbClr val="224B50"/>
                </a:solidFill>
                <a:latin typeface="Segoe UI Light"/>
              </a:rPr>
              <a:t>SasView</a:t>
            </a:r>
            <a:r>
              <a:rPr lang="en-GB" sz="4000" dirty="0" smtClean="0">
                <a:solidFill>
                  <a:srgbClr val="224B50"/>
                </a:solidFill>
                <a:latin typeface="Segoe UI Light"/>
              </a:rPr>
              <a:t> example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1846238" y="1776953"/>
            <a:ext cx="778324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Benefits to FitBenchmarking:</a:t>
            </a:r>
          </a:p>
          <a:p>
            <a:endParaRPr lang="en-GB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Include Bumps as install 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Include additional set of benchmarking problem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69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AEABA6-6049-436F-B582-1FA57D654FB1}"/>
              </a:ext>
            </a:extLst>
          </p:cNvPr>
          <p:cNvSpPr txBox="1"/>
          <p:nvPr/>
        </p:nvSpPr>
        <p:spPr>
          <a:xfrm>
            <a:off x="2886075" y="495300"/>
            <a:ext cx="6531302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000" dirty="0" smtClean="0">
                <a:solidFill>
                  <a:srgbClr val="224B50"/>
                </a:solidFill>
                <a:latin typeface="Segoe UI Light"/>
              </a:rPr>
              <a:t>Work items (and status)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1440885" y="1899501"/>
            <a:ext cx="91595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Near future (before Sep)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Make 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it easier to add new </a:t>
            </a:r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software/libraries containing minimizer</a:t>
            </a:r>
            <a:endParaRPr lang="en-GB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Medium 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Support ‘exact’ software 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minimizer </a:t>
            </a:r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comparisons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Potentially longer term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Benchmark 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other classes of ‘minimizers’, </a:t>
            </a:r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including global minimizers, Bayesian optimizers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437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5479DB-B19B-4048-BDD5-12843014A1B1}"/>
              </a:ext>
            </a:extLst>
          </p:cNvPr>
          <p:cNvSpPr txBox="1"/>
          <p:nvPr/>
        </p:nvSpPr>
        <p:spPr>
          <a:xfrm>
            <a:off x="2231988" y="2193596"/>
            <a:ext cx="7534179" cy="29238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000" dirty="0" smtClean="0">
                <a:solidFill>
                  <a:srgbClr val="224B50"/>
                </a:solidFill>
                <a:latin typeface="Segoe UI Light"/>
              </a:rPr>
              <a:t>Thanks</a:t>
            </a:r>
          </a:p>
          <a:p>
            <a:pPr algn="ctr"/>
            <a:endParaRPr lang="en-GB" sz="4000" dirty="0" smtClean="0">
              <a:solidFill>
                <a:srgbClr val="224B50"/>
              </a:solidFill>
              <a:latin typeface="Segoe UI Light"/>
            </a:endParaRPr>
          </a:p>
          <a:p>
            <a:pPr algn="ctr"/>
            <a:r>
              <a:rPr lang="en-GB" sz="3200" dirty="0" smtClean="0">
                <a:solidFill>
                  <a:srgbClr val="224B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don’t hesitate to contact us, </a:t>
            </a:r>
            <a:r>
              <a:rPr lang="en-GB" sz="3200" dirty="0">
                <a:solidFill>
                  <a:srgbClr val="224B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including </a:t>
            </a:r>
            <a:r>
              <a:rPr lang="en-GB" sz="3200" dirty="0" smtClean="0">
                <a:solidFill>
                  <a:srgbClr val="224B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via fitbenchmarking.supp@gmail.com</a:t>
            </a:r>
            <a:endParaRPr lang="en-GB" sz="3200" dirty="0">
              <a:solidFill>
                <a:srgbClr val="224B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GB" sz="4000" dirty="0" smtClean="0">
              <a:solidFill>
                <a:srgbClr val="224B50"/>
              </a:solidFill>
              <a:latin typeface="Segoe UI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5C91D9-2C1E-49C2-B981-CEE7DC4972EE}"/>
              </a:ext>
            </a:extLst>
          </p:cNvPr>
          <p:cNvSpPr/>
          <p:nvPr/>
        </p:nvSpPr>
        <p:spPr>
          <a:xfrm>
            <a:off x="1583701" y="1036548"/>
            <a:ext cx="92288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https://github.com/fitbenchmarking/fitbenchmarking</a:t>
            </a:r>
            <a:endParaRPr lang="en-GB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89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3"/>
    </mc:Choice>
    <mc:Fallback xmlns="">
      <p:transition spd="slow" advTm="481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IS Small Bottom Banner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244</Words>
  <Application>Microsoft Office PowerPoint</Application>
  <PresentationFormat>Widescreen</PresentationFormat>
  <Paragraphs>53</Paragraphs>
  <Slides>10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Lucida Sans</vt:lpstr>
      <vt:lpstr>Segoe UI Light</vt:lpstr>
      <vt:lpstr>ISIS Small Bottom Banner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 Benchmarking as a python library</dc:title>
  <dc:creator>Lim, Anthony (STFC,RAL,ISIS)</dc:creator>
  <cp:lastModifiedBy>Markvardsen, Anders (STFC,RAL,ISIS)</cp:lastModifiedBy>
  <cp:revision>397</cp:revision>
  <dcterms:created xsi:type="dcterms:W3CDTF">1601-01-01T00:00:00Z</dcterms:created>
  <dcterms:modified xsi:type="dcterms:W3CDTF">2019-05-22T19:36:03Z</dcterms:modified>
</cp:coreProperties>
</file>