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578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37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938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4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4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4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8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2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5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6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  <p:sldLayoutId id="2147484204" r:id="rId2"/>
    <p:sldLayoutId id="2147484205" r:id="rId3"/>
    <p:sldLayoutId id="2147484206" r:id="rId4"/>
    <p:sldLayoutId id="2147484207" r:id="rId5"/>
    <p:sldLayoutId id="2147484208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215" r:id="rId13"/>
    <p:sldLayoutId id="2147484216" r:id="rId14"/>
    <p:sldLayoutId id="2147484217" r:id="rId15"/>
    <p:sldLayoutId id="2147484218" r:id="rId16"/>
    <p:sldLayoutId id="2147484219" r:id="rId17"/>
    <p:sldLayoutId id="214748422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Fitness Gym Website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Documentation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Online platform for gym members and customers</a:t>
            </a:r>
          </a:p>
          <a:p>
            <a:r>
              <a:t>• Provides workout schedules, trainer details, membership registration</a:t>
            </a:r>
          </a:p>
          <a:p>
            <a:r>
              <a:t>• Improves communication and accessibility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 user-friendly gym website</a:t>
            </a:r>
          </a:p>
          <a:p>
            <a:r>
              <a:t>• Display workout schedules and trainers</a:t>
            </a:r>
          </a:p>
          <a:p>
            <a:r>
              <a:t>• Enable online registration and login</a:t>
            </a:r>
          </a:p>
          <a:p>
            <a:r>
              <a:t>• Reduce manual membership management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Existing System:</a:t>
            </a:r>
          </a:p>
          <a:p>
            <a:r>
              <a:t>• Manual membership and schedule management</a:t>
            </a:r>
          </a:p>
          <a:p>
            <a:r>
              <a:t>• Time-consuming and inefficient</a:t>
            </a:r>
          </a:p>
          <a:p>
            <a:endParaRPr/>
          </a:p>
          <a:p>
            <a:r>
              <a:t>Proposed System:</a:t>
            </a:r>
          </a:p>
          <a:p>
            <a:r>
              <a:t>• Digital membership registration</a:t>
            </a:r>
          </a:p>
          <a:p>
            <a:r>
              <a:t>• Online schedules and trainer updates</a:t>
            </a:r>
          </a:p>
          <a:p>
            <a:r>
              <a:t>• Secure database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Modules:</a:t>
            </a:r>
          </a:p>
          <a:p>
            <a:r>
              <a:t>• Home Page</a:t>
            </a:r>
          </a:p>
          <a:p>
            <a:r>
              <a:t>• About Us</a:t>
            </a:r>
          </a:p>
          <a:p>
            <a:r>
              <a:t>• Services &amp; Membership Plans</a:t>
            </a:r>
          </a:p>
          <a:p>
            <a:r>
              <a:t>• Schedule Display</a:t>
            </a:r>
          </a:p>
          <a:p>
            <a:r>
              <a:t>• Register / Login</a:t>
            </a:r>
          </a:p>
          <a:p>
            <a:r>
              <a:t>• Contact Us</a:t>
            </a:r>
          </a:p>
          <a:p>
            <a:r>
              <a:t>• Admin Panel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Tables:</a:t>
            </a:r>
          </a:p>
          <a:p>
            <a:r>
              <a:t>• Users: user_id, name, email, password, membership_type</a:t>
            </a:r>
          </a:p>
          <a:p>
            <a:r>
              <a:t>• Trainers: trainer_id, name, specialization, experience</a:t>
            </a:r>
          </a:p>
          <a:p>
            <a:r>
              <a:t>• Schedules: schedule_id, trainer_id, activity, date,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 Testing: Forms and pages tested individually</a:t>
            </a:r>
          </a:p>
          <a:p>
            <a:r>
              <a:t>• Integration Testing: Forms linked with database</a:t>
            </a:r>
          </a:p>
          <a:p>
            <a:r>
              <a:t>• System Testing: Full website tested</a:t>
            </a:r>
          </a:p>
          <a:p>
            <a:r>
              <a:t>• User Acceptance Testing: Gym staff &amp; members tested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Fitness Gym Website provides digital solution for gyms</a:t>
            </a:r>
          </a:p>
          <a:p>
            <a:r>
              <a:t>• Enhances efficiency and reduces manual work</a:t>
            </a:r>
          </a:p>
          <a:p>
            <a:r>
              <a:t>• Improves customer satisfaction</a:t>
            </a:r>
          </a:p>
          <a:p>
            <a:r>
              <a:t>• Increases online presence and accessibility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Online payment integration</a:t>
            </a:r>
          </a:p>
          <a:p>
            <a:r>
              <a:t>• Mobile app version</a:t>
            </a:r>
          </a:p>
          <a:p>
            <a:r>
              <a:t>• Chatbot support for queries</a:t>
            </a:r>
          </a:p>
          <a:p>
            <a:r>
              <a:t>• Personalized workout tracking system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29</TotalTime>
  <Words>247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Fitness Gym Website Project</vt:lpstr>
      <vt:lpstr>Introduction</vt:lpstr>
      <vt:lpstr>Objectives</vt:lpstr>
      <vt:lpstr>System Study</vt:lpstr>
      <vt:lpstr>System Design</vt:lpstr>
      <vt:lpstr>Database Design</vt:lpstr>
      <vt:lpstr>Testing and Implementation</vt:lpstr>
      <vt:lpstr>Conclusion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 ARUN</cp:lastModifiedBy>
  <cp:revision>7</cp:revision>
  <dcterms:created xsi:type="dcterms:W3CDTF">2013-01-27T09:14:16Z</dcterms:created>
  <dcterms:modified xsi:type="dcterms:W3CDTF">2025-09-14T05:20:56Z</dcterms:modified>
  <cp:category/>
</cp:coreProperties>
</file>