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9D2A9-AA87-794A-A4D6-2720C045F518}" v="36" dt="2022-11-13T15:25:42.152"/>
    <p1510:client id="{489E1942-0BBE-D119-004C-AFB1F1F4AD1B}" v="148" dt="2022-11-13T15:16:49.537"/>
    <p1510:client id="{704D4DFD-1BEC-77CF-89D7-6E93A2DDF9E5}" v="32" dt="2022-11-13T15:20:40.686"/>
    <p1510:client id="{C786A63D-DAA2-7D29-9F55-711B63AE90F8}" v="1" dt="2022-11-13T15:17:01.611"/>
    <p1510:client id="{CB08A60A-7E96-EF95-DEE1-48BD48E778FA}" v="61" dt="2022-11-13T15:02:37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ashchuk, Aliaksandra" userId="S::ap27193n@pace.edu::f03ab091-6afb-4a3b-9397-9945d28ca769" providerId="AD" clId="Web-{489E1942-0BBE-D119-004C-AFB1F1F4AD1B}"/>
    <pc:docChg chg="modSld">
      <pc:chgData name="Paliashchuk, Aliaksandra" userId="S::ap27193n@pace.edu::f03ab091-6afb-4a3b-9397-9945d28ca769" providerId="AD" clId="Web-{489E1942-0BBE-D119-004C-AFB1F1F4AD1B}" dt="2022-11-13T15:16:49.537" v="113"/>
      <pc:docMkLst>
        <pc:docMk/>
      </pc:docMkLst>
      <pc:sldChg chg="addSp delSp modSp">
        <pc:chgData name="Paliashchuk, Aliaksandra" userId="S::ap27193n@pace.edu::f03ab091-6afb-4a3b-9397-9945d28ca769" providerId="AD" clId="Web-{489E1942-0BBE-D119-004C-AFB1F1F4AD1B}" dt="2022-11-13T15:14:21.313" v="111" actId="20577"/>
        <pc:sldMkLst>
          <pc:docMk/>
          <pc:sldMk cId="3210275307" sldId="256"/>
        </pc:sldMkLst>
        <pc:spChg chg="del mod">
          <ac:chgData name="Paliashchuk, Aliaksandra" userId="S::ap27193n@pace.edu::f03ab091-6afb-4a3b-9397-9945d28ca769" providerId="AD" clId="Web-{489E1942-0BBE-D119-004C-AFB1F1F4AD1B}" dt="2022-11-13T15:13:43.140" v="109"/>
          <ac:spMkLst>
            <pc:docMk/>
            <pc:sldMk cId="3210275307" sldId="256"/>
            <ac:spMk id="3" creationId="{412E86B4-120B-3964-8005-6CD73161374A}"/>
          </ac:spMkLst>
        </pc:spChg>
        <pc:spChg chg="add del mod">
          <ac:chgData name="Paliashchuk, Aliaksandra" userId="S::ap27193n@pace.edu::f03ab091-6afb-4a3b-9397-9945d28ca769" providerId="AD" clId="Web-{489E1942-0BBE-D119-004C-AFB1F1F4AD1B}" dt="2022-11-13T15:13:29.655" v="105"/>
          <ac:spMkLst>
            <pc:docMk/>
            <pc:sldMk cId="3210275307" sldId="256"/>
            <ac:spMk id="4" creationId="{B1B79F7A-94E4-5ED9-F780-FE1ECFB9A4CD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4:21.313" v="111" actId="20577"/>
          <ac:spMkLst>
            <pc:docMk/>
            <pc:sldMk cId="3210275307" sldId="256"/>
            <ac:spMk id="26" creationId="{D51FEDFD-191E-384B-A5AB-5D76CC373F5F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0:26.631" v="84" actId="1076"/>
          <ac:spMkLst>
            <pc:docMk/>
            <pc:sldMk cId="3210275307" sldId="256"/>
            <ac:spMk id="29" creationId="{2358E085-EF9E-7742-B800-32BA98CFBA07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3:40.609" v="108" actId="20577"/>
          <ac:spMkLst>
            <pc:docMk/>
            <pc:sldMk cId="3210275307" sldId="256"/>
            <ac:spMk id="37" creationId="{0886A34B-47C4-874F-A65D-70708B31BD32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04:43.932" v="28" actId="20577"/>
          <ac:spMkLst>
            <pc:docMk/>
            <pc:sldMk cId="3210275307" sldId="256"/>
            <ac:spMk id="113" creationId="{6114CEA4-3C05-5C1B-364F-276CEFDDDFA8}"/>
          </ac:spMkLst>
        </pc:spChg>
        <pc:cxnChg chg="del mod">
          <ac:chgData name="Paliashchuk, Aliaksandra" userId="S::ap27193n@pace.edu::f03ab091-6afb-4a3b-9397-9945d28ca769" providerId="AD" clId="Web-{489E1942-0BBE-D119-004C-AFB1F1F4AD1B}" dt="2022-11-13T15:06:31.263" v="38"/>
          <ac:cxnSpMkLst>
            <pc:docMk/>
            <pc:sldMk cId="3210275307" sldId="256"/>
            <ac:cxnSpMk id="5" creationId="{A97AD2FE-FC3F-9A31-BD62-3D0B9B3C3841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07:49.578" v="48"/>
          <ac:cxnSpMkLst>
            <pc:docMk/>
            <pc:sldMk cId="3210275307" sldId="256"/>
            <ac:cxnSpMk id="6" creationId="{E8B96FAA-0F09-B5BD-C706-98861ABC9544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09:18.613" v="69"/>
          <ac:cxnSpMkLst>
            <pc:docMk/>
            <pc:sldMk cId="3210275307" sldId="256"/>
            <ac:cxnSpMk id="7" creationId="{45C52CBB-CF1F-0E3C-27FF-389B96BE2E60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09:12.644" v="68"/>
          <ac:cxnSpMkLst>
            <pc:docMk/>
            <pc:sldMk cId="3210275307" sldId="256"/>
            <ac:cxnSpMk id="8" creationId="{9E4975C7-583A-63AF-3DC4-B66A0348A73D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13:33.702" v="106"/>
          <ac:cxnSpMkLst>
            <pc:docMk/>
            <pc:sldMk cId="3210275307" sldId="256"/>
            <ac:cxnSpMk id="9" creationId="{5F8D2868-2D23-8374-6C54-17404BC6A431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13:45.515" v="110"/>
          <ac:cxnSpMkLst>
            <pc:docMk/>
            <pc:sldMk cId="3210275307" sldId="256"/>
            <ac:cxnSpMk id="10" creationId="{30DE6345-01E1-AFEE-192C-7458BCE47173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31" creationId="{40F79B2F-EEB6-0D49-A6F2-539239D800AD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38" creationId="{DEA110C2-93B1-954B-9476-BF6802DED7B6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39" creationId="{451A07D6-2686-F849-B6EA-155129266417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74" creationId="{CBF58AA8-CBC4-A5B8-AAD5-389BC0F79F7B}"/>
          </ac:cxnSpMkLst>
        </pc:cxnChg>
      </pc:sldChg>
      <pc:sldChg chg="addSp delSp modSp">
        <pc:chgData name="Paliashchuk, Aliaksandra" userId="S::ap27193n@pace.edu::f03ab091-6afb-4a3b-9397-9945d28ca769" providerId="AD" clId="Web-{489E1942-0BBE-D119-004C-AFB1F1F4AD1B}" dt="2022-11-13T15:16:49.537" v="113"/>
        <pc:sldMkLst>
          <pc:docMk/>
          <pc:sldMk cId="3492499171" sldId="257"/>
        </pc:sldMkLst>
        <pc:spChg chg="add mod">
          <ac:chgData name="Paliashchuk, Aliaksandra" userId="S::ap27193n@pace.edu::f03ab091-6afb-4a3b-9397-9945d28ca769" providerId="AD" clId="Web-{489E1942-0BBE-D119-004C-AFB1F1F4AD1B}" dt="2022-11-13T15:03:24.648" v="6" actId="1076"/>
          <ac:spMkLst>
            <pc:docMk/>
            <pc:sldMk cId="3492499171" sldId="257"/>
            <ac:spMk id="5" creationId="{76181681-78DF-9D05-97F5-2D9FF675145A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5:36.175" v="112" actId="20577"/>
          <ac:spMkLst>
            <pc:docMk/>
            <pc:sldMk cId="3492499171" sldId="257"/>
            <ac:spMk id="26" creationId="{D51FEDFD-191E-384B-A5AB-5D76CC373F5F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04:38.057" v="27" actId="20577"/>
          <ac:spMkLst>
            <pc:docMk/>
            <pc:sldMk cId="3492499171" sldId="257"/>
            <ac:spMk id="113" creationId="{6114CEA4-3C05-5C1B-364F-276CEFDDDFA8}"/>
          </ac:spMkLst>
        </pc:spChg>
        <pc:cxnChg chg="add">
          <ac:chgData name="Paliashchuk, Aliaksandra" userId="S::ap27193n@pace.edu::f03ab091-6afb-4a3b-9397-9945d28ca769" providerId="AD" clId="Web-{489E1942-0BBE-D119-004C-AFB1F1F4AD1B}" dt="2022-11-13T15:02:53.506" v="0"/>
          <ac:cxnSpMkLst>
            <pc:docMk/>
            <pc:sldMk cId="3492499171" sldId="257"/>
            <ac:cxnSpMk id="2" creationId="{F284B39F-DD26-F1A4-73CA-CD91A05C9CAC}"/>
          </ac:cxnSpMkLst>
        </pc:cxnChg>
        <pc:cxnChg chg="add del">
          <ac:chgData name="Paliashchuk, Aliaksandra" userId="S::ap27193n@pace.edu::f03ab091-6afb-4a3b-9397-9945d28ca769" providerId="AD" clId="Web-{489E1942-0BBE-D119-004C-AFB1F1F4AD1B}" dt="2022-11-13T15:03:00.694" v="2"/>
          <ac:cxnSpMkLst>
            <pc:docMk/>
            <pc:sldMk cId="3492499171" sldId="257"/>
            <ac:cxnSpMk id="4" creationId="{F284B39F-DD26-F1A4-73CA-CD91A05C9CAC}"/>
          </ac:cxnSpMkLst>
        </pc:cxnChg>
        <pc:cxnChg chg="del mod">
          <ac:chgData name="Paliashchuk, Aliaksandra" userId="S::ap27193n@pace.edu::f03ab091-6afb-4a3b-9397-9945d28ca769" providerId="AD" clId="Web-{489E1942-0BBE-D119-004C-AFB1F1F4AD1B}" dt="2022-11-13T15:16:49.537" v="113"/>
          <ac:cxnSpMkLst>
            <pc:docMk/>
            <pc:sldMk cId="3492499171" sldId="257"/>
            <ac:cxnSpMk id="69" creationId="{7313DF57-B018-4844-8592-5F6075C1AB74}"/>
          </ac:cxnSpMkLst>
        </pc:cxnChg>
      </pc:sldChg>
    </pc:docChg>
  </pc:docChgLst>
  <pc:docChgLst>
    <pc:chgData name="Paliashchuk, Aliaksandra" userId="f03ab091-6afb-4a3b-9397-9945d28ca769" providerId="ADAL" clId="{4789D2A9-AA87-794A-A4D6-2720C045F518}"/>
    <pc:docChg chg="undo custSel modSld">
      <pc:chgData name="Paliashchuk, Aliaksandra" userId="f03ab091-6afb-4a3b-9397-9945d28ca769" providerId="ADAL" clId="{4789D2A9-AA87-794A-A4D6-2720C045F518}" dt="2022-11-13T15:25:42.153" v="35" actId="1076"/>
      <pc:docMkLst>
        <pc:docMk/>
      </pc:docMkLst>
      <pc:sldChg chg="addSp modSp mod">
        <pc:chgData name="Paliashchuk, Aliaksandra" userId="f03ab091-6afb-4a3b-9397-9945d28ca769" providerId="ADAL" clId="{4789D2A9-AA87-794A-A4D6-2720C045F518}" dt="2022-11-13T15:25:42.153" v="35" actId="1076"/>
        <pc:sldMkLst>
          <pc:docMk/>
          <pc:sldMk cId="3210275307" sldId="256"/>
        </pc:sldMkLst>
        <pc:spChg chg="mod">
          <ac:chgData name="Paliashchuk, Aliaksandra" userId="f03ab091-6afb-4a3b-9397-9945d28ca769" providerId="ADAL" clId="{4789D2A9-AA87-794A-A4D6-2720C045F518}" dt="2022-11-13T15:22:03.587" v="2" actId="1076"/>
          <ac:spMkLst>
            <pc:docMk/>
            <pc:sldMk cId="3210275307" sldId="256"/>
            <ac:spMk id="6" creationId="{C0102C1B-CB14-7D63-0B3D-954B716362B7}"/>
          </ac:spMkLst>
        </pc:spChg>
        <pc:spChg chg="mod">
          <ac:chgData name="Paliashchuk, Aliaksandra" userId="f03ab091-6afb-4a3b-9397-9945d28ca769" providerId="ADAL" clId="{4789D2A9-AA87-794A-A4D6-2720C045F518}" dt="2022-11-13T15:25:42.153" v="35" actId="1076"/>
          <ac:spMkLst>
            <pc:docMk/>
            <pc:sldMk cId="3210275307" sldId="256"/>
            <ac:spMk id="40" creationId="{E9B486A1-22EF-044C-9561-8D20A3F952A5}"/>
          </ac:spMkLst>
        </pc:spChg>
        <pc:spChg chg="mod">
          <ac:chgData name="Paliashchuk, Aliaksandra" userId="f03ab091-6afb-4a3b-9397-9945d28ca769" providerId="ADAL" clId="{4789D2A9-AA87-794A-A4D6-2720C045F518}" dt="2022-11-13T15:24:43.220" v="21" actId="1076"/>
          <ac:spMkLst>
            <pc:docMk/>
            <pc:sldMk cId="3210275307" sldId="256"/>
            <ac:spMk id="44" creationId="{95481419-FBDB-A344-A67F-90ADFD44E226}"/>
          </ac:spMkLst>
        </pc:spChg>
        <pc:cxnChg chg="add mod">
          <ac:chgData name="Paliashchuk, Aliaksandra" userId="f03ab091-6afb-4a3b-9397-9945d28ca769" providerId="ADAL" clId="{4789D2A9-AA87-794A-A4D6-2720C045F518}" dt="2022-11-13T15:25:41.008" v="33" actId="14100"/>
          <ac:cxnSpMkLst>
            <pc:docMk/>
            <pc:sldMk cId="3210275307" sldId="256"/>
            <ac:cxnSpMk id="2" creationId="{94EA0C8B-F2D9-7F6E-2EAC-4E1060E177C7}"/>
          </ac:cxnSpMkLst>
        </pc:cxnChg>
        <pc:cxnChg chg="mod">
          <ac:chgData name="Paliashchuk, Aliaksandra" userId="f03ab091-6afb-4a3b-9397-9945d28ca769" providerId="ADAL" clId="{4789D2A9-AA87-794A-A4D6-2720C045F518}" dt="2022-11-13T15:22:27.401" v="3" actId="14100"/>
          <ac:cxnSpMkLst>
            <pc:docMk/>
            <pc:sldMk cId="3210275307" sldId="256"/>
            <ac:cxnSpMk id="4" creationId="{FBDC6C11-782B-D8B6-7535-5E5B69617DF6}"/>
          </ac:cxnSpMkLst>
        </pc:cxnChg>
        <pc:cxnChg chg="mod">
          <ac:chgData name="Paliashchuk, Aliaksandra" userId="f03ab091-6afb-4a3b-9397-9945d28ca769" providerId="ADAL" clId="{4789D2A9-AA87-794A-A4D6-2720C045F518}" dt="2022-11-13T15:25:42.153" v="35" actId="1076"/>
          <ac:cxnSpMkLst>
            <pc:docMk/>
            <pc:sldMk cId="3210275307" sldId="256"/>
            <ac:cxnSpMk id="41" creationId="{4DE282CD-C3F6-B64B-9E63-E62A10F04986}"/>
          </ac:cxnSpMkLst>
        </pc:cxnChg>
        <pc:cxnChg chg="mod">
          <ac:chgData name="Paliashchuk, Aliaksandra" userId="f03ab091-6afb-4a3b-9397-9945d28ca769" providerId="ADAL" clId="{4789D2A9-AA87-794A-A4D6-2720C045F518}" dt="2022-11-13T15:23:12.484" v="10" actId="14100"/>
          <ac:cxnSpMkLst>
            <pc:docMk/>
            <pc:sldMk cId="3210275307" sldId="256"/>
            <ac:cxnSpMk id="51" creationId="{89A78264-A690-1248-94DD-9274471DBBF5}"/>
          </ac:cxnSpMkLst>
        </pc:cxnChg>
        <pc:cxnChg chg="mod">
          <ac:chgData name="Paliashchuk, Aliaksandra" userId="f03ab091-6afb-4a3b-9397-9945d28ca769" providerId="ADAL" clId="{4789D2A9-AA87-794A-A4D6-2720C045F518}" dt="2022-11-13T15:25:41.609" v="34" actId="14100"/>
          <ac:cxnSpMkLst>
            <pc:docMk/>
            <pc:sldMk cId="3210275307" sldId="256"/>
            <ac:cxnSpMk id="64" creationId="{5184C08B-027D-9114-B6A1-6CFB41FE3F0D}"/>
          </ac:cxnSpMkLst>
        </pc:cxnChg>
      </pc:sldChg>
      <pc:sldChg chg="addSp delSp modSp mod">
        <pc:chgData name="Paliashchuk, Aliaksandra" userId="f03ab091-6afb-4a3b-9397-9945d28ca769" providerId="ADAL" clId="{4789D2A9-AA87-794A-A4D6-2720C045F518}" dt="2022-11-13T15:23:07.478" v="9" actId="1076"/>
        <pc:sldMkLst>
          <pc:docMk/>
          <pc:sldMk cId="3492499171" sldId="257"/>
        </pc:sldMkLst>
        <pc:spChg chg="add mod">
          <ac:chgData name="Paliashchuk, Aliaksandra" userId="f03ab091-6afb-4a3b-9397-9945d28ca769" providerId="ADAL" clId="{4789D2A9-AA87-794A-A4D6-2720C045F518}" dt="2022-11-13T15:22:55.476" v="6"/>
          <ac:spMkLst>
            <pc:docMk/>
            <pc:sldMk cId="3492499171" sldId="257"/>
            <ac:spMk id="4" creationId="{1366A553-19BA-F6A7-8FE0-3CB5EE1306F5}"/>
          </ac:spMkLst>
        </pc:spChg>
        <pc:spChg chg="del">
          <ac:chgData name="Paliashchuk, Aliaksandra" userId="f03ab091-6afb-4a3b-9397-9945d28ca769" providerId="ADAL" clId="{4789D2A9-AA87-794A-A4D6-2720C045F518}" dt="2022-11-13T15:22:45.329" v="5" actId="478"/>
          <ac:spMkLst>
            <pc:docMk/>
            <pc:sldMk cId="3492499171" sldId="257"/>
            <ac:spMk id="10" creationId="{FC56251D-8BB5-B6A4-DF99-EA75606DECA0}"/>
          </ac:spMkLst>
        </pc:spChg>
        <pc:picChg chg="mod">
          <ac:chgData name="Paliashchuk, Aliaksandra" userId="f03ab091-6afb-4a3b-9397-9945d28ca769" providerId="ADAL" clId="{4789D2A9-AA87-794A-A4D6-2720C045F518}" dt="2022-11-13T15:23:07.478" v="9" actId="1076"/>
          <ac:picMkLst>
            <pc:docMk/>
            <pc:sldMk cId="3492499171" sldId="257"/>
            <ac:picMk id="34" creationId="{5812034B-86D4-60F2-0CA2-2944F1DA95AA}"/>
          </ac:picMkLst>
        </pc:picChg>
        <pc:cxnChg chg="del">
          <ac:chgData name="Paliashchuk, Aliaksandra" userId="f03ab091-6afb-4a3b-9397-9945d28ca769" providerId="ADAL" clId="{4789D2A9-AA87-794A-A4D6-2720C045F518}" dt="2022-11-13T15:22:42.446" v="4" actId="478"/>
          <ac:cxnSpMkLst>
            <pc:docMk/>
            <pc:sldMk cId="3492499171" sldId="257"/>
            <ac:cxnSpMk id="2" creationId="{F284B39F-DD26-F1A4-73CA-CD91A05C9CAC}"/>
          </ac:cxnSpMkLst>
        </pc:cxnChg>
        <pc:cxnChg chg="add mod">
          <ac:chgData name="Paliashchuk, Aliaksandra" userId="f03ab091-6afb-4a3b-9397-9945d28ca769" providerId="ADAL" clId="{4789D2A9-AA87-794A-A4D6-2720C045F518}" dt="2022-11-13T15:22:55.476" v="6"/>
          <ac:cxnSpMkLst>
            <pc:docMk/>
            <pc:sldMk cId="3492499171" sldId="257"/>
            <ac:cxnSpMk id="3" creationId="{14AB46AE-2A7D-1A1C-CB34-CF3B439879DB}"/>
          </ac:cxnSpMkLst>
        </pc:cxnChg>
        <pc:cxnChg chg="mod">
          <ac:chgData name="Paliashchuk, Aliaksandra" userId="f03ab091-6afb-4a3b-9397-9945d28ca769" providerId="ADAL" clId="{4789D2A9-AA87-794A-A4D6-2720C045F518}" dt="2022-11-13T15:23:05.782" v="7" actId="14100"/>
          <ac:cxnSpMkLst>
            <pc:docMk/>
            <pc:sldMk cId="3492499171" sldId="257"/>
            <ac:cxnSpMk id="51" creationId="{89A78264-A690-1248-94DD-9274471DBBF5}"/>
          </ac:cxnSpMkLst>
        </pc:cxnChg>
      </pc:sldChg>
    </pc:docChg>
  </pc:docChgLst>
  <pc:docChgLst>
    <pc:chgData name="Paliashchuk, Aliaksandra" userId="S::ap27193n@pace.edu::f03ab091-6afb-4a3b-9397-9945d28ca769" providerId="AD" clId="Web-{704D4DFD-1BEC-77CF-89D7-6E93A2DDF9E5}"/>
    <pc:docChg chg="modSld">
      <pc:chgData name="Paliashchuk, Aliaksandra" userId="S::ap27193n@pace.edu::f03ab091-6afb-4a3b-9397-9945d28ca769" providerId="AD" clId="Web-{704D4DFD-1BEC-77CF-89D7-6E93A2DDF9E5}" dt="2022-11-13T15:20:40.686" v="31"/>
      <pc:docMkLst>
        <pc:docMk/>
      </pc:docMkLst>
      <pc:sldChg chg="addSp delSp modSp">
        <pc:chgData name="Paliashchuk, Aliaksandra" userId="S::ap27193n@pace.edu::f03ab091-6afb-4a3b-9397-9945d28ca769" providerId="AD" clId="Web-{704D4DFD-1BEC-77CF-89D7-6E93A2DDF9E5}" dt="2022-11-13T15:20:40.686" v="31"/>
        <pc:sldMkLst>
          <pc:docMk/>
          <pc:sldMk cId="3210275307" sldId="256"/>
        </pc:sldMkLst>
        <pc:spChg chg="add">
          <ac:chgData name="Paliashchuk, Aliaksandra" userId="S::ap27193n@pace.edu::f03ab091-6afb-4a3b-9397-9945d28ca769" providerId="AD" clId="Web-{704D4DFD-1BEC-77CF-89D7-6E93A2DDF9E5}" dt="2022-11-13T15:19:33.917" v="19"/>
          <ac:spMkLst>
            <pc:docMk/>
            <pc:sldMk cId="3210275307" sldId="256"/>
            <ac:spMk id="6" creationId="{C0102C1B-CB14-7D63-0B3D-954B716362B7}"/>
          </ac:spMkLst>
        </pc:spChg>
        <pc:spChg chg="mod">
          <ac:chgData name="Paliashchuk, Aliaksandra" userId="S::ap27193n@pace.edu::f03ab091-6afb-4a3b-9397-9945d28ca769" providerId="AD" clId="Web-{704D4DFD-1BEC-77CF-89D7-6E93A2DDF9E5}" dt="2022-11-13T15:20:32.685" v="28" actId="1076"/>
          <ac:spMkLst>
            <pc:docMk/>
            <pc:sldMk cId="3210275307" sldId="256"/>
            <ac:spMk id="40" creationId="{E9B486A1-22EF-044C-9561-8D20A3F952A5}"/>
          </ac:spMkLst>
        </pc:spChg>
        <pc:spChg chg="mod">
          <ac:chgData name="Paliashchuk, Aliaksandra" userId="S::ap27193n@pace.edu::f03ab091-6afb-4a3b-9397-9945d28ca769" providerId="AD" clId="Web-{704D4DFD-1BEC-77CF-89D7-6E93A2DDF9E5}" dt="2022-11-13T15:20:27.841" v="27" actId="1076"/>
          <ac:spMkLst>
            <pc:docMk/>
            <pc:sldMk cId="3210275307" sldId="256"/>
            <ac:spMk id="44" creationId="{95481419-FBDB-A344-A67F-90ADFD44E226}"/>
          </ac:spMkLst>
        </pc:spChg>
        <pc:spChg chg="mod">
          <ac:chgData name="Paliashchuk, Aliaksandra" userId="S::ap27193n@pace.edu::f03ab091-6afb-4a3b-9397-9945d28ca769" providerId="AD" clId="Web-{704D4DFD-1BEC-77CF-89D7-6E93A2DDF9E5}" dt="2022-11-13T15:18:08.804" v="6" actId="1076"/>
          <ac:spMkLst>
            <pc:docMk/>
            <pc:sldMk cId="3210275307" sldId="256"/>
            <ac:spMk id="45" creationId="{AF2ABF02-3CC0-584F-9FF3-7C7F59FAD883}"/>
          </ac:spMkLst>
        </pc:spChg>
        <pc:spChg chg="del">
          <ac:chgData name="Paliashchuk, Aliaksandra" userId="S::ap27193n@pace.edu::f03ab091-6afb-4a3b-9397-9945d28ca769" providerId="AD" clId="Web-{704D4DFD-1BEC-77CF-89D7-6E93A2DDF9E5}" dt="2022-11-13T15:19:36.980" v="20"/>
          <ac:spMkLst>
            <pc:docMk/>
            <pc:sldMk cId="3210275307" sldId="256"/>
            <ac:spMk id="49" creationId="{4B2E885B-6204-FD4E-96F3-833BBCC3CF70}"/>
          </ac:spMkLst>
        </pc:spChg>
        <pc:cxnChg chg="add del">
          <ac:chgData name="Paliashchuk, Aliaksandra" userId="S::ap27193n@pace.edu::f03ab091-6afb-4a3b-9397-9945d28ca769" providerId="AD" clId="Web-{704D4DFD-1BEC-77CF-89D7-6E93A2DDF9E5}" dt="2022-11-13T15:20:40.686" v="31"/>
          <ac:cxnSpMkLst>
            <pc:docMk/>
            <pc:sldMk cId="3210275307" sldId="256"/>
            <ac:cxnSpMk id="2" creationId="{85696D19-A959-75EB-5D98-F2CB097EE454}"/>
          </ac:cxnSpMkLst>
        </pc:cxnChg>
        <pc:cxnChg chg="add">
          <ac:chgData name="Paliashchuk, Aliaksandra" userId="S::ap27193n@pace.edu::f03ab091-6afb-4a3b-9397-9945d28ca769" providerId="AD" clId="Web-{704D4DFD-1BEC-77CF-89D7-6E93A2DDF9E5}" dt="2022-11-13T15:19:33.902" v="18"/>
          <ac:cxnSpMkLst>
            <pc:docMk/>
            <pc:sldMk cId="3210275307" sldId="256"/>
            <ac:cxnSpMk id="4" creationId="{FBDC6C11-782B-D8B6-7535-5E5B69617DF6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20:32.685" v="28" actId="1076"/>
          <ac:cxnSpMkLst>
            <pc:docMk/>
            <pc:sldMk cId="3210275307" sldId="256"/>
            <ac:cxnSpMk id="41" creationId="{4DE282CD-C3F6-B64B-9E63-E62A10F04986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17:37.069" v="2" actId="14100"/>
          <ac:cxnSpMkLst>
            <pc:docMk/>
            <pc:sldMk cId="3210275307" sldId="256"/>
            <ac:cxnSpMk id="47" creationId="{16F035D5-C799-3A40-BA0D-2B56CB3755E7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17:47.491" v="4" actId="14100"/>
          <ac:cxnSpMkLst>
            <pc:docMk/>
            <pc:sldMk cId="3210275307" sldId="256"/>
            <ac:cxnSpMk id="51" creationId="{89A78264-A690-1248-94DD-9274471DBBF5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20:35.154" v="29" actId="1076"/>
          <ac:cxnSpMkLst>
            <pc:docMk/>
            <pc:sldMk cId="3210275307" sldId="256"/>
            <ac:cxnSpMk id="64" creationId="{5184C08B-027D-9114-B6A1-6CFB41FE3F0D}"/>
          </ac:cxnSpMkLst>
        </pc:cxnChg>
      </pc:sldChg>
      <pc:sldChg chg="addSp delSp modSp">
        <pc:chgData name="Paliashchuk, Aliaksandra" userId="S::ap27193n@pace.edu::f03ab091-6afb-4a3b-9397-9945d28ca769" providerId="AD" clId="Web-{704D4DFD-1BEC-77CF-89D7-6E93A2DDF9E5}" dt="2022-11-13T15:19:12.885" v="17" actId="1076"/>
        <pc:sldMkLst>
          <pc:docMk/>
          <pc:sldMk cId="3492499171" sldId="257"/>
        </pc:sldMkLst>
        <pc:spChg chg="del mod">
          <ac:chgData name="Paliashchuk, Aliaksandra" userId="S::ap27193n@pace.edu::f03ab091-6afb-4a3b-9397-9945d28ca769" providerId="AD" clId="Web-{704D4DFD-1BEC-77CF-89D7-6E93A2DDF9E5}" dt="2022-11-13T15:18:31.930" v="11"/>
          <ac:spMkLst>
            <pc:docMk/>
            <pc:sldMk cId="3492499171" sldId="257"/>
            <ac:spMk id="5" creationId="{76181681-78DF-9D05-97F5-2D9FF675145A}"/>
          </ac:spMkLst>
        </pc:spChg>
        <pc:spChg chg="add">
          <ac:chgData name="Paliashchuk, Aliaksandra" userId="S::ap27193n@pace.edu::f03ab091-6afb-4a3b-9397-9945d28ca769" providerId="AD" clId="Web-{704D4DFD-1BEC-77CF-89D7-6E93A2DDF9E5}" dt="2022-11-13T15:18:11.258" v="7"/>
          <ac:spMkLst>
            <pc:docMk/>
            <pc:sldMk cId="3492499171" sldId="257"/>
            <ac:spMk id="8" creationId="{861334DA-9500-6982-A12C-A044F8C32087}"/>
          </ac:spMkLst>
        </pc:spChg>
        <pc:spChg chg="add mod">
          <ac:chgData name="Paliashchuk, Aliaksandra" userId="S::ap27193n@pace.edu::f03ab091-6afb-4a3b-9397-9945d28ca769" providerId="AD" clId="Web-{704D4DFD-1BEC-77CF-89D7-6E93A2DDF9E5}" dt="2022-11-13T15:19:12.885" v="17" actId="1076"/>
          <ac:spMkLst>
            <pc:docMk/>
            <pc:sldMk cId="3492499171" sldId="257"/>
            <ac:spMk id="10" creationId="{FC56251D-8BB5-B6A4-DF99-EA75606DECA0}"/>
          </ac:spMkLst>
        </pc:spChg>
        <pc:spChg chg="del">
          <ac:chgData name="Paliashchuk, Aliaksandra" userId="S::ap27193n@pace.edu::f03ab091-6afb-4a3b-9397-9945d28ca769" providerId="AD" clId="Web-{704D4DFD-1BEC-77CF-89D7-6E93A2DDF9E5}" dt="2022-11-13T15:18:13.711" v="8"/>
          <ac:spMkLst>
            <pc:docMk/>
            <pc:sldMk cId="3492499171" sldId="257"/>
            <ac:spMk id="45" creationId="{AF2ABF02-3CC0-584F-9FF3-7C7F59FAD883}"/>
          </ac:spMkLst>
        </pc:spChg>
        <pc:cxnChg chg="mod">
          <ac:chgData name="Paliashchuk, Aliaksandra" userId="S::ap27193n@pace.edu::f03ab091-6afb-4a3b-9397-9945d28ca769" providerId="AD" clId="Web-{704D4DFD-1BEC-77CF-89D7-6E93A2DDF9E5}" dt="2022-11-13T15:19:08.822" v="16" actId="14100"/>
          <ac:cxnSpMkLst>
            <pc:docMk/>
            <pc:sldMk cId="3492499171" sldId="257"/>
            <ac:cxnSpMk id="2" creationId="{F284B39F-DD26-F1A4-73CA-CD91A05C9CAC}"/>
          </ac:cxnSpMkLst>
        </pc:cxnChg>
        <pc:cxnChg chg="del">
          <ac:chgData name="Paliashchuk, Aliaksandra" userId="S::ap27193n@pace.edu::f03ab091-6afb-4a3b-9397-9945d28ca769" providerId="AD" clId="Web-{704D4DFD-1BEC-77CF-89D7-6E93A2DDF9E5}" dt="2022-11-13T15:18:45.556" v="14"/>
          <ac:cxnSpMkLst>
            <pc:docMk/>
            <pc:sldMk cId="3492499171" sldId="257"/>
            <ac:cxnSpMk id="3" creationId="{34B6AB55-4DB1-4EE7-1EEC-85DE4483C935}"/>
          </ac:cxnSpMkLst>
        </pc:cxnChg>
        <pc:cxnChg chg="add">
          <ac:chgData name="Paliashchuk, Aliaksandra" userId="S::ap27193n@pace.edu::f03ab091-6afb-4a3b-9397-9945d28ca769" providerId="AD" clId="Web-{704D4DFD-1BEC-77CF-89D7-6E93A2DDF9E5}" dt="2022-11-13T15:17:55.444" v="5"/>
          <ac:cxnSpMkLst>
            <pc:docMk/>
            <pc:sldMk cId="3492499171" sldId="257"/>
            <ac:cxnSpMk id="6" creationId="{9891B7DF-D1B3-C866-58B3-ADC05ACAF226}"/>
          </ac:cxnSpMkLst>
        </pc:cxnChg>
      </pc:sldChg>
    </pc:docChg>
  </pc:docChgLst>
  <pc:docChgLst>
    <pc:chgData name="Paliashchuk, Aliaksandra" userId="S::ap27193n@pace.edu::f03ab091-6afb-4a3b-9397-9945d28ca769" providerId="AD" clId="Web-{C786A63D-DAA2-7D29-9F55-711B63AE90F8}"/>
    <pc:docChg chg="modSld">
      <pc:chgData name="Paliashchuk, Aliaksandra" userId="S::ap27193n@pace.edu::f03ab091-6afb-4a3b-9397-9945d28ca769" providerId="AD" clId="Web-{C786A63D-DAA2-7D29-9F55-711B63AE90F8}" dt="2022-11-13T15:17:01.611" v="0"/>
      <pc:docMkLst>
        <pc:docMk/>
      </pc:docMkLst>
      <pc:sldChg chg="delSp modSp">
        <pc:chgData name="Paliashchuk, Aliaksandra" userId="S::ap27193n@pace.edu::f03ab091-6afb-4a3b-9397-9945d28ca769" providerId="AD" clId="Web-{C786A63D-DAA2-7D29-9F55-711B63AE90F8}" dt="2022-11-13T15:17:01.611" v="0"/>
        <pc:sldMkLst>
          <pc:docMk/>
          <pc:sldMk cId="3210275307" sldId="256"/>
        </pc:sldMkLst>
        <pc:cxnChg chg="del mod">
          <ac:chgData name="Paliashchuk, Aliaksandra" userId="S::ap27193n@pace.edu::f03ab091-6afb-4a3b-9397-9945d28ca769" providerId="AD" clId="Web-{C786A63D-DAA2-7D29-9F55-711B63AE90F8}" dt="2022-11-13T15:17:01.611" v="0"/>
          <ac:cxnSpMkLst>
            <pc:docMk/>
            <pc:sldMk cId="3210275307" sldId="256"/>
            <ac:cxnSpMk id="69" creationId="{7313DF57-B018-4844-8592-5F6075C1AB74}"/>
          </ac:cxnSpMkLst>
        </pc:cxnChg>
      </pc:sldChg>
    </pc:docChg>
  </pc:docChgLst>
  <pc:docChgLst>
    <pc:chgData name="Paliashchuk, Aliaksandra" userId="S::ap27193n@pace.edu::f03ab091-6afb-4a3b-9397-9945d28ca769" providerId="AD" clId="Web-{CB08A60A-7E96-EF95-DEE1-48BD48E778FA}"/>
    <pc:docChg chg="addSld delSld modSld">
      <pc:chgData name="Paliashchuk, Aliaksandra" userId="S::ap27193n@pace.edu::f03ab091-6afb-4a3b-9397-9945d28ca769" providerId="AD" clId="Web-{CB08A60A-7E96-EF95-DEE1-48BD48E778FA}" dt="2022-11-13T15:02:37.328" v="54"/>
      <pc:docMkLst>
        <pc:docMk/>
      </pc:docMkLst>
      <pc:sldChg chg="addSp delSp modSp">
        <pc:chgData name="Paliashchuk, Aliaksandra" userId="S::ap27193n@pace.edu::f03ab091-6afb-4a3b-9397-9945d28ca769" providerId="AD" clId="Web-{CB08A60A-7E96-EF95-DEE1-48BD48E778FA}" dt="2022-11-13T15:02:04.249" v="50" actId="20577"/>
        <pc:sldMkLst>
          <pc:docMk/>
          <pc:sldMk cId="3210275307" sldId="256"/>
        </pc:sldMkLst>
        <pc:spChg chg="add mod">
          <ac:chgData name="Paliashchuk, Aliaksandra" userId="S::ap27193n@pace.edu::f03ab091-6afb-4a3b-9397-9945d28ca769" providerId="AD" clId="Web-{CB08A60A-7E96-EF95-DEE1-48BD48E778FA}" dt="2022-11-13T15:01:42.561" v="48" actId="20577"/>
          <ac:spMkLst>
            <pc:docMk/>
            <pc:sldMk cId="3210275307" sldId="256"/>
            <ac:spMk id="3" creationId="{412E86B4-120B-3964-8005-6CD73161374A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5:00:10.230" v="30" actId="20577"/>
          <ac:spMkLst>
            <pc:docMk/>
            <pc:sldMk cId="3210275307" sldId="256"/>
            <ac:spMk id="35" creationId="{38B24F51-C956-A96F-4791-75E414F4A6BB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4:59:24.103" v="26" actId="20577"/>
          <ac:spMkLst>
            <pc:docMk/>
            <pc:sldMk cId="3210275307" sldId="256"/>
            <ac:spMk id="36" creationId="{65843118-440A-0A40-9842-F14856B41F1C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5:00:19.730" v="35" actId="20577"/>
          <ac:spMkLst>
            <pc:docMk/>
            <pc:sldMk cId="3210275307" sldId="256"/>
            <ac:spMk id="37" creationId="{0886A34B-47C4-874F-A65D-70708B31BD32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5:02:04.249" v="50" actId="20577"/>
          <ac:spMkLst>
            <pc:docMk/>
            <pc:sldMk cId="3210275307" sldId="256"/>
            <ac:spMk id="40" creationId="{E9B486A1-22EF-044C-9561-8D20A3F952A5}"/>
          </ac:spMkLst>
        </pc:spChg>
        <pc:cxnChg chg="add mod">
          <ac:chgData name="Paliashchuk, Aliaksandra" userId="S::ap27193n@pace.edu::f03ab091-6afb-4a3b-9397-9945d28ca769" providerId="AD" clId="Web-{CB08A60A-7E96-EF95-DEE1-48BD48E778FA}" dt="2022-11-13T14:57:32.191" v="21" actId="14100"/>
          <ac:cxnSpMkLst>
            <pc:docMk/>
            <pc:sldMk cId="3210275307" sldId="256"/>
            <ac:cxnSpMk id="2" creationId="{85696D19-A959-75EB-5D98-F2CB097EE454}"/>
          </ac:cxnSpMkLst>
        </pc:cxnChg>
        <pc:cxnChg chg="add del mod">
          <ac:chgData name="Paliashchuk, Aliaksandra" userId="S::ap27193n@pace.edu::f03ab091-6afb-4a3b-9397-9945d28ca769" providerId="AD" clId="Web-{CB08A60A-7E96-EF95-DEE1-48BD48E778FA}" dt="2022-11-13T15:00:52.887" v="39"/>
          <ac:cxnSpMkLst>
            <pc:docMk/>
            <pc:sldMk cId="3210275307" sldId="256"/>
            <ac:cxnSpMk id="4" creationId="{3C396F62-D163-A57B-774F-8CF11BED6DB3}"/>
          </ac:cxnSpMkLst>
        </pc:cxnChg>
        <pc:cxnChg chg="add mod">
          <ac:chgData name="Paliashchuk, Aliaksandra" userId="S::ap27193n@pace.edu::f03ab091-6afb-4a3b-9397-9945d28ca769" providerId="AD" clId="Web-{CB08A60A-7E96-EF95-DEE1-48BD48E778FA}" dt="2022-11-13T15:01:33.029" v="44" actId="14100"/>
          <ac:cxnSpMkLst>
            <pc:docMk/>
            <pc:sldMk cId="3210275307" sldId="256"/>
            <ac:cxnSpMk id="5" creationId="{A97AD2FE-FC3F-9A31-BD62-3D0B9B3C3841}"/>
          </ac:cxnSpMkLst>
        </pc:cxnChg>
      </pc:sldChg>
      <pc:sldChg chg="new del">
        <pc:chgData name="Paliashchuk, Aliaksandra" userId="S::ap27193n@pace.edu::f03ab091-6afb-4a3b-9397-9945d28ca769" providerId="AD" clId="Web-{CB08A60A-7E96-EF95-DEE1-48BD48E778FA}" dt="2022-11-13T14:56:21.111" v="1"/>
        <pc:sldMkLst>
          <pc:docMk/>
          <pc:sldMk cId="3481654105" sldId="257"/>
        </pc:sldMkLst>
      </pc:sldChg>
      <pc:sldChg chg="addSp delSp modSp add replId">
        <pc:chgData name="Paliashchuk, Aliaksandra" userId="S::ap27193n@pace.edu::f03ab091-6afb-4a3b-9397-9945d28ca769" providerId="AD" clId="Web-{CB08A60A-7E96-EF95-DEE1-48BD48E778FA}" dt="2022-11-13T15:02:37.328" v="54"/>
        <pc:sldMkLst>
          <pc:docMk/>
          <pc:sldMk cId="3492499171" sldId="257"/>
        </pc:sldMkLst>
        <pc:spChg chg="add del">
          <ac:chgData name="Paliashchuk, Aliaksandra" userId="S::ap27193n@pace.edu::f03ab091-6afb-4a3b-9397-9945d28ca769" providerId="AD" clId="Web-{CB08A60A-7E96-EF95-DEE1-48BD48E778FA}" dt="2022-11-13T15:02:35.297" v="53"/>
          <ac:spMkLst>
            <pc:docMk/>
            <pc:sldMk cId="3492499171" sldId="257"/>
            <ac:spMk id="27" creationId="{E09164DB-CC2E-D748-9657-A0E29538946D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28.736" v="3"/>
          <ac:spMkLst>
            <pc:docMk/>
            <pc:sldMk cId="3492499171" sldId="257"/>
            <ac:spMk id="28" creationId="{FA442DF7-A8C8-F34A-8ECF-180B7AA08920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86" v="8"/>
          <ac:spMkLst>
            <pc:docMk/>
            <pc:sldMk cId="3492499171" sldId="257"/>
            <ac:spMk id="35" creationId="{38B24F51-C956-A96F-4791-75E414F4A6BB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86" v="7"/>
          <ac:spMkLst>
            <pc:docMk/>
            <pc:sldMk cId="3492499171" sldId="257"/>
            <ac:spMk id="36" creationId="{65843118-440A-0A40-9842-F14856B41F1C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71" v="6"/>
          <ac:spMkLst>
            <pc:docMk/>
            <pc:sldMk cId="3492499171" sldId="257"/>
            <ac:spMk id="37" creationId="{0886A34B-47C4-874F-A65D-70708B31BD32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71" v="5"/>
          <ac:spMkLst>
            <pc:docMk/>
            <pc:sldMk cId="3492499171" sldId="257"/>
            <ac:spMk id="40" creationId="{E9B486A1-22EF-044C-9561-8D20A3F952A5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55" v="4"/>
          <ac:spMkLst>
            <pc:docMk/>
            <pc:sldMk cId="3492499171" sldId="257"/>
            <ac:spMk id="44" creationId="{95481419-FBDB-A344-A67F-90ADFD44E226}"/>
          </ac:spMkLst>
        </pc:spChg>
        <pc:spChg chg="del mod">
          <ac:chgData name="Paliashchuk, Aliaksandra" userId="S::ap27193n@pace.edu::f03ab091-6afb-4a3b-9397-9945d28ca769" providerId="AD" clId="Web-{CB08A60A-7E96-EF95-DEE1-48BD48E778FA}" dt="2022-11-13T14:56:52.300" v="15"/>
          <ac:spMkLst>
            <pc:docMk/>
            <pc:sldMk cId="3492499171" sldId="257"/>
            <ac:spMk id="49" creationId="{4B2E885B-6204-FD4E-96F3-833BBCC3CF70}"/>
          </ac:spMkLst>
        </pc:spChg>
        <pc:cxnChg chg="add">
          <ac:chgData name="Paliashchuk, Aliaksandra" userId="S::ap27193n@pace.edu::f03ab091-6afb-4a3b-9397-9945d28ca769" providerId="AD" clId="Web-{CB08A60A-7E96-EF95-DEE1-48BD48E778FA}" dt="2022-11-13T15:02:12.405" v="51"/>
          <ac:cxnSpMkLst>
            <pc:docMk/>
            <pc:sldMk cId="3492499171" sldId="257"/>
            <ac:cxnSpMk id="3" creationId="{34B6AB55-4DB1-4EE7-1EEC-85DE4483C935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4:56:39.580" v="11"/>
          <ac:cxnSpMkLst>
            <pc:docMk/>
            <pc:sldMk cId="3492499171" sldId="257"/>
            <ac:cxnSpMk id="38" creationId="{DEA110C2-93B1-954B-9476-BF6802DED7B6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4:56:36.487" v="9"/>
          <ac:cxnSpMkLst>
            <pc:docMk/>
            <pc:sldMk cId="3492499171" sldId="257"/>
            <ac:cxnSpMk id="39" creationId="{451A07D6-2686-F849-B6EA-155129266417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5:02:37.328" v="54"/>
          <ac:cxnSpMkLst>
            <pc:docMk/>
            <pc:sldMk cId="3492499171" sldId="257"/>
            <ac:cxnSpMk id="41" creationId="{4DE282CD-C3F6-B64B-9E63-E62A10F04986}"/>
          </ac:cxnSpMkLst>
        </pc:cxnChg>
        <pc:cxnChg chg="del">
          <ac:chgData name="Paliashchuk, Aliaksandra" userId="S::ap27193n@pace.edu::f03ab091-6afb-4a3b-9397-9945d28ca769" providerId="AD" clId="Web-{CB08A60A-7E96-EF95-DEE1-48BD48E778FA}" dt="2022-11-13T14:56:43.534" v="13"/>
          <ac:cxnSpMkLst>
            <pc:docMk/>
            <pc:sldMk cId="3492499171" sldId="257"/>
            <ac:cxnSpMk id="47" creationId="{16F035D5-C799-3A40-BA0D-2B56CB3755E7}"/>
          </ac:cxnSpMkLst>
        </pc:cxnChg>
        <pc:cxnChg chg="del">
          <ac:chgData name="Paliashchuk, Aliaksandra" userId="S::ap27193n@pace.edu::f03ab091-6afb-4a3b-9397-9945d28ca769" providerId="AD" clId="Web-{CB08A60A-7E96-EF95-DEE1-48BD48E778FA}" dt="2022-11-13T14:56:41.284" v="12"/>
          <ac:cxnSpMkLst>
            <pc:docMk/>
            <pc:sldMk cId="3492499171" sldId="257"/>
            <ac:cxnSpMk id="64" creationId="{5184C08B-027D-9114-B6A1-6CFB41FE3F0D}"/>
          </ac:cxnSpMkLst>
        </pc:cxnChg>
        <pc:cxnChg chg="mod">
          <ac:chgData name="Paliashchuk, Aliaksandra" userId="S::ap27193n@pace.edu::f03ab091-6afb-4a3b-9397-9945d28ca769" providerId="AD" clId="Web-{CB08A60A-7E96-EF95-DEE1-48BD48E778FA}" dt="2022-11-13T15:02:35.297" v="53"/>
          <ac:cxnSpMkLst>
            <pc:docMk/>
            <pc:sldMk cId="3492499171" sldId="257"/>
            <ac:cxnSpMk id="69" creationId="{7313DF57-B018-4844-8592-5F6075C1AB74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4:56:37.987" v="10"/>
          <ac:cxnSpMkLst>
            <pc:docMk/>
            <pc:sldMk cId="3492499171" sldId="257"/>
            <ac:cxnSpMk id="103" creationId="{997002A8-C401-0A00-7F68-ACEA3A028A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EF62-01EC-67A6-43B0-7EE775B89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2BD15-23E2-DD26-7484-56FABD6AB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DA7D-F9BB-93E2-2C93-B56B0555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F0DA-DB15-3AB1-FBAA-9D9C8432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01F9-AEFD-B8D5-FA67-DACE1B5A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56-D788-B54F-7D51-A4BBA5D2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7A9AB-12E1-C07C-67E4-C74FD4108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E4A1-E03C-65B9-B71D-676F4BE6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9975-845E-423E-BB8F-B6E66A16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82D5-BEB7-19CE-4AE6-1D45350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519FE-AF7D-2CB9-A395-AD9F55CA9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6DC89-E7CF-C998-4B17-34C8A366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953F-61C4-CC02-C00F-134E01D9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77B6-339A-01C6-E948-BC98D94A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A5E2-68F0-B1AE-DB16-FA9C4C89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7D2-5F6B-061C-B189-8C8425AA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A5E0-2ACF-58AC-CF69-D87BA804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BA1C-68C7-60B5-5D66-87EDBA5E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EFC8-8ACE-FA0E-EEFD-48E1E841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D310-7341-E68B-1505-2609A381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E321-7D89-63DD-BA46-B2F22201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E8B5F-18D0-3540-B23E-CEB5B9C6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E11D-D888-D010-1E9E-07AA37D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08D8-4519-657B-00D1-3FFB597E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60E0-92B9-1B09-82BF-00ECE038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4AF9-0C0B-6A15-4200-98BB2CFF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7FA9-6BF8-796B-740B-11FBC9EB8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CC1CB-EB76-D4DC-29C0-4D10F32E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3A5D-C733-45D1-E071-A8FE431D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244A-3ABB-C5EA-0CFD-B158E3B3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4FA9E-115B-C070-1B3B-C99C2D2C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C944-4DA0-6D3E-BA34-D568036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973C7-E58E-9F05-099A-343F3525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3E86-4103-7BBE-7412-E7D5BCE0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2AB24-8A55-849F-214E-458871214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3D944-885C-CB25-AEBD-0AD6F29BB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48316-DB6B-EE7E-8431-C20FC084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9FE31-5476-66D0-9E9B-1DD30A6F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DAA07-0D7B-1952-5854-51E6095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6E52-FA0B-DF4C-A133-72E9F29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5980E-3409-50D0-AB12-4021F4F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9E1B3-CAF5-489B-425C-0BA32AE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6837-C35D-2E30-CF59-586B16FF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13F46-327B-F9E4-9290-BC782ACB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8C60C-2A7D-EE4F-719B-A558BCD8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0162-9613-A3B1-9994-5EF42777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7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390F-7E7A-0128-F8C8-98DC838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42BF-7171-94C7-EABE-5F43038B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6E741-204D-3FE0-E3D0-5EDE4ED47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7E92-DBD3-2746-42AA-50092091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AB3F-4004-9140-C094-B70CF92A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102F-74B6-9D72-3E7B-78E94C0D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2E45-791E-BF6E-1E51-336C09A3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69799-851E-CF22-4E5C-727EE8029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39495-ACA0-0745-55DE-EAA69A60E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F1B4F-FCA4-3124-1847-50E5C025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2DC38-F583-DA7A-0BA4-D3BD300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7BB2-F179-B186-4F61-7A873C19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C870-23A8-B95D-AD6D-B71F01CE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5D78-3A72-2E5C-C227-ED887AC3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A396-E055-0269-7021-98B07B91B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2761-4620-0341-9E5F-7D0ED0EC4E40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2F6B-81BB-A2BC-072B-8540C8CC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1368-4204-1B87-58FB-7202C6B2B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51FEDFD-191E-384B-A5AB-5D76CC373F5F}"/>
              </a:ext>
            </a:extLst>
          </p:cNvPr>
          <p:cNvSpPr>
            <a:spLocks/>
          </p:cNvSpPr>
          <p:nvPr/>
        </p:nvSpPr>
        <p:spPr>
          <a:xfrm>
            <a:off x="4913888" y="4005879"/>
            <a:ext cx="1833645" cy="9496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01.01 </a:t>
            </a:r>
          </a:p>
          <a:p>
            <a:pPr algn="ctr"/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Authorization</a:t>
            </a:r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09164DB-CC2E-D748-9657-A0E29538946D}"/>
              </a:ext>
            </a:extLst>
          </p:cNvPr>
          <p:cNvSpPr/>
          <p:nvPr/>
        </p:nvSpPr>
        <p:spPr>
          <a:xfrm>
            <a:off x="1979556" y="1903632"/>
            <a:ext cx="1836069" cy="95103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aseline="0">
                <a:solidFill>
                  <a:schemeClr val="tx1"/>
                </a:solidFill>
              </a:rPr>
              <a:t> </a:t>
            </a:r>
            <a:r>
              <a:rPr lang="en-US" sz="1400">
                <a:solidFill>
                  <a:schemeClr val="tx1"/>
                </a:solidFill>
              </a:rPr>
              <a:t>Sign up/Register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id="{FA442DF7-A8C8-F34A-8ECF-180B7AA08920}"/>
              </a:ext>
            </a:extLst>
          </p:cNvPr>
          <p:cNvSpPr txBox="1"/>
          <p:nvPr/>
        </p:nvSpPr>
        <p:spPr>
          <a:xfrm>
            <a:off x="3838872" y="1979006"/>
            <a:ext cx="771008" cy="45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New User 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358E085-EF9E-7742-B800-32BA98CFBA07}"/>
              </a:ext>
            </a:extLst>
          </p:cNvPr>
          <p:cNvSpPr/>
          <p:nvPr/>
        </p:nvSpPr>
        <p:spPr>
          <a:xfrm>
            <a:off x="7845796" y="4013444"/>
            <a:ext cx="1833645" cy="9496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01.02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Homepage/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261DC49E-CB79-8947-A469-700500036100}"/>
              </a:ext>
            </a:extLst>
          </p:cNvPr>
          <p:cNvSpPr txBox="1"/>
          <p:nvPr/>
        </p:nvSpPr>
        <p:spPr>
          <a:xfrm>
            <a:off x="850188" y="4272845"/>
            <a:ext cx="1022012" cy="27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Credentials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F79B2F-EEB6-0D49-A6F2-539239D800A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747533" y="4480724"/>
            <a:ext cx="1098263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7">
            <a:extLst>
              <a:ext uri="{FF2B5EF4-FFF2-40B4-BE49-F238E27FC236}">
                <a16:creationId xmlns:a16="http://schemas.microsoft.com/office/drawing/2014/main" id="{B29C0B49-4125-A24A-A0DA-D9A08702C051}"/>
              </a:ext>
            </a:extLst>
          </p:cNvPr>
          <p:cNvSpPr txBox="1"/>
          <p:nvPr/>
        </p:nvSpPr>
        <p:spPr>
          <a:xfrm>
            <a:off x="141325" y="4889694"/>
            <a:ext cx="584380" cy="540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User</a:t>
            </a:r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AB47DA3-36DF-B84B-AAD4-5F67FB8C1F1B}"/>
              </a:ext>
            </a:extLst>
          </p:cNvPr>
          <p:cNvSpPr/>
          <p:nvPr/>
        </p:nvSpPr>
        <p:spPr>
          <a:xfrm>
            <a:off x="10777702" y="4005879"/>
            <a:ext cx="1288584" cy="9496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Sign out</a:t>
            </a:r>
          </a:p>
        </p:txBody>
      </p:sp>
      <p:pic>
        <p:nvPicPr>
          <p:cNvPr id="34" name="Graphic 78" descr="Man with solid fill">
            <a:extLst>
              <a:ext uri="{FF2B5EF4-FFF2-40B4-BE49-F238E27FC236}">
                <a16:creationId xmlns:a16="http://schemas.microsoft.com/office/drawing/2014/main" id="{5812034B-86D4-60F2-0CA2-2944F1DA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530" y="4005879"/>
            <a:ext cx="916823" cy="949690"/>
          </a:xfrm>
          <a:prstGeom prst="rect">
            <a:avLst/>
          </a:prstGeom>
        </p:spPr>
      </p:pic>
      <p:sp>
        <p:nvSpPr>
          <p:cNvPr id="35" name="Internal Storage 34">
            <a:extLst>
              <a:ext uri="{FF2B5EF4-FFF2-40B4-BE49-F238E27FC236}">
                <a16:creationId xmlns:a16="http://schemas.microsoft.com/office/drawing/2014/main" id="{38B24F51-C956-A96F-4791-75E414F4A6BB}"/>
              </a:ext>
            </a:extLst>
          </p:cNvPr>
          <p:cNvSpPr/>
          <p:nvPr/>
        </p:nvSpPr>
        <p:spPr>
          <a:xfrm>
            <a:off x="6571157" y="2852121"/>
            <a:ext cx="1371600" cy="320040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chemeClr val="tx1"/>
                </a:solidFill>
              </a:rPr>
              <a:t>D2 </a:t>
            </a:r>
            <a:r>
              <a:rPr lang="en-US">
                <a:solidFill>
                  <a:schemeClr val="tx1"/>
                </a:solidFill>
              </a:rPr>
              <a:t>Tracking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6" name="Internal Storage 35">
            <a:extLst>
              <a:ext uri="{FF2B5EF4-FFF2-40B4-BE49-F238E27FC236}">
                <a16:creationId xmlns:a16="http://schemas.microsoft.com/office/drawing/2014/main" id="{65843118-440A-0A40-9842-F14856B41F1C}"/>
              </a:ext>
            </a:extLst>
          </p:cNvPr>
          <p:cNvSpPr/>
          <p:nvPr/>
        </p:nvSpPr>
        <p:spPr>
          <a:xfrm>
            <a:off x="9584767" y="2853915"/>
            <a:ext cx="1371600" cy="320040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chemeClr val="tx1"/>
                </a:solidFill>
              </a:rPr>
              <a:t>D4 </a:t>
            </a:r>
            <a:r>
              <a:rPr lang="en-US">
                <a:solidFill>
                  <a:schemeClr val="tx1"/>
                </a:solidFill>
              </a:rPr>
              <a:t>Membership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7" name="Internal Storage 36">
            <a:extLst>
              <a:ext uri="{FF2B5EF4-FFF2-40B4-BE49-F238E27FC236}">
                <a16:creationId xmlns:a16="http://schemas.microsoft.com/office/drawing/2014/main" id="{0886A34B-47C4-874F-A65D-70708B31BD32}"/>
              </a:ext>
            </a:extLst>
          </p:cNvPr>
          <p:cNvSpPr/>
          <p:nvPr/>
        </p:nvSpPr>
        <p:spPr>
          <a:xfrm>
            <a:off x="8017452" y="2850582"/>
            <a:ext cx="1490333" cy="320040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chemeClr val="tx1"/>
                </a:solidFill>
              </a:rPr>
              <a:t>D3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Plan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455">
            <a:extLst>
              <a:ext uri="{FF2B5EF4-FFF2-40B4-BE49-F238E27FC236}">
                <a16:creationId xmlns:a16="http://schemas.microsoft.com/office/drawing/2014/main" id="{DEA110C2-93B1-954B-9476-BF6802DED7B6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7589147" y="2839971"/>
            <a:ext cx="841283" cy="15056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61">
            <a:extLst>
              <a:ext uri="{FF2B5EF4-FFF2-40B4-BE49-F238E27FC236}">
                <a16:creationId xmlns:a16="http://schemas.microsoft.com/office/drawing/2014/main" id="{451A07D6-2686-F849-B6EA-155129266417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 rot="5400000">
            <a:off x="9096849" y="2839725"/>
            <a:ext cx="839489" cy="15079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nternal Storage 39">
            <a:extLst>
              <a:ext uri="{FF2B5EF4-FFF2-40B4-BE49-F238E27FC236}">
                <a16:creationId xmlns:a16="http://schemas.microsoft.com/office/drawing/2014/main" id="{E9B486A1-22EF-044C-9561-8D20A3F952A5}"/>
              </a:ext>
            </a:extLst>
          </p:cNvPr>
          <p:cNvSpPr>
            <a:spLocks noChangeAspect="1"/>
          </p:cNvSpPr>
          <p:nvPr/>
        </p:nvSpPr>
        <p:spPr>
          <a:xfrm>
            <a:off x="4762333" y="2045289"/>
            <a:ext cx="1367370" cy="320040"/>
          </a:xfrm>
          <a:prstGeom prst="flowChartInternalStorag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chemeClr val="tx1"/>
                </a:solidFill>
              </a:rPr>
              <a:t>D1 User</a:t>
            </a:r>
            <a:endParaRPr lang="en-US"/>
          </a:p>
        </p:txBody>
      </p:sp>
      <p:cxnSp>
        <p:nvCxnSpPr>
          <p:cNvPr id="41" name="Straight Arrow Connector 455">
            <a:extLst>
              <a:ext uri="{FF2B5EF4-FFF2-40B4-BE49-F238E27FC236}">
                <a16:creationId xmlns:a16="http://schemas.microsoft.com/office/drawing/2014/main" id="{4DE282CD-C3F6-B64B-9E63-E62A10F04986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3815625" y="2205309"/>
            <a:ext cx="946708" cy="1738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8AAC5EC-51EE-2B4A-960A-A98ED0E79D3F}"/>
              </a:ext>
            </a:extLst>
          </p:cNvPr>
          <p:cNvSpPr/>
          <p:nvPr/>
        </p:nvSpPr>
        <p:spPr>
          <a:xfrm>
            <a:off x="1979556" y="4005879"/>
            <a:ext cx="1836069" cy="9496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Sign In/Login</a:t>
            </a:r>
          </a:p>
        </p:txBody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id="{C8E59401-2830-9645-B959-32ED13A1C5FC}"/>
              </a:ext>
            </a:extLst>
          </p:cNvPr>
          <p:cNvSpPr txBox="1"/>
          <p:nvPr/>
        </p:nvSpPr>
        <p:spPr>
          <a:xfrm>
            <a:off x="6762937" y="4265836"/>
            <a:ext cx="1028404" cy="45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Authenticated  data</a:t>
            </a:r>
          </a:p>
        </p:txBody>
      </p:sp>
      <p:sp>
        <p:nvSpPr>
          <p:cNvPr id="44" name="TextBox 37">
            <a:extLst>
              <a:ext uri="{FF2B5EF4-FFF2-40B4-BE49-F238E27FC236}">
                <a16:creationId xmlns:a16="http://schemas.microsoft.com/office/drawing/2014/main" id="{95481419-FBDB-A344-A67F-90ADFD44E226}"/>
              </a:ext>
            </a:extLst>
          </p:cNvPr>
          <p:cNvSpPr txBox="1"/>
          <p:nvPr/>
        </p:nvSpPr>
        <p:spPr>
          <a:xfrm>
            <a:off x="5604603" y="3205526"/>
            <a:ext cx="796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User data</a:t>
            </a: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AF2ABF02-3CC0-584F-9FF3-7C7F59FAD883}"/>
              </a:ext>
            </a:extLst>
          </p:cNvPr>
          <p:cNvSpPr txBox="1"/>
          <p:nvPr/>
        </p:nvSpPr>
        <p:spPr>
          <a:xfrm>
            <a:off x="603304" y="3141002"/>
            <a:ext cx="1100952" cy="4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Registration Request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F035D5-C799-3A40-BA0D-2B56CB3755E7}"/>
              </a:ext>
            </a:extLst>
          </p:cNvPr>
          <p:cNvCxnSpPr>
            <a:cxnSpLocks/>
          </p:cNvCxnSpPr>
          <p:nvPr/>
        </p:nvCxnSpPr>
        <p:spPr>
          <a:xfrm flipV="1">
            <a:off x="697853" y="2424963"/>
            <a:ext cx="1260670" cy="20609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7">
            <a:extLst>
              <a:ext uri="{FF2B5EF4-FFF2-40B4-BE49-F238E27FC236}">
                <a16:creationId xmlns:a16="http://schemas.microsoft.com/office/drawing/2014/main" id="{17F45EE9-54C1-9341-AD00-74FA87FD6097}"/>
              </a:ext>
            </a:extLst>
          </p:cNvPr>
          <p:cNvSpPr txBox="1"/>
          <p:nvPr/>
        </p:nvSpPr>
        <p:spPr>
          <a:xfrm>
            <a:off x="3882292" y="4272845"/>
            <a:ext cx="823828" cy="27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Login  data</a:t>
            </a:r>
          </a:p>
        </p:txBody>
      </p:sp>
      <p:sp>
        <p:nvSpPr>
          <p:cNvPr id="50" name="TextBox 37">
            <a:extLst>
              <a:ext uri="{FF2B5EF4-FFF2-40B4-BE49-F238E27FC236}">
                <a16:creationId xmlns:a16="http://schemas.microsoft.com/office/drawing/2014/main" id="{B071DDEB-BCE5-EC4D-8ECD-24B4A8FE7D8C}"/>
              </a:ext>
            </a:extLst>
          </p:cNvPr>
          <p:cNvSpPr txBox="1"/>
          <p:nvPr/>
        </p:nvSpPr>
        <p:spPr>
          <a:xfrm flipH="1">
            <a:off x="10010768" y="4272845"/>
            <a:ext cx="773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Sign Out</a:t>
            </a:r>
            <a:r>
              <a:rPr lang="en-US" sz="1100" baseline="0"/>
              <a:t> request</a:t>
            </a:r>
            <a:r>
              <a:rPr lang="en-US" sz="1100"/>
              <a:t> 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A78264-A690-1248-94DD-9274471DBBF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97853" y="4480724"/>
            <a:ext cx="1281703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236CD6-EC7F-852C-5DA8-BAE3E5A8156D}"/>
              </a:ext>
            </a:extLst>
          </p:cNvPr>
          <p:cNvCxnSpPr>
            <a:cxnSpLocks/>
            <a:stCxn id="42" idx="3"/>
            <a:endCxn id="26" idx="1"/>
          </p:cNvCxnSpPr>
          <p:nvPr/>
        </p:nvCxnSpPr>
        <p:spPr>
          <a:xfrm>
            <a:off x="3815625" y="4480724"/>
            <a:ext cx="10982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84C08B-027D-9114-B6A1-6CFB41FE3F0D}"/>
              </a:ext>
            </a:extLst>
          </p:cNvPr>
          <p:cNvCxnSpPr>
            <a:cxnSpLocks/>
          </p:cNvCxnSpPr>
          <p:nvPr/>
        </p:nvCxnSpPr>
        <p:spPr>
          <a:xfrm rot="5400000">
            <a:off x="5043969" y="2927707"/>
            <a:ext cx="1648113" cy="523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BF58AA8-CBC4-A5B8-AAD5-389BC0F79F7B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9679441" y="4480724"/>
            <a:ext cx="1098261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97002A8-C401-0A00-7F68-ACEA3A028A0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762619" y="3170622"/>
            <a:ext cx="0" cy="431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114CEA4-3C05-5C1B-364F-276CEFDDDFA8}"/>
              </a:ext>
            </a:extLst>
          </p:cNvPr>
          <p:cNvSpPr txBox="1"/>
          <p:nvPr/>
        </p:nvSpPr>
        <p:spPr>
          <a:xfrm>
            <a:off x="3037609" y="582859"/>
            <a:ext cx="611678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Health Plan</a:t>
            </a:r>
            <a:r>
              <a:rPr lang="en-US" b="0" i="0">
                <a:effectLst/>
                <a:latin typeface="Calibri" panose="020F0502020204030204" pitchFamily="34" charset="0"/>
              </a:rPr>
              <a:t>​</a:t>
            </a:r>
            <a:endParaRPr lang="en-US" b="0" i="0">
              <a:effectLst/>
            </a:endParaRPr>
          </a:p>
          <a:p>
            <a:pPr algn="ctr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(Physical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- Authorization</a:t>
            </a:r>
            <a:endParaRPr lang="en-US" b="0" i="0">
              <a:effectLst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DC6C11-782B-D8B6-7535-5E5B69617DF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815625" y="2379151"/>
            <a:ext cx="1207479" cy="16342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7">
            <a:extLst>
              <a:ext uri="{FF2B5EF4-FFF2-40B4-BE49-F238E27FC236}">
                <a16:creationId xmlns:a16="http://schemas.microsoft.com/office/drawing/2014/main" id="{C0102C1B-CB14-7D63-0B3D-954B716362B7}"/>
              </a:ext>
            </a:extLst>
          </p:cNvPr>
          <p:cNvSpPr txBox="1"/>
          <p:nvPr/>
        </p:nvSpPr>
        <p:spPr>
          <a:xfrm>
            <a:off x="4490988" y="3188310"/>
            <a:ext cx="823829" cy="268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Login  data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4EA0C8B-F2D9-7F6E-2EAC-4E1060E17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72056" y="2955609"/>
            <a:ext cx="1646889" cy="466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7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51FEDFD-191E-384B-A5AB-5D76CC373F5F}"/>
              </a:ext>
            </a:extLst>
          </p:cNvPr>
          <p:cNvSpPr>
            <a:spLocks/>
          </p:cNvSpPr>
          <p:nvPr/>
        </p:nvSpPr>
        <p:spPr>
          <a:xfrm>
            <a:off x="4913888" y="4005879"/>
            <a:ext cx="1833645" cy="9496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01.01 </a:t>
            </a:r>
          </a:p>
          <a:p>
            <a:pPr algn="ctr"/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Authorization</a:t>
            </a:r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09164DB-CC2E-D748-9657-A0E29538946D}"/>
              </a:ext>
            </a:extLst>
          </p:cNvPr>
          <p:cNvSpPr/>
          <p:nvPr/>
        </p:nvSpPr>
        <p:spPr>
          <a:xfrm>
            <a:off x="1979556" y="1903632"/>
            <a:ext cx="1836069" cy="95103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aseline="0">
                <a:solidFill>
                  <a:schemeClr val="tx1"/>
                </a:solidFill>
              </a:rPr>
              <a:t> </a:t>
            </a:r>
            <a:r>
              <a:rPr lang="en-US" sz="1400">
                <a:solidFill>
                  <a:schemeClr val="tx1"/>
                </a:solidFill>
              </a:rPr>
              <a:t>Sign up/Register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358E085-EF9E-7742-B800-32BA98CFBA07}"/>
              </a:ext>
            </a:extLst>
          </p:cNvPr>
          <p:cNvSpPr/>
          <p:nvPr/>
        </p:nvSpPr>
        <p:spPr>
          <a:xfrm>
            <a:off x="7845796" y="4013444"/>
            <a:ext cx="1833645" cy="9496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01.02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Homepage/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261DC49E-CB79-8947-A469-700500036100}"/>
              </a:ext>
            </a:extLst>
          </p:cNvPr>
          <p:cNvSpPr txBox="1"/>
          <p:nvPr/>
        </p:nvSpPr>
        <p:spPr>
          <a:xfrm>
            <a:off x="850188" y="4272845"/>
            <a:ext cx="1022012" cy="27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Credentials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F79B2F-EEB6-0D49-A6F2-539239D800A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747533" y="4480724"/>
            <a:ext cx="1098263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7">
            <a:extLst>
              <a:ext uri="{FF2B5EF4-FFF2-40B4-BE49-F238E27FC236}">
                <a16:creationId xmlns:a16="http://schemas.microsoft.com/office/drawing/2014/main" id="{B29C0B49-4125-A24A-A0DA-D9A08702C051}"/>
              </a:ext>
            </a:extLst>
          </p:cNvPr>
          <p:cNvSpPr txBox="1"/>
          <p:nvPr/>
        </p:nvSpPr>
        <p:spPr>
          <a:xfrm>
            <a:off x="141325" y="4889694"/>
            <a:ext cx="584380" cy="540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User</a:t>
            </a:r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AB47DA3-36DF-B84B-AAD4-5F67FB8C1F1B}"/>
              </a:ext>
            </a:extLst>
          </p:cNvPr>
          <p:cNvSpPr/>
          <p:nvPr/>
        </p:nvSpPr>
        <p:spPr>
          <a:xfrm>
            <a:off x="10777702" y="4005879"/>
            <a:ext cx="1288584" cy="9496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Sign out</a:t>
            </a:r>
          </a:p>
        </p:txBody>
      </p:sp>
      <p:pic>
        <p:nvPicPr>
          <p:cNvPr id="34" name="Graphic 78" descr="Man with solid fill">
            <a:extLst>
              <a:ext uri="{FF2B5EF4-FFF2-40B4-BE49-F238E27FC236}">
                <a16:creationId xmlns:a16="http://schemas.microsoft.com/office/drawing/2014/main" id="{5812034B-86D4-60F2-0CA2-2944F1DA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530" y="4005879"/>
            <a:ext cx="916823" cy="949690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8AAC5EC-51EE-2B4A-960A-A98ED0E79D3F}"/>
              </a:ext>
            </a:extLst>
          </p:cNvPr>
          <p:cNvSpPr/>
          <p:nvPr/>
        </p:nvSpPr>
        <p:spPr>
          <a:xfrm>
            <a:off x="1979556" y="4005879"/>
            <a:ext cx="1836069" cy="9496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Sign In/Login</a:t>
            </a:r>
          </a:p>
        </p:txBody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id="{C8E59401-2830-9645-B959-32ED13A1C5FC}"/>
              </a:ext>
            </a:extLst>
          </p:cNvPr>
          <p:cNvSpPr txBox="1"/>
          <p:nvPr/>
        </p:nvSpPr>
        <p:spPr>
          <a:xfrm>
            <a:off x="6762937" y="4265836"/>
            <a:ext cx="1028404" cy="45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Authenticated  data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17F45EE9-54C1-9341-AD00-74FA87FD6097}"/>
              </a:ext>
            </a:extLst>
          </p:cNvPr>
          <p:cNvSpPr txBox="1"/>
          <p:nvPr/>
        </p:nvSpPr>
        <p:spPr>
          <a:xfrm>
            <a:off x="3882292" y="4272845"/>
            <a:ext cx="823828" cy="27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Login  data</a:t>
            </a:r>
          </a:p>
        </p:txBody>
      </p:sp>
      <p:sp>
        <p:nvSpPr>
          <p:cNvPr id="50" name="TextBox 37">
            <a:extLst>
              <a:ext uri="{FF2B5EF4-FFF2-40B4-BE49-F238E27FC236}">
                <a16:creationId xmlns:a16="http://schemas.microsoft.com/office/drawing/2014/main" id="{B071DDEB-BCE5-EC4D-8ECD-24B4A8FE7D8C}"/>
              </a:ext>
            </a:extLst>
          </p:cNvPr>
          <p:cNvSpPr txBox="1"/>
          <p:nvPr/>
        </p:nvSpPr>
        <p:spPr>
          <a:xfrm flipH="1">
            <a:off x="10010768" y="4272845"/>
            <a:ext cx="773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Sign Out</a:t>
            </a:r>
            <a:r>
              <a:rPr lang="en-US" sz="1100" baseline="0"/>
              <a:t> request</a:t>
            </a:r>
            <a:r>
              <a:rPr lang="en-US" sz="1100"/>
              <a:t> 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A78264-A690-1248-94DD-9274471DBBF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97853" y="4480724"/>
            <a:ext cx="1281703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236CD6-EC7F-852C-5DA8-BAE3E5A8156D}"/>
              </a:ext>
            </a:extLst>
          </p:cNvPr>
          <p:cNvCxnSpPr>
            <a:cxnSpLocks/>
            <a:stCxn id="42" idx="3"/>
            <a:endCxn id="26" idx="1"/>
          </p:cNvCxnSpPr>
          <p:nvPr/>
        </p:nvCxnSpPr>
        <p:spPr>
          <a:xfrm>
            <a:off x="3815625" y="4480724"/>
            <a:ext cx="10982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BF58AA8-CBC4-A5B8-AAD5-389BC0F79F7B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9679441" y="4480724"/>
            <a:ext cx="1098261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114CEA4-3C05-5C1B-364F-276CEFDDDFA8}"/>
              </a:ext>
            </a:extLst>
          </p:cNvPr>
          <p:cNvSpPr txBox="1"/>
          <p:nvPr/>
        </p:nvSpPr>
        <p:spPr>
          <a:xfrm>
            <a:off x="3037609" y="582859"/>
            <a:ext cx="611678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rtl="0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Health Plan</a:t>
            </a:r>
            <a:r>
              <a:rPr lang="en-US" b="0" i="0">
                <a:effectLst/>
                <a:latin typeface="Calibri" panose="020F0502020204030204" pitchFamily="34" charset="0"/>
              </a:rPr>
              <a:t>​</a:t>
            </a:r>
            <a:endParaRPr lang="en-US" b="0" i="0">
              <a:effectLst/>
            </a:endParaRPr>
          </a:p>
          <a:p>
            <a:pPr algn="ctr" fontAlgn="base"/>
            <a:r>
              <a:rPr lang="en-US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(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Logical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/>
                <a:cs typeface="Calibri"/>
              </a:rPr>
              <a:t>)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- Authorization</a:t>
            </a:r>
            <a:endParaRPr lang="en-US" b="0" i="0" err="1">
              <a:effectLst/>
              <a:latin typeface="Calibri"/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91B7DF-D1B3-C866-58B3-ADC05ACAF226}"/>
              </a:ext>
            </a:extLst>
          </p:cNvPr>
          <p:cNvCxnSpPr>
            <a:cxnSpLocks/>
          </p:cNvCxnSpPr>
          <p:nvPr/>
        </p:nvCxnSpPr>
        <p:spPr>
          <a:xfrm flipV="1">
            <a:off x="697853" y="2424963"/>
            <a:ext cx="1260670" cy="20609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9">
            <a:extLst>
              <a:ext uri="{FF2B5EF4-FFF2-40B4-BE49-F238E27FC236}">
                <a16:creationId xmlns:a16="http://schemas.microsoft.com/office/drawing/2014/main" id="{861334DA-9500-6982-A12C-A044F8C32087}"/>
              </a:ext>
            </a:extLst>
          </p:cNvPr>
          <p:cNvSpPr txBox="1"/>
          <p:nvPr/>
        </p:nvSpPr>
        <p:spPr>
          <a:xfrm>
            <a:off x="603304" y="3141002"/>
            <a:ext cx="1100952" cy="4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Registration Request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AB46AE-2A7D-1A1C-CB34-CF3B439879DB}"/>
              </a:ext>
            </a:extLst>
          </p:cNvPr>
          <p:cNvCxnSpPr>
            <a:cxnSpLocks/>
          </p:cNvCxnSpPr>
          <p:nvPr/>
        </p:nvCxnSpPr>
        <p:spPr>
          <a:xfrm>
            <a:off x="3815625" y="2379151"/>
            <a:ext cx="1207479" cy="16342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7">
            <a:extLst>
              <a:ext uri="{FF2B5EF4-FFF2-40B4-BE49-F238E27FC236}">
                <a16:creationId xmlns:a16="http://schemas.microsoft.com/office/drawing/2014/main" id="{1366A553-19BA-F6A7-8FE0-3CB5EE1306F5}"/>
              </a:ext>
            </a:extLst>
          </p:cNvPr>
          <p:cNvSpPr txBox="1"/>
          <p:nvPr/>
        </p:nvSpPr>
        <p:spPr>
          <a:xfrm>
            <a:off x="4490988" y="3188310"/>
            <a:ext cx="823829" cy="268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Login  data</a:t>
            </a:r>
          </a:p>
        </p:txBody>
      </p:sp>
    </p:spTree>
    <p:extLst>
      <p:ext uri="{BB962C8B-B14F-4D97-AF65-F5344CB8AC3E}">
        <p14:creationId xmlns:p14="http://schemas.microsoft.com/office/powerpoint/2010/main" val="349249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Paliashchuk, Aliaksandra</dc:creator>
  <cp:revision>1</cp:revision>
  <dcterms:created xsi:type="dcterms:W3CDTF">2022-11-12T20:30:24Z</dcterms:created>
  <dcterms:modified xsi:type="dcterms:W3CDTF">2022-11-13T15:26:12Z</dcterms:modified>
</cp:coreProperties>
</file>