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448450" y="224150"/>
            <a:ext cx="424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Diagram (UML) - Health Application (Team 4)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0400" y="786150"/>
            <a:ext cx="4163191" cy="4214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