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25b00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25b00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b25b00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b25b00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b25b008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b25b008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(UML)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Application (Team 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1.01(Authenticate Account) Sign Up - Customer/Coach</a:t>
            </a:r>
            <a:endParaRPr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A new user (Customer/Coach) tries to sign up to the application</a:t>
            </a:r>
            <a:endParaRPr sz="15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713" y="897425"/>
            <a:ext cx="6142563" cy="40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1.01(Authenticate Account) Login - Customer/Coach</a:t>
            </a:r>
            <a:endParaRPr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A registered user (Customer/Coach) tries to login to the application</a:t>
            </a:r>
            <a:endParaRPr sz="15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50" y="906875"/>
            <a:ext cx="6385306" cy="404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45300" y="23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1.01(Account Overview) Login - Customer/Coach</a:t>
            </a:r>
            <a:endParaRPr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A logged in user (Customer/Coach) tries to view / update their profile information</a:t>
            </a:r>
            <a:endParaRPr sz="15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50" y="908775"/>
            <a:ext cx="7175689" cy="40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