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72404B-EA47-918C-4112-F1A6A96D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59" y="470433"/>
            <a:ext cx="6167341" cy="5951388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ER Diagram</a:t>
            </a:r>
            <a:br>
              <a:rPr lang="en-US" sz="2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Application</a:t>
            </a:r>
            <a:endParaRPr lang="en-US" sz="2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ER Diagram</a:t>
            </a:r>
            <a:br>
              <a:rPr lang="en-US" sz="2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06C75-7402-AA44-F7CC-016A9ED4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96" y="0"/>
            <a:ext cx="5805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Health Application</vt:lpstr>
      <vt:lpstr>Logical ER Diagram Health Application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[Est - SIS] Hernandez Perez, Fernando Enmanuel</cp:lastModifiedBy>
  <cp:revision>9</cp:revision>
  <dcterms:created xsi:type="dcterms:W3CDTF">2016-11-14T23:01:23Z</dcterms:created>
  <dcterms:modified xsi:type="dcterms:W3CDTF">2022-11-12T16:53:37Z</dcterms:modified>
</cp:coreProperties>
</file>