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A926D-9DCD-3236-2A05-6E3B370F4806}" v="5" dt="2022-12-06T01:40:05.053"/>
    <p1510:client id="{C43183E5-48DC-13F4-107E-AAE1D940DC07}" v="129" dt="2022-12-06T17:20:55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Perez, Mr. Fernando Enmanuel" userId="S::fh48713n@pace.edu::5c1b3c76-c6d9-4287-8b2e-9d7a9538a451" providerId="AD" clId="Web-{9CFA926D-9DCD-3236-2A05-6E3B370F4806}"/>
    <pc:docChg chg="modSld">
      <pc:chgData name="Hernandez Perez, Mr. Fernando Enmanuel" userId="S::fh48713n@pace.edu::5c1b3c76-c6d9-4287-8b2e-9d7a9538a451" providerId="AD" clId="Web-{9CFA926D-9DCD-3236-2A05-6E3B370F4806}" dt="2022-12-06T01:40:05.053" v="4" actId="1076"/>
      <pc:docMkLst>
        <pc:docMk/>
      </pc:docMkLst>
      <pc:sldChg chg="addSp modSp">
        <pc:chgData name="Hernandez Perez, Mr. Fernando Enmanuel" userId="S::fh48713n@pace.edu::5c1b3c76-c6d9-4287-8b2e-9d7a9538a451" providerId="AD" clId="Web-{9CFA926D-9DCD-3236-2A05-6E3B370F4806}" dt="2022-12-06T01:40:05.053" v="4" actId="1076"/>
        <pc:sldMkLst>
          <pc:docMk/>
          <pc:sldMk cId="954291355" sldId="258"/>
        </pc:sldMkLst>
        <pc:spChg chg="add mod">
          <ac:chgData name="Hernandez Perez, Mr. Fernando Enmanuel" userId="S::fh48713n@pace.edu::5c1b3c76-c6d9-4287-8b2e-9d7a9538a451" providerId="AD" clId="Web-{9CFA926D-9DCD-3236-2A05-6E3B370F4806}" dt="2022-12-06T01:40:05.053" v="4" actId="1076"/>
          <ac:spMkLst>
            <pc:docMk/>
            <pc:sldMk cId="954291355" sldId="258"/>
            <ac:spMk id="3" creationId="{721752E8-C4F6-69CC-4930-D59D77CBA49E}"/>
          </ac:spMkLst>
        </pc:spChg>
      </pc:sldChg>
    </pc:docChg>
  </pc:docChgLst>
  <pc:docChgLst>
    <pc:chgData name="Mopidevi, Mr. Sriharsha" userId="S::vm60343n@pace.edu::b9d40b02-478c-409a-9aa6-4e5ea781b57d" providerId="AD" clId="Web-{C43183E5-48DC-13F4-107E-AAE1D940DC07}"/>
    <pc:docChg chg="addSld delSld modSld sldOrd">
      <pc:chgData name="Mopidevi, Mr. Sriharsha" userId="S::vm60343n@pace.edu::b9d40b02-478c-409a-9aa6-4e5ea781b57d" providerId="AD" clId="Web-{C43183E5-48DC-13F4-107E-AAE1D940DC07}" dt="2022-12-06T17:20:55.894" v="126"/>
      <pc:docMkLst>
        <pc:docMk/>
      </pc:docMkLst>
      <pc:sldChg chg="addSp delSp modSp">
        <pc:chgData name="Mopidevi, Mr. Sriharsha" userId="S::vm60343n@pace.edu::b9d40b02-478c-409a-9aa6-4e5ea781b57d" providerId="AD" clId="Web-{C43183E5-48DC-13F4-107E-AAE1D940DC07}" dt="2022-12-06T17:20:31.659" v="124"/>
        <pc:sldMkLst>
          <pc:docMk/>
          <pc:sldMk cId="784770427" sldId="257"/>
        </pc:sldMkLst>
        <pc:spChg chg="mod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" creationId="{525781B1-DEC3-BA54-4166-780D5B2E519D}"/>
          </ac:spMkLst>
        </pc:spChg>
        <pc:spChg chg="mod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3" creationId="{F5E4016F-D575-F966-8595-9701C79907E1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62" creationId="{BCED4D40-4B67-4331-AC48-79B82B4A47D8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64" creationId="{670CEDEF-4F34-412E-84EE-329C1E936AF5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5.065" v="120"/>
          <ac:spMkLst>
            <pc:docMk/>
            <pc:sldMk cId="784770427" sldId="257"/>
            <ac:spMk id="2066" creationId="{5E39A796-BE83-48B1-B33F-35C4A32AAB57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5.065" v="120"/>
          <ac:spMkLst>
            <pc:docMk/>
            <pc:sldMk cId="784770427" sldId="257"/>
            <ac:spMk id="2067" creationId="{72F84B47-E267-4194-8194-831DB7B5547F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2.065" v="116"/>
          <ac:spMkLst>
            <pc:docMk/>
            <pc:sldMk cId="784770427" sldId="257"/>
            <ac:spMk id="2069" creationId="{BA79A7CF-01AF-4178-9369-94E0C90EB046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70" creationId="{A8384FB5-9ADC-4DDC-881B-597D56F5B15D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2.065" v="116"/>
          <ac:spMkLst>
            <pc:docMk/>
            <pc:sldMk cId="784770427" sldId="257"/>
            <ac:spMk id="2071" creationId="{99413ED5-9ED4-4772-BCE4-2BCAE6B12E35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72" creationId="{1199E1B1-A8C0-4FE8-A5A8-1CB41D69F857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2.065" v="116"/>
          <ac:spMkLst>
            <pc:docMk/>
            <pc:sldMk cId="784770427" sldId="257"/>
            <ac:spMk id="2073" creationId="{04357C93-F0CB-4A1C-8F77-4E9063789819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74" creationId="{84A8DE83-DE75-4B41-9DB4-A7EC0B0DEC0B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22.065" v="116"/>
          <ac:spMkLst>
            <pc:docMk/>
            <pc:sldMk cId="784770427" sldId="257"/>
            <ac:spMk id="2075" creationId="{90F533E9-6690-41A8-A372-4C6C622D028D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20:31.659" v="124"/>
          <ac:spMkLst>
            <pc:docMk/>
            <pc:sldMk cId="784770427" sldId="257"/>
            <ac:spMk id="2076" creationId="{A7009A0A-BEF5-4EAC-AF15-E4F9F002E239}"/>
          </ac:spMkLst>
        </pc:spChg>
        <pc:picChg chg="mod">
          <ac:chgData name="Mopidevi, Mr. Sriharsha" userId="S::vm60343n@pace.edu::b9d40b02-478c-409a-9aa6-4e5ea781b57d" providerId="AD" clId="Web-{C43183E5-48DC-13F4-107E-AAE1D940DC07}" dt="2022-12-06T17:20:31.659" v="124"/>
          <ac:picMkLst>
            <pc:docMk/>
            <pc:sldMk cId="784770427" sldId="257"/>
            <ac:picMk id="2050" creationId="{7C0A5F63-375F-3C57-C268-9061A145D2F5}"/>
          </ac:picMkLst>
        </pc:picChg>
        <pc:inkChg chg="add del">
          <ac:chgData name="Mopidevi, Mr. Sriharsha" userId="S::vm60343n@pace.edu::b9d40b02-478c-409a-9aa6-4e5ea781b57d" providerId="AD" clId="Web-{C43183E5-48DC-13F4-107E-AAE1D940DC07}" dt="2022-12-06T17:20:30.956" v="123"/>
          <ac:inkMkLst>
            <pc:docMk/>
            <pc:sldMk cId="784770427" sldId="257"/>
            <ac:inkMk id="4" creationId="{B7FE82AA-5896-2115-D8D5-A302100E8E04}"/>
          </ac:inkMkLst>
        </pc:inkChg>
      </pc:sldChg>
      <pc:sldChg chg="addSp delSp modSp">
        <pc:chgData name="Mopidevi, Mr. Sriharsha" userId="S::vm60343n@pace.edu::b9d40b02-478c-409a-9aa6-4e5ea781b57d" providerId="AD" clId="Web-{C43183E5-48DC-13F4-107E-AAE1D940DC07}" dt="2022-12-06T17:01:25.763" v="3" actId="14100"/>
        <pc:sldMkLst>
          <pc:docMk/>
          <pc:sldMk cId="954291355" sldId="258"/>
        </pc:sldMkLst>
        <pc:spChg chg="add del mod">
          <ac:chgData name="Mopidevi, Mr. Sriharsha" userId="S::vm60343n@pace.edu::b9d40b02-478c-409a-9aa6-4e5ea781b57d" providerId="AD" clId="Web-{C43183E5-48DC-13F4-107E-AAE1D940DC07}" dt="2022-12-06T17:01:13.684" v="1"/>
          <ac:spMkLst>
            <pc:docMk/>
            <pc:sldMk cId="954291355" sldId="258"/>
            <ac:spMk id="6" creationId="{0E0E1720-E208-FB41-D55B-26D2EA8412FE}"/>
          </ac:spMkLst>
        </pc:spChg>
        <pc:picChg chg="del">
          <ac:chgData name="Mopidevi, Mr. Sriharsha" userId="S::vm60343n@pace.edu::b9d40b02-478c-409a-9aa6-4e5ea781b57d" providerId="AD" clId="Web-{C43183E5-48DC-13F4-107E-AAE1D940DC07}" dt="2022-12-06T17:01:12.778" v="0"/>
          <ac:picMkLst>
            <pc:docMk/>
            <pc:sldMk cId="954291355" sldId="258"/>
            <ac:picMk id="5" creationId="{14596D29-E99A-4A22-A957-1F546DAEA442}"/>
          </ac:picMkLst>
        </pc:picChg>
        <pc:picChg chg="add mod ord">
          <ac:chgData name="Mopidevi, Mr. Sriharsha" userId="S::vm60343n@pace.edu::b9d40b02-478c-409a-9aa6-4e5ea781b57d" providerId="AD" clId="Web-{C43183E5-48DC-13F4-107E-AAE1D940DC07}" dt="2022-12-06T17:01:25.763" v="3" actId="14100"/>
          <ac:picMkLst>
            <pc:docMk/>
            <pc:sldMk cId="954291355" sldId="258"/>
            <ac:picMk id="7" creationId="{C4839A80-25FC-BD41-1DC4-146F84224E3E}"/>
          </ac:picMkLst>
        </pc:picChg>
      </pc:sldChg>
      <pc:sldChg chg="addSp delSp modSp">
        <pc:chgData name="Mopidevi, Mr. Sriharsha" userId="S::vm60343n@pace.edu::b9d40b02-478c-409a-9aa6-4e5ea781b57d" providerId="AD" clId="Web-{C43183E5-48DC-13F4-107E-AAE1D940DC07}" dt="2022-12-06T17:02:19.749" v="9" actId="14100"/>
        <pc:sldMkLst>
          <pc:docMk/>
          <pc:sldMk cId="1411887583" sldId="259"/>
        </pc:sldMkLst>
        <pc:picChg chg="add mod">
          <ac:chgData name="Mopidevi, Mr. Sriharsha" userId="S::vm60343n@pace.edu::b9d40b02-478c-409a-9aa6-4e5ea781b57d" providerId="AD" clId="Web-{C43183E5-48DC-13F4-107E-AAE1D940DC07}" dt="2022-12-06T17:02:19.749" v="9" actId="14100"/>
          <ac:picMkLst>
            <pc:docMk/>
            <pc:sldMk cId="1411887583" sldId="259"/>
            <ac:picMk id="3" creationId="{5060B56B-5B62-EFA7-5A39-86628A1113DF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1:58.014" v="4"/>
          <ac:picMkLst>
            <pc:docMk/>
            <pc:sldMk cId="1411887583" sldId="259"/>
            <ac:picMk id="4" creationId="{4BD5B589-2597-36FB-DC62-FCBDA3B4F460}"/>
          </ac:picMkLst>
        </pc:picChg>
      </pc:sldChg>
      <pc:sldChg chg="addSp delSp modSp ord">
        <pc:chgData name="Mopidevi, Mr. Sriharsha" userId="S::vm60343n@pace.edu::b9d40b02-478c-409a-9aa6-4e5ea781b57d" providerId="AD" clId="Web-{C43183E5-48DC-13F4-107E-AAE1D940DC07}" dt="2022-12-06T17:07:02.820" v="42"/>
        <pc:sldMkLst>
          <pc:docMk/>
          <pc:sldMk cId="1204838506" sldId="260"/>
        </pc:sldMkLst>
        <pc:picChg chg="add mod">
          <ac:chgData name="Mopidevi, Mr. Sriharsha" userId="S::vm60343n@pace.edu::b9d40b02-478c-409a-9aa6-4e5ea781b57d" providerId="AD" clId="Web-{C43183E5-48DC-13F4-107E-AAE1D940DC07}" dt="2022-12-06T17:04:01.143" v="19" actId="1076"/>
          <ac:picMkLst>
            <pc:docMk/>
            <pc:sldMk cId="1204838506" sldId="260"/>
            <ac:picMk id="3" creationId="{169A7EF3-A649-4AF9-BFD4-47B35BD235DF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3:27.548" v="10"/>
          <ac:picMkLst>
            <pc:docMk/>
            <pc:sldMk cId="1204838506" sldId="260"/>
            <ac:picMk id="5" creationId="{3F42A96A-0126-3A61-01A8-2A26F9902121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3:29.439" v="11"/>
          <ac:picMkLst>
            <pc:docMk/>
            <pc:sldMk cId="1204838506" sldId="260"/>
            <ac:picMk id="9" creationId="{C4669872-A80E-7005-DDA6-6DACB982F80E}"/>
          </ac:picMkLst>
        </pc:picChg>
      </pc:sldChg>
      <pc:sldChg chg="addSp delSp modSp">
        <pc:chgData name="Mopidevi, Mr. Sriharsha" userId="S::vm60343n@pace.edu::b9d40b02-478c-409a-9aa6-4e5ea781b57d" providerId="AD" clId="Web-{C43183E5-48DC-13F4-107E-AAE1D940DC07}" dt="2022-12-06T17:04:59.144" v="27" actId="1076"/>
        <pc:sldMkLst>
          <pc:docMk/>
          <pc:sldMk cId="1578281899" sldId="261"/>
        </pc:sldMkLst>
        <pc:picChg chg="add mod">
          <ac:chgData name="Mopidevi, Mr. Sriharsha" userId="S::vm60343n@pace.edu::b9d40b02-478c-409a-9aa6-4e5ea781b57d" providerId="AD" clId="Web-{C43183E5-48DC-13F4-107E-AAE1D940DC07}" dt="2022-12-06T17:04:59.144" v="27" actId="1076"/>
          <ac:picMkLst>
            <pc:docMk/>
            <pc:sldMk cId="1578281899" sldId="261"/>
            <ac:picMk id="3" creationId="{8E748033-145E-5EB3-7DD6-DDF02FD93FA9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4:37.988" v="20"/>
          <ac:picMkLst>
            <pc:docMk/>
            <pc:sldMk cId="1578281899" sldId="261"/>
            <ac:picMk id="4" creationId="{969EA15E-A28E-1239-25FB-EAE507A18F0F}"/>
          </ac:picMkLst>
        </pc:picChg>
      </pc:sldChg>
      <pc:sldChg chg="del">
        <pc:chgData name="Mopidevi, Mr. Sriharsha" userId="S::vm60343n@pace.edu::b9d40b02-478c-409a-9aa6-4e5ea781b57d" providerId="AD" clId="Web-{C43183E5-48DC-13F4-107E-AAE1D940DC07}" dt="2022-12-06T17:06:25.147" v="39"/>
        <pc:sldMkLst>
          <pc:docMk/>
          <pc:sldMk cId="1268051063" sldId="262"/>
        </pc:sldMkLst>
      </pc:sldChg>
      <pc:sldChg chg="modSp ord">
        <pc:chgData name="Mopidevi, Mr. Sriharsha" userId="S::vm60343n@pace.edu::b9d40b02-478c-409a-9aa6-4e5ea781b57d" providerId="AD" clId="Web-{C43183E5-48DC-13F4-107E-AAE1D940DC07}" dt="2022-12-06T17:14:01.818" v="80" actId="20577"/>
        <pc:sldMkLst>
          <pc:docMk/>
          <pc:sldMk cId="1657821794" sldId="264"/>
        </pc:sldMkLst>
        <pc:spChg chg="mod">
          <ac:chgData name="Mopidevi, Mr. Sriharsha" userId="S::vm60343n@pace.edu::b9d40b02-478c-409a-9aa6-4e5ea781b57d" providerId="AD" clId="Web-{C43183E5-48DC-13F4-107E-AAE1D940DC07}" dt="2022-12-06T17:14:01.818" v="80" actId="20577"/>
          <ac:spMkLst>
            <pc:docMk/>
            <pc:sldMk cId="1657821794" sldId="264"/>
            <ac:spMk id="2" creationId="{9B7240FD-C5C4-B0D3-822C-ABFA8E6FEDEA}"/>
          </ac:spMkLst>
        </pc:spChg>
      </pc:sldChg>
      <pc:sldChg chg="addSp delSp modSp ord">
        <pc:chgData name="Mopidevi, Mr. Sriharsha" userId="S::vm60343n@pace.edu::b9d40b02-478c-409a-9aa6-4e5ea781b57d" providerId="AD" clId="Web-{C43183E5-48DC-13F4-107E-AAE1D940DC07}" dt="2022-12-06T17:06:19.022" v="38" actId="14100"/>
        <pc:sldMkLst>
          <pc:docMk/>
          <pc:sldMk cId="3427972128" sldId="265"/>
        </pc:sldMkLst>
        <pc:picChg chg="add mod">
          <ac:chgData name="Mopidevi, Mr. Sriharsha" userId="S::vm60343n@pace.edu::b9d40b02-478c-409a-9aa6-4e5ea781b57d" providerId="AD" clId="Web-{C43183E5-48DC-13F4-107E-AAE1D940DC07}" dt="2022-12-06T17:06:19.022" v="38" actId="14100"/>
          <ac:picMkLst>
            <pc:docMk/>
            <pc:sldMk cId="3427972128" sldId="265"/>
            <ac:picMk id="3" creationId="{981ACE5D-DCC7-D55E-2A05-1B0E9B7EEE92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5:53.162" v="30"/>
          <ac:picMkLst>
            <pc:docMk/>
            <pc:sldMk cId="3427972128" sldId="265"/>
            <ac:picMk id="5" creationId="{D2787CE2-7384-88EB-7BA4-0A38D55DB879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05:56.303" v="31"/>
          <ac:picMkLst>
            <pc:docMk/>
            <pc:sldMk cId="3427972128" sldId="265"/>
            <ac:picMk id="7" creationId="{C0EA284F-EEEC-5A39-A7B1-A58AC7604DAC}"/>
          </ac:picMkLst>
        </pc:picChg>
      </pc:sldChg>
      <pc:sldChg chg="addSp delSp modSp add mod replId modShow">
        <pc:chgData name="Mopidevi, Mr. Sriharsha" userId="S::vm60343n@pace.edu::b9d40b02-478c-409a-9aa6-4e5ea781b57d" providerId="AD" clId="Web-{C43183E5-48DC-13F4-107E-AAE1D940DC07}" dt="2022-12-06T17:20:55.894" v="126"/>
        <pc:sldMkLst>
          <pc:docMk/>
          <pc:sldMk cId="2127911296" sldId="266"/>
        </pc:sldMkLst>
        <pc:spChg chg="mod">
          <ac:chgData name="Mopidevi, Mr. Sriharsha" userId="S::vm60343n@pace.edu::b9d40b02-478c-409a-9aa6-4e5ea781b57d" providerId="AD" clId="Web-{C43183E5-48DC-13F4-107E-AAE1D940DC07}" dt="2022-12-06T17:10:44.812" v="49" actId="20577"/>
          <ac:spMkLst>
            <pc:docMk/>
            <pc:sldMk cId="2127911296" sldId="266"/>
            <ac:spMk id="2" creationId="{9B7240FD-C5C4-B0D3-822C-ABFA8E6FEDEA}"/>
          </ac:spMkLst>
        </pc:spChg>
        <pc:spChg chg="add">
          <ac:chgData name="Mopidevi, Mr. Sriharsha" userId="S::vm60343n@pace.edu::b9d40b02-478c-409a-9aa6-4e5ea781b57d" providerId="AD" clId="Web-{C43183E5-48DC-13F4-107E-AAE1D940DC07}" dt="2022-12-06T17:17:39.184" v="87"/>
          <ac:spMkLst>
            <pc:docMk/>
            <pc:sldMk cId="2127911296" sldId="266"/>
            <ac:spMk id="12" creationId="{6778F9E5-D0E0-C97E-FC0D-21A2D8B845A2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18:17.873" v="93"/>
          <ac:spMkLst>
            <pc:docMk/>
            <pc:sldMk cId="2127911296" sldId="266"/>
            <ac:spMk id="16" creationId="{6E1E92D0-0E11-C93A-9F57-0556D2CB5B7C}"/>
          </ac:spMkLst>
        </pc:spChg>
        <pc:spChg chg="add">
          <ac:chgData name="Mopidevi, Mr. Sriharsha" userId="S::vm60343n@pace.edu::b9d40b02-478c-409a-9aa6-4e5ea781b57d" providerId="AD" clId="Web-{C43183E5-48DC-13F4-107E-AAE1D940DC07}" dt="2022-12-06T17:18:33.077" v="96"/>
          <ac:spMkLst>
            <pc:docMk/>
            <pc:sldMk cId="2127911296" sldId="266"/>
            <ac:spMk id="17" creationId="{1A849FC5-5D54-92C8-2EB6-9F9BF8685560}"/>
          </ac:spMkLst>
        </pc:spChg>
        <pc:spChg chg="add del">
          <ac:chgData name="Mopidevi, Mr. Sriharsha" userId="S::vm60343n@pace.edu::b9d40b02-478c-409a-9aa6-4e5ea781b57d" providerId="AD" clId="Web-{C43183E5-48DC-13F4-107E-AAE1D940DC07}" dt="2022-12-06T17:19:17.281" v="111"/>
          <ac:spMkLst>
            <pc:docMk/>
            <pc:sldMk cId="2127911296" sldId="266"/>
            <ac:spMk id="20" creationId="{AE8F4C92-FC02-58EF-22B1-D0FB7FE75C65}"/>
          </ac:spMkLst>
        </pc:spChg>
        <pc:picChg chg="add del mod">
          <ac:chgData name="Mopidevi, Mr. Sriharsha" userId="S::vm60343n@pace.edu::b9d40b02-478c-409a-9aa6-4e5ea781b57d" providerId="AD" clId="Web-{C43183E5-48DC-13F4-107E-AAE1D940DC07}" dt="2022-12-06T17:10:59.984" v="54"/>
          <ac:picMkLst>
            <pc:docMk/>
            <pc:sldMk cId="2127911296" sldId="266"/>
            <ac:picMk id="3" creationId="{14F6BEF7-5A6C-321D-8FA2-90C7EF82E2B9}"/>
          </ac:picMkLst>
        </pc:picChg>
        <pc:picChg chg="add mod">
          <ac:chgData name="Mopidevi, Mr. Sriharsha" userId="S::vm60343n@pace.edu::b9d40b02-478c-409a-9aa6-4e5ea781b57d" providerId="AD" clId="Web-{C43183E5-48DC-13F4-107E-AAE1D940DC07}" dt="2022-12-06T17:13:15.067" v="67" actId="1076"/>
          <ac:picMkLst>
            <pc:docMk/>
            <pc:sldMk cId="2127911296" sldId="266"/>
            <ac:picMk id="4" creationId="{C6111995-E331-F29F-2FA6-27E337CFFE0D}"/>
          </ac:picMkLst>
        </pc:picChg>
        <pc:picChg chg="add mod">
          <ac:chgData name="Mopidevi, Mr. Sriharsha" userId="S::vm60343n@pace.edu::b9d40b02-478c-409a-9aa6-4e5ea781b57d" providerId="AD" clId="Web-{C43183E5-48DC-13F4-107E-AAE1D940DC07}" dt="2022-12-06T17:13:19.254" v="68" actId="14100"/>
          <ac:picMkLst>
            <pc:docMk/>
            <pc:sldMk cId="2127911296" sldId="266"/>
            <ac:picMk id="5" creationId="{78E5B65A-0E8C-4754-8694-5B06050FE77B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11:13.406" v="58"/>
          <ac:picMkLst>
            <pc:docMk/>
            <pc:sldMk cId="2127911296" sldId="266"/>
            <ac:picMk id="6" creationId="{0E4CC09F-F615-61D8-E2B5-26844BBF5921}"/>
          </ac:picMkLst>
        </pc:picChg>
        <pc:picChg chg="del">
          <ac:chgData name="Mopidevi, Mr. Sriharsha" userId="S::vm60343n@pace.edu::b9d40b02-478c-409a-9aa6-4e5ea781b57d" providerId="AD" clId="Web-{C43183E5-48DC-13F4-107E-AAE1D940DC07}" dt="2022-12-06T17:10:52.328" v="51"/>
          <ac:picMkLst>
            <pc:docMk/>
            <pc:sldMk cId="2127911296" sldId="266"/>
            <ac:picMk id="9" creationId="{808AE326-DC3E-778D-D342-1D686E1AFDA4}"/>
          </ac:picMkLst>
        </pc:picChg>
        <pc:picChg chg="del mod">
          <ac:chgData name="Mopidevi, Mr. Sriharsha" userId="S::vm60343n@pace.edu::b9d40b02-478c-409a-9aa6-4e5ea781b57d" providerId="AD" clId="Web-{C43183E5-48DC-13F4-107E-AAE1D940DC07}" dt="2022-12-06T17:12:57.410" v="61"/>
          <ac:picMkLst>
            <pc:docMk/>
            <pc:sldMk cId="2127911296" sldId="266"/>
            <ac:picMk id="11" creationId="{DF6632FF-0BE3-1E25-1B1D-AFEAF3334E17}"/>
          </ac:picMkLst>
        </pc:picChg>
        <pc:inkChg chg="add del">
          <ac:chgData name="Mopidevi, Mr. Sriharsha" userId="S::vm60343n@pace.edu::b9d40b02-478c-409a-9aa6-4e5ea781b57d" providerId="AD" clId="Web-{C43183E5-48DC-13F4-107E-AAE1D940DC07}" dt="2022-12-06T17:17:22.637" v="86"/>
          <ac:inkMkLst>
            <pc:docMk/>
            <pc:sldMk cId="2127911296" sldId="266"/>
            <ac:inkMk id="7" creationId="{EF725A4E-908D-1C49-C487-7D4174D6AB0C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7:11.230" v="83"/>
          <ac:inkMkLst>
            <pc:docMk/>
            <pc:sldMk cId="2127911296" sldId="266"/>
            <ac:inkMk id="8" creationId="{D44EC8D0-F4FA-FCA7-AD51-30293F61EAB6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7:21.856" v="85"/>
          <ac:inkMkLst>
            <pc:docMk/>
            <pc:sldMk cId="2127911296" sldId="266"/>
            <ac:inkMk id="10" creationId="{1CB899F0-BFD0-E283-EE5E-696D6EB415F0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7:44.106" v="88"/>
          <ac:inkMkLst>
            <pc:docMk/>
            <pc:sldMk cId="2127911296" sldId="266"/>
            <ac:inkMk id="13" creationId="{67C281C1-19E1-B1A5-ACA4-24DE294379BF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7:51.419" v="89"/>
          <ac:inkMkLst>
            <pc:docMk/>
            <pc:sldMk cId="2127911296" sldId="266"/>
            <ac:inkMk id="14" creationId="{7B9D0FE7-0F25-6262-BD12-03F0B90348F1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8:19.217" v="95"/>
          <ac:inkMkLst>
            <pc:docMk/>
            <pc:sldMk cId="2127911296" sldId="266"/>
            <ac:inkMk id="15" creationId="{C3FFAB8E-1027-C3AA-C399-9E73A25C6586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8:36.718" v="97"/>
          <ac:inkMkLst>
            <pc:docMk/>
            <pc:sldMk cId="2127911296" sldId="266"/>
            <ac:inkMk id="18" creationId="{498CC5FE-B275-882E-CCC7-3C148F74D418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16.281" v="110"/>
          <ac:inkMkLst>
            <pc:docMk/>
            <pc:sldMk cId="2127911296" sldId="266"/>
            <ac:inkMk id="19" creationId="{A458E45C-59A5-04A3-126F-71F7F2B7BD78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10.140" v="107"/>
          <ac:inkMkLst>
            <pc:docMk/>
            <pc:sldMk cId="2127911296" sldId="266"/>
            <ac:inkMk id="21" creationId="{BF7350A9-670C-A4D0-F375-35835E3EAA05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09.312" v="106"/>
          <ac:inkMkLst>
            <pc:docMk/>
            <pc:sldMk cId="2127911296" sldId="266"/>
            <ac:inkMk id="22" creationId="{054EA99E-1DE4-C243-D18C-4D4849E715D5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08.515" v="105"/>
          <ac:inkMkLst>
            <pc:docMk/>
            <pc:sldMk cId="2127911296" sldId="266"/>
            <ac:inkMk id="23" creationId="{A7A0E85B-F222-E428-958B-9C1115233730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19:07.140" v="104"/>
          <ac:inkMkLst>
            <pc:docMk/>
            <pc:sldMk cId="2127911296" sldId="266"/>
            <ac:inkMk id="24" creationId="{16107E62-D672-D82D-937D-393283864345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9:23.078" v="112"/>
          <ac:inkMkLst>
            <pc:docMk/>
            <pc:sldMk cId="2127911296" sldId="266"/>
            <ac:inkMk id="26" creationId="{2D5376EB-CF9A-7E9C-56C6-1E8C8E0DE228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9:31.172" v="113"/>
          <ac:inkMkLst>
            <pc:docMk/>
            <pc:sldMk cId="2127911296" sldId="266"/>
            <ac:inkMk id="27" creationId="{6B8BF10A-9B9F-A415-518A-2A7AC7E6BC11}"/>
          </ac:inkMkLst>
        </pc:inkChg>
        <pc:inkChg chg="add">
          <ac:chgData name="Mopidevi, Mr. Sriharsha" userId="S::vm60343n@pace.edu::b9d40b02-478c-409a-9aa6-4e5ea781b57d" providerId="AD" clId="Web-{C43183E5-48DC-13F4-107E-AAE1D940DC07}" dt="2022-12-06T17:19:37.016" v="114"/>
          <ac:inkMkLst>
            <pc:docMk/>
            <pc:sldMk cId="2127911296" sldId="266"/>
            <ac:inkMk id="28" creationId="{3D347696-2C96-FAB3-B68C-5420034AB7A2}"/>
          </ac:inkMkLst>
        </pc:inkChg>
        <pc:inkChg chg="add del">
          <ac:chgData name="Mopidevi, Mr. Sriharsha" userId="S::vm60343n@pace.edu::b9d40b02-478c-409a-9aa6-4e5ea781b57d" providerId="AD" clId="Web-{C43183E5-48DC-13F4-107E-AAE1D940DC07}" dt="2022-12-06T17:20:55.894" v="126"/>
          <ac:inkMkLst>
            <pc:docMk/>
            <pc:sldMk cId="2127911296" sldId="266"/>
            <ac:inkMk id="29" creationId="{B696C1F0-CD09-1C9E-B774-FA182E61738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9877 4577 16383 0 0,'-2'0'0'0'0,"-5"0"0"0"0,-3 0 0 0 0,1 3 0 0 0,-2 1 0 0 0,-2-1 0 0 0,0 0 0 0 0,-2-1 0 0 0,-1-1 0 0 0,3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7832 4763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7567 6535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1852 6588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7228 4651 16383 0 0,'-3'0'0'0'0,"-3"0"0"0"0,-4 0 0 0 0,-3 0 0 0 0,-1 0 0 0 0,-2 0 0 0 0,-1-3 0 0 0,1 0 0 0 0,-1-1 0 0 0,0-1 0 0 0,1-1 0 0 0,0 2 0 0 0,-1 0 0 0 0,4-1 0 0 0,1 0 0 0 0,-1 1 0 0 0,0 1 0 0 0,-1 2 0 0 0,-1 0 0 0 0,0 0 0 0 0,4 1 0 0 0,8 3 0 0 0,6 1 0 0 0,6 2 0 0 0,7 4 0 0 0,3-1 0 0 0,4 1 0 0 0,1 2 0 0 0,-1 1 0 0 0,1-1 0 0 0,-1 0 0 0 0,-2 0 0 0 0,-1-1 0 0 0,-1 0 0 0 0,-2-3 0 0 0,-4 2 0 0 0,-6-3 0 0 0,-7-1 0 0 0,-7-2 0 0 0,-4-2 0 0 0,-4-1 0 0 0,-1-3 0 0 0,-2-2 0 0 0,1 0 0 0 0,0 1 0 0 0,0-2 0 0 0,-3 0 0 0 0,3-2 0 0 0,1 0 0 0 0,3-1 0 0 0,1 0 0 0 0,1-1 0 0 0,-2 2 0 0 0,2-2 0 0 0,0 1 0 0 0,-1 2 0 0 0,0 0 0 0 0,-2 0 0 0 0,4 1 0 0 0,7 5 0 0 0,7 1 0 0 0,5 5 0 0 0,6 0 0 0 0,4 2 0 0 0,2 0 0 0 0,-1 1 0 0 0,-1 2 0 0 0,-1-1 0 0 0,3-2 0 0 0,2-3 0 0 0,0 1 0 0 0,0-1 0 0 0,0-1 0 0 0,0 2 0 0 0,1-1 0 0 0,-1-1 0 0 0,-2 2 0 0 0,2-1 0 0 0,2 0 0 0 0,-1-2 0 0 0,2 2 0 0 0,-2 0 0 0 0,1-2 0 0 0,2 0 0 0 0,-2-1 0 0 0,-1-1 0 0 0,-3-1 0 0 0,-2 0 0 0 0,-1 0 0 0 0,-2 0 0 0 0,0 0 0 0 0,3 0 0 0 0,0 0 0 0 0,0 0 0 0 0,-1 0 0 0 0,0 0 0 0 0,-1-1 0 0 0,0 2 0 0 0,-1-1 0 0 0,0 0 0 0 0,0 0 0 0 0,0 0 0 0 0,0 0 0 0 0,0-3 0 0 0,0-1 0 0 0,0 1 0 0 0,0 0 0 0 0,0 1 0 0 0,0 1 0 0 0,0 0 0 0 0,0 1 0 0 0,0 0 0 0 0,0 0 0 0 0,0 0 0 0 0,0 0 0 0 0,0 0 0 0 0,0 0 0 0 0,0 0 0 0 0,0 1 0 0 0,0-1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0,0-3 0 0 0,0-1 0 0 0,0 1 0 0 0,0 0 0 0 0,0 1 0 0 0,0 1 0 0 0,0 0 0 0 0,0 1 0 0 0,0 0 0 0 0,0 0 0 0 0,0 0 0 0 0,0 0 0 0 0,0 0 0 0 0,0 0 0 0 0,0 0 0 0 0,0 0 0 0 0,3 0 0 0 0,1 0 0 0 0,-1 0 0 0 0,0 0 0 0 0,-1 0 0 0 0,-1 0 0 0 0,0 0 0 0 0,-1 0 0 0 0,0 0 0 0 0,0 0 0 0 0,0 0 0 0 0,0 0 0 0 0,0 0 0 0 0,3 0 0 0 0,0 0 0 0 0,1 0 0 0 0,-1 0 0 0 0,-1 0 0 0 0,-1 0 0 0 0,0 0 0 0 0,-1 0 0 0 0,0 0 0 0 0,0 0 0 0 0,-3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5450 6441 16383 0 0,'3'0'0'0'0,"3"0"0"0"0,7 0 0 0 0,6 0 0 0 0,5 0 0 0 0,2 0 0 0 0,-1 0 0 0 0,0 0 0 0 0,-1 0 0 0 0,-1 0 0 0 0,-3 0 0 0 0,-2 0 0 0 0,-1 0 0 0 0,0 0 0 0 0,-1 0 0 0 0,-1 0 0 0 0,1 0 0 0 0,2 0 0 0 0,2 0 0 0 0,-1-3 0 0 0,0 0 0 0 0,-1-1 0 0 0,2 1 0 0 0,0 1 0 0 0,0 1 0 0 0,-1-2 0 0 0,-1-1 0 0 0,-1 0 0 0 0,-1 2 0 0 0,0 0 0 0 0,0 1 0 0 0,0 0 0 0 0,0-2 0 0 0,0 0 0 0 0,3-1 0 0 0,0 2 0 0 0,1 0 0 0 0,-2 1 0 0 0,0 0 0 0 0,0 1 0 0 0,-2 0 0 0 0,1 0 0 0 0,-1 0 0 0 0,0 1 0 0 0,0-1 0 0 0,-1 0 0 0 0,1 0 0 0 0,0 0 0 0 0,3-3 0 0 0,1-1 0 0 0,-1 1 0 0 0,3 0 0 0 0,-1 1 0 0 0,0 1 0 0 0,1 0 0 0 0,3 1 0 0 0,-1 0 0 0 0,-1 0 0 0 0,3 0 0 0 0,1 1 0 0 0,-3-1 0 0 0,4-3 0 0 0,2-1 0 0 0,-1 1 0 0 0,0-3 0 0 0,-3 1 0 0 0,-2 0 0 0 0,-3-1 0 0 0,-2 0 0 0 0,0 1 0 0 0,1 2 0 0 0,-1 1 0 0 0,0 1 0 0 0,1-2 0 0 0,0-1 0 0 0,0 1 0 0 0,-1 0 0 0 0,2 2 0 0 0,-1 0 0 0 0,0-3 0 0 0,2 1 0 0 0,0-1 0 0 0,-2 2 0 0 0,-1 0 0 0 0,0 1 0 0 0,-2 0 0 0 0,-1 1 0 0 0,0 0 0 0 0,0 0 0 0 0,0 0 0 0 0,0 0 0 0 0,0 0 0 0 0,-1 1 0 0 0,1-1 0 0 0,0 0 0 0 0,0 0 0 0 0,0 0 0 0 0,3 0 0 0 0,4 0 0 0 0,0 0 0 0 0,-1 0 0 0 0,12 0 0 0 0,7 0 0 0 0,-3 0 0 0 0,-3 0 0 0 0,-4 0 0 0 0,-3 0 0 0 0,-1 0 0 0 0,-3 0 0 0 0,-3 0 0 0 0,-2 0 0 0 0,-1 2 0 0 0,1 2 0 0 0,1-1 0 0 0,-1 0 0 0 0,-1-1 0 0 0,0-1 0 0 0,-1 0 0 0 0,-1-1 0 0 0,0 0 0 0 0,0 0 0 0 0,0 0 0 0 0,0 0 0 0 0,0 0 0 0 0,0 0 0 0 0,0 0 0 0 0,0 0 0 0 0,3 0 0 0 0,0 0 0 0 0,1 0 0 0 0,-1 2 0 0 0,-1 2 0 0 0,-1-1 0 0 0,0 3 0 0 0,-7 2 0 0 0,-6 1 0 0 0,-8 0 0 0 0,-8 0 0 0 0,-8-2 0 0 0,-5-3 0 0 0,-7-1 0 0 0,-7 1 0 0 0,-4 0 0 0 0,0-1 0 0 0,1 0 0 0 0,5-2 0 0 0,7 0 0 0 0,2 0 0 0 0,4-1 0 0 0,2 0 0 0 0,4-1 0 0 0,1 1 0 0 0,0 0 0 0 0,7 0 0 0 0,8 0 0 0 0,6 0 0 0 0,8 3 0 0 0,5 0 0 0 0,5 1 0 0 0,5 1 0 0 0,2 1 0 0 0,2 1 0 0 0,-1 3 0 0 0,-1-1 0 0 0,-2-1 0 0 0,-3 0 0 0 0,-3-1 0 0 0,-3-2 0 0 0,-1 1 0 0 0,0 0 0 0 0,-2-2 0 0 0,1-1 0 0 0,-4 2 0 0 0,-5-1 0 0 0,-8 0 0 0 0,-5-1 0 0 0,-5-1 0 0 0,-7-1 0 0 0,-7-4 0 0 0,-8 0 0 0 0,-10-4 0 0 0,-8-2 0 0 0,-3 0 0 0 0,-1-2 0 0 0,3-1 0 0 0,5 2 0 0 0,6-1 0 0 0,6 2 0 0 0,7 2 0 0 0,5 0 0 0 0,4 1 0 0 0,3 1 0 0 0,1 2 0 0 0,0 1 0 0 0,0 2 0 0 0,0-1 0 0 0,0 2 0 0 0,0-1 0 0 0,-1 0 0 0 0,0 0 0 0 0,0 1 0 0 0,0-1 0 0 0,0 0 0 0 0,0 0 0 0 0,2 3 0 0 0,2 0 0 0 0,-1 1 0 0 0,0-2 0 0 0,-1 0 0 0 0,-1 2 0 0 0,0 1 0 0 0,-1-2 0 0 0,0 0 0 0 0,0-1 0 0 0,0-1 0 0 0,2 2 0 0 0,2 1 0 0 0,-1-1 0 0 0,2 3 0 0 0,1-1 0 0 0,-1 0 0 0 0,1 1 0 0 0,-1 0 0 0 0,0-2 0 0 0,-2 0 0 0 0,0-2 0 0 0,-2-1 0 0 0,-1-1 0 0 0,0 0 0 0 0,0 0 0 0 0,-1 0 0 0 0,1-1 0 0 0,3 4 0 0 0,0 0 0 0 0,0 1 0 0 0,-3-1 0 0 0,-1-1 0 0 0,-2-1 0 0 0,1-1 0 0 0,0 1 0 0 0,1-1 0 0 0,0 0 0 0 0,1-1 0 0 0,0 1 0 0 0,2-3 0 0 0,5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5556 9642 16383 0 0,'3'0'0'0'0,"3"0"0"0"0,4 0 0 0 0,3 0 0 0 0,4 0 0 0 0,2 0 0 0 0,1 0 0 0 0,0 0 0 0 0,-1 0 0 0 0,-2 0 0 0 0,1 0 0 0 0,-2 0 0 0 0,0 0 0 0 0,0 0 0 0 0,0 0 0 0 0,0 0 0 0 0,0 0 0 0 0,0 0 0 0 0,0 0 0 0 0,0 0 0 0 0,0 0 0 0 0,0 0 0 0 0,0 0 0 0 0,-3 3 0 0 0,0 1 0 0 0,-1-1 0 0 0,2 0 0 0 0,0-1 0 0 0,0-1 0 0 0,2 0 0 0 0,0-1 0 0 0,0 0 0 0 0,0 0 0 0 0,0 0 0 0 0,3 0 0 0 0,1 0 0 0 0,-1 0 0 0 0,0-1 0 0 0,-1 1 0 0 0,-1 0 0 0 0,0 0 0 0 0,-1 0 0 0 0,0 0 0 0 0,0 0 0 0 0,0 0 0 0 0,0 3 0 0 0,0 1 0 0 0,0-1 0 0 0,0 0 0 0 0,3-1 0 0 0,0-1 0 0 0,1 0 0 0 0,-1-1 0 0 0,-1 0 0 0 0,-1 0 0 0 0,0 0 0 0 0,-1 0 0 0 0,0 0 0 0 0,0 0 0 0 0,0-1 0 0 0,2 1 0 0 0,2 0 0 0 0,-1 0 0 0 0,0 0 0 0 0,-1 0 0 0 0,-1 0 0 0 0,0 0 0 0 0,-1 0 0 0 0,0 0 0 0 0,0 0 0 0 0,0 0 0 0 0,0 0 0 0 0,0 0 0 0 0,0 0 0 0 0,3 0 0 0 0,0 0 0 0 0,1 0 0 0 0,1 0 0 0 0,1 0 0 0 0,1 0 0 0 0,1 0 0 0 0,0 0 0 0 0,2 0 0 0 0,0 0 0 0 0,-2 0 0 0 0,0 0 0 0 0,-1 0 0 0 0,0 0 0 0 0,1 0 0 0 0,0 0 0 0 0,-1 0 0 0 0,1 0 0 0 0,3 3 0 0 0,-2 1 0 0 0,-2-1 0 0 0,-1 0 0 0 0,-3-1 0 0 0,-2-1 0 0 0,0 0 0 0 0,2-1 0 0 0,0 0 0 0 0,0 0 0 0 0,0 0 0 0 0,1 0 0 0 0,1 0 0 0 0,-1 0 0 0 0,-1 0 0 0 0,-1-1 0 0 0,-1 1 0 0 0,2 0 0 0 0,1 0 0 0 0,-1 0 0 0 0,0 0 0 0 0,-1 1 0 0 0,-1-1 0 0 0,-1 0 0 0 0,1 0 0 0 0,-1-3 0 0 0,-1-1 0 0 0,1 1 0 0 0,0 0 0 0 0,0 1 0 0 0,0 1 0 0 0,0 0 0 0 0,0 1 0 0 0,0 0 0 0 0,0 0 0 0 0,0-3 0 0 0,0 0 0 0 0,0 0 0 0 0,-5 0 0 0 0,-5-2 0 0 0,-6 0 0 0 0,-6 1 0 0 0,-1-2 0 0 0,-3 1 0 0 0,0-2 0 0 0,0 0 0 0 0,1-2 0 0 0,-1 2 0 0 0,2-2 0 0 0,2-1 0 0 0,2-3 0 0 0,2 0 0 0 0,1-2 0 0 0,-2 2 0 0 0,-4 3 0 0 0,-2 3 0 0 0,-3 3 0 0 0,-2 3 0 0 0,-2 0 0 0 0,0 1 0 0 0,-1 1 0 0 0,0 0 0 0 0,1-1 0 0 0,-1 1 0 0 0,1-1 0 0 0,0 0 0 0 0,0 0 0 0 0,0 0 0 0 0,0 0 0 0 0,0 0 0 0 0,0 0 0 0 0,0 0 0 0 0,0 0 0 0 0,0 0 0 0 0,0 0 0 0 0,0 0 0 0 0,-1-3 0 0 0,1 0 0 0 0,0-1 0 0 0,0 2 0 0 0,0 0 0 0 0,0 0 0 0 0,0 2 0 0 0,0-1 0 0 0,0 1 0 0 0,0 1 0 0 0,0-1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0,3 3 0 0 0,0 0 0 0 0,1 1 0 0 0,-2-1 0 0 0,0-1 0 0 0,0-1 0 0 0,-2 0 0 0 0,0-1 0 0 0,0 0 0 0 0,0 0 0 0 0,0 0 0 0 0,0-1 0 0 0,0 1 0 0 0,0 0 0 0 0,2 3 0 0 0,2 0 0 0 0,-1 1 0 0 0,0-1 0 0 0,-1-1 0 0 0,-1-1 0 0 0,0 0 0 0 0,-1-1 0 0 0,0 0 0 0 0,0 0 0 0 0,0 0 0 0 0,-1-1 0 0 0,1 1 0 0 0,0 3 0 0 0,0 1 0 0 0,0-1 0 0 0,0 0 0 0 0,0-1 0 0 0,0-1 0 0 0,0 0 0 0 0,0-1 0 0 0,3 3 0 0 0,0 0 0 0 0,1 0 0 0 0,-2 0 0 0 0,0-1 0 0 0,-1-1 0 0 0,0 0 0 0 0,-1-1 0 0 0,0 0 0 0 0,0 0 0 0 0,0 0 0 0 0,0-1 0 0 0,0 1 0 0 0,-1 0 0 0 0,1 0 0 0 0,0 0 0 0 0,0 0 0 0 0,0 0 0 0 0,0 0 0 0 0,0 0 0 0 0,0 0 0 0 0,0 0 0 0 0,0 0 0 0 0,0 0 0 0 0,0 0 0 0 0,0 0 0 0 0,0 0 0 0 0,0 0 0 0 0,0 0 0 0 0,0 0 0 0 0,0 0 0 0 0,0 0 0 0 0,0 0 0 0 0,0 0 0 0 0,2 3 0 0 0,2 1 0 0 0,-1-1 0 0 0,0 0 0 0 0,-1-1 0 0 0,2-1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E7DF-10EB-9474-C9AB-EB20E8636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54AFA-C3E6-2FA6-61F0-9C703C96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C08B-F9CC-4548-66F7-BFC6ECC8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8E10-C78B-DA79-ECAF-68F7B55D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90D7-5667-2829-4BD4-15EF8751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A456-6412-8939-E01A-E95B558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064CA-84F9-E398-24BE-A0D5EE33E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625B-DAA5-792B-8D71-D111F2AF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1042-CBBC-7B34-F025-7E57B5CA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44E6-F1B0-17B5-5CA6-483C3F4F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0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E956D-CD26-B1FE-CA53-F3FA7740C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1D2F6-B56D-BEA8-7553-E9E73E624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29E2-B70D-CFE9-879F-144F8E8E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880E-7C16-11C2-2A7F-3E146C70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BA54-172B-0367-CDF6-458F6FC3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BFC-D921-3627-A8BA-FF9CA3FF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6916-E820-6254-FD11-63EDEF7B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7439-4B6B-4717-2AB7-D3C0AD3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8A1A-FE53-8983-8735-A1B360E6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83EF-A744-6ABF-5DBD-A065D09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0428-DDE5-327A-2CE5-53E3E8A0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E072-E9AD-9F44-E709-78CB3D50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C6A7-1244-862B-7DA2-CCC74635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DB2B-1345-8723-A531-3069D3E2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B5D5-3969-DF0A-DAE9-EAB3D827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6494-59ED-155E-8CBD-A21B65D8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0A7A-B43C-49B3-7FA3-B78B5B782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1177-548C-C284-557D-B1D4AE50B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E1AF-673C-BD88-A1FB-ED5BC59A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FA249-2387-13FE-3A20-E54CEF53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91E5-F8F2-37BB-BF73-411DB767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EC29-7880-EF47-36BD-AEECE798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BB09E-AA7E-1349-3844-22DBB0A97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6AA32-61A0-2ADE-B9F0-7FE56A8FB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6DBBC-6BFD-CFB3-187B-DE4C8252F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A49FC-0592-6122-1B44-74AAACB01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B2C49-C40A-D176-8A4C-E68C5F7E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1AC6B-5130-FD60-92FA-6A9CAC6C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4B9E0-6763-D65F-D764-8A2B948F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4678-88E8-C464-4D83-55AD0F36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E7B5F-95FE-A9F7-09AA-66951D90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35A24-E639-D173-A1B0-CB5649D4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843F0-B96F-2573-27AC-82B21A94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79D42-B4B4-64D5-53A6-CA138233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F47EF-53B3-8B37-8390-E6CD2A75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068BA-7D19-CE72-B5A7-CF55ACD4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287B-3164-4C32-F70A-6FDDBDBD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63E0-B804-BC36-C121-A9B1BD0A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092F-6DAF-F016-5BC0-3904F6E09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E9628-F72D-55C6-658A-291F3032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4F60-FA6D-529B-584F-5963AB99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573B-DCF6-C2D4-54EF-28BE9B1F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4931-FD09-2D29-A004-0BEBDB7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5F4EB-82EA-664D-0F98-8F2048928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323C7-B002-D647-9EEE-8C4091D31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C51C1-CB35-EA39-17C9-B5AB29AC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60450-C922-D1D0-AC7B-600FB776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AB516-04FC-A8CB-26E3-D11834EA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B622D-3CC1-0AC3-FAB0-6FB2D8CF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D48E-FEA7-9C26-4624-C7A311CF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8097-C9B6-BB2F-4796-835E275D6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699F-75A4-8944-8478-1A20F6B3730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B3AA-58A3-6923-1E91-9865577A2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B7ED-FA0A-F07E-EB00-A43BAAF14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22D9-5088-214F-B268-1449F914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71117-6240-3CBB-9854-A478EFD6E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Health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8E25-048C-321D-51C9-E769E295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GitHub Repository Structure</a:t>
            </a:r>
          </a:p>
          <a:p>
            <a:r>
              <a:rPr lang="en-US" dirty="0"/>
              <a:t>Team 4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5 Heart Health Apps to Download Now | Everyday Health">
            <a:extLst>
              <a:ext uri="{FF2B5EF4-FFF2-40B4-BE49-F238E27FC236}">
                <a16:creationId xmlns:a16="http://schemas.microsoft.com/office/drawing/2014/main" id="{BF549F77-DE5D-6E4D-9184-47E6A3B80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9" r="21520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781B1-DEC3-BA54-4166-780D5B2E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016F-D575-F966-8595-9701C799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/fitness-health-app/health-app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GitHub? — Pythia Foundations">
            <a:extLst>
              <a:ext uri="{FF2B5EF4-FFF2-40B4-BE49-F238E27FC236}">
                <a16:creationId xmlns:a16="http://schemas.microsoft.com/office/drawing/2014/main" id="{7C0A5F63-375F-3C57-C268-9061A145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6605" y="2633472"/>
            <a:ext cx="6375741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7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Repository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752E8-C4F6-69CC-4930-D59D77CBA49E}"/>
              </a:ext>
            </a:extLst>
          </p:cNvPr>
          <p:cNvSpPr/>
          <p:nvPr/>
        </p:nvSpPr>
        <p:spPr>
          <a:xfrm>
            <a:off x="9044214" y="5234213"/>
            <a:ext cx="1215571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839A80-25FC-BD41-1DC4-146F84224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21" y="1495687"/>
            <a:ext cx="8816676" cy="4909090"/>
          </a:xfrm>
        </p:spPr>
      </p:pic>
    </p:spTree>
    <p:extLst>
      <p:ext uri="{BB962C8B-B14F-4D97-AF65-F5344CB8AC3E}">
        <p14:creationId xmlns:p14="http://schemas.microsoft.com/office/powerpoint/2010/main" val="95429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Repository Structure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60B56B-5B62-EFA7-5A39-86628A11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0" y="1591643"/>
            <a:ext cx="11209865" cy="46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Repository Structure (App – Client – Frontend)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169A7EF3-A649-4AF9-BFD4-47B35BD2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40" y="1485300"/>
            <a:ext cx="10259717" cy="610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3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Repository Structure (server –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end)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748033-145E-5EB3-7DD6-DDF02FD9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29" y="1554719"/>
            <a:ext cx="10814755" cy="48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8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lang="en-US" sz="3200" dirty="0">
                <a:solidFill>
                  <a:schemeClr val="bg1"/>
                </a:solidFill>
              </a:rPr>
              <a:t>Build &amp; Deployment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Procedures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(server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Backend)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1ACE5D-DCC7-D55E-2A05-1B0E9B7E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60" y="1399077"/>
            <a:ext cx="6327421" cy="59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sz="3200" dirty="0">
                <a:solidFill>
                  <a:schemeClr val="bg1"/>
                </a:solidFill>
              </a:rPr>
              <a:t>Build &amp; Deployment on Local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Procedures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(server – Backend)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4CC09F-F615-61D8-E2B5-26844BBF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691" y="2855374"/>
            <a:ext cx="6315327" cy="2058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AE326-DC3E-778D-D342-1D686E1A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6" y="1474795"/>
            <a:ext cx="11529015" cy="1294087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F6632FF-0BE3-1E25-1B1D-AFEAF3334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155" y="5055531"/>
            <a:ext cx="7772400" cy="14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2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240FD-C5C4-B0D3-822C-ABFA8E6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sz="3200" dirty="0">
                <a:solidFill>
                  <a:schemeClr val="bg1"/>
                </a:solidFill>
              </a:rPr>
              <a:t>Build &amp; Deployment on AWS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Procedures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(server – Backend)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111995-E331-F29F-2FA6-27E337CF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59" y="1710198"/>
            <a:ext cx="10259717" cy="671825"/>
          </a:xfrm>
          <a:prstGeom prst="rect">
            <a:avLst/>
          </a:prstGeom>
        </p:spPr>
      </p:pic>
      <p:pic>
        <p:nvPicPr>
          <p:cNvPr id="5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E5B65A-0E8C-4754-8694-5B06050F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91" y="2752570"/>
            <a:ext cx="9441273" cy="346952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78F9E5-D0E0-C97E-FC0D-21A2D8B845A2}"/>
              </a:ext>
            </a:extLst>
          </p:cNvPr>
          <p:cNvSpPr/>
          <p:nvPr/>
        </p:nvSpPr>
        <p:spPr>
          <a:xfrm>
            <a:off x="1720272" y="1749136"/>
            <a:ext cx="952500" cy="12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C281C1-19E1-B1A5-ACA4-24DE294379BF}"/>
                  </a:ext>
                </a:extLst>
              </p14:cNvPr>
              <p14:cNvContentPartPr/>
              <p14:nvPr/>
            </p14:nvContentPartPr>
            <p14:xfrm>
              <a:off x="2183177" y="1789545"/>
              <a:ext cx="39322" cy="5929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C281C1-19E1-B1A5-ACA4-24DE294379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9556" y="1684916"/>
                <a:ext cx="146206" cy="214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9D0FE7-0F25-6262-BD12-03F0B90348F1}"/>
                  </a:ext>
                </a:extLst>
              </p14:cNvPr>
              <p14:cNvContentPartPr/>
              <p14:nvPr/>
            </p14:nvContentPartPr>
            <p14:xfrm>
              <a:off x="2511136" y="1829954"/>
              <a:ext cx="5772" cy="577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9D0FE7-0F25-6262-BD12-03F0B90348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1108" y="104126"/>
                <a:ext cx="1731600" cy="34632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849FC5-5D54-92C8-2EB6-9F9BF8685560}"/>
              </a:ext>
            </a:extLst>
          </p:cNvPr>
          <p:cNvSpPr/>
          <p:nvPr/>
        </p:nvSpPr>
        <p:spPr>
          <a:xfrm>
            <a:off x="1731818" y="2182091"/>
            <a:ext cx="958272" cy="115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98CC5FE-B275-882E-CCC7-3C148F74D418}"/>
                  </a:ext>
                </a:extLst>
              </p14:cNvPr>
              <p14:cNvContentPartPr/>
              <p14:nvPr/>
            </p14:nvContentPartPr>
            <p14:xfrm>
              <a:off x="2014682" y="2216727"/>
              <a:ext cx="5772" cy="5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98CC5FE-B275-882E-CCC7-3C148F74D4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8882" y="485127"/>
                <a:ext cx="1731600" cy="34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58E45C-59A5-04A3-126F-71F7F2B7BD78}"/>
                  </a:ext>
                </a:extLst>
              </p14:cNvPr>
              <p14:cNvContentPartPr/>
              <p14:nvPr/>
            </p14:nvContentPartPr>
            <p14:xfrm>
              <a:off x="2626591" y="2228273"/>
              <a:ext cx="5772" cy="5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58E45C-59A5-04A3-126F-71F7F2B7BD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0791" y="496673"/>
                <a:ext cx="1731600" cy="34632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8F4C92-FC02-58EF-22B1-D0FB7FE75C65}"/>
              </a:ext>
            </a:extLst>
          </p:cNvPr>
          <p:cNvSpPr/>
          <p:nvPr/>
        </p:nvSpPr>
        <p:spPr>
          <a:xfrm>
            <a:off x="1818408" y="2776682"/>
            <a:ext cx="710045" cy="86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D5376EB-CF9A-7E9C-56C6-1E8C8E0DE228}"/>
                  </a:ext>
                </a:extLst>
              </p14:cNvPr>
              <p14:cNvContentPartPr/>
              <p14:nvPr/>
            </p14:nvContentPartPr>
            <p14:xfrm>
              <a:off x="1767224" y="1794965"/>
              <a:ext cx="858878" cy="69963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D5376EB-CF9A-7E9C-56C6-1E8C8E0DE2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3252" y="1687330"/>
                <a:ext cx="966463" cy="284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B8BF10A-9B9F-A415-518A-2A7AC7E6BC11}"/>
                  </a:ext>
                </a:extLst>
              </p14:cNvPr>
              <p14:cNvContentPartPr/>
              <p14:nvPr/>
            </p14:nvContentPartPr>
            <p14:xfrm>
              <a:off x="1766454" y="2164507"/>
              <a:ext cx="958100" cy="75467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B8BF10A-9B9F-A415-518A-2A7AC7E6BC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2466" y="2057566"/>
                <a:ext cx="1065715" cy="289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347696-2C96-FAB3-B68C-5420034AB7A2}"/>
                  </a:ext>
                </a:extLst>
              </p14:cNvPr>
              <p14:cNvContentPartPr/>
              <p14:nvPr/>
            </p14:nvContentPartPr>
            <p14:xfrm>
              <a:off x="1789545" y="2863021"/>
              <a:ext cx="837617" cy="6977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347696-2C96-FAB3-B68C-5420034AB7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5575" y="2755675"/>
                <a:ext cx="945198" cy="2841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91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Health App</vt:lpstr>
      <vt:lpstr>GitHub URL</vt:lpstr>
      <vt:lpstr>Repository Structure</vt:lpstr>
      <vt:lpstr>Repository Structure</vt:lpstr>
      <vt:lpstr>Repository Structure (App – Client – Frontend)</vt:lpstr>
      <vt:lpstr>Repository Structure (server – Backend)</vt:lpstr>
      <vt:lpstr>Build &amp; Deployment Procedures(server – Backend)</vt:lpstr>
      <vt:lpstr>Build &amp; Deployment on Local Procedures(server – Backend)</vt:lpstr>
      <vt:lpstr>Build &amp; Deployment on AWS Procedures(server – Backend)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</dc:title>
  <dc:creator>[Est - SIS] Hernandez Perez, Fernando Enmanuel</dc:creator>
  <cp:lastModifiedBy>[Est - SIS] Hernandez Perez, Fernando Enmanuel</cp:lastModifiedBy>
  <cp:revision>75</cp:revision>
  <dcterms:created xsi:type="dcterms:W3CDTF">2022-12-06T01:10:38Z</dcterms:created>
  <dcterms:modified xsi:type="dcterms:W3CDTF">2022-12-06T17:21:05Z</dcterms:modified>
</cp:coreProperties>
</file>