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BE043-A922-A40D-9DC4-62859CC64E97}" v="228" dt="2022-11-17T22:29:30.379"/>
    <p1510:client id="{99618D49-7961-86DB-3968-3573DDC5C1FF}" v="19" dt="2022-11-17T18:37:01.782"/>
    <p1510:client id="{B229ABFF-8CE5-B483-E1D0-B27F53F22BCD}" v="15" dt="2022-11-17T16:26:35.941"/>
    <p1510:client id="{DFCE366E-D684-63E7-C8AE-CB21A681A91D}" v="88" dt="2022-11-16T03:04:5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6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>
              <a:buSzPct val="100000"/>
            </a:pPr>
            <a:r>
              <a:rPr lang="en-GB" sz="1500" b="1"/>
              <a:t>Application: Health App</a:t>
            </a:r>
            <a:br>
              <a:rPr lang="en-GB" sz="1500" b="1"/>
            </a:br>
            <a:r>
              <a:rPr lang="en-GB" sz="1500" b="1"/>
              <a:t>Type: Application Architecture</a:t>
            </a:r>
            <a:br>
              <a:rPr lang="en-GB" sz="1500" b="1"/>
            </a:br>
            <a:r>
              <a:rPr lang="en-GB" sz="1500" b="1"/>
              <a:t>View: Logical View</a:t>
            </a:r>
            <a:br>
              <a:rPr lang="en-GB" sz="1500" b="1"/>
            </a:br>
            <a:r>
              <a:rPr lang="en-GB" sz="1500" b="1"/>
              <a:t>Style: Layered Architecture Pattern</a:t>
            </a:r>
            <a:endParaRPr lang="en-US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Track Diet</a:t>
            </a:r>
            <a:endParaRPr lang="en-US" dirty="0"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99151" y="1777059"/>
            <a:ext cx="8844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Coach</a:t>
            </a:r>
            <a:endParaRPr lang="en-US" sz="1100"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21389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71930" y="2701659"/>
            <a:ext cx="1079072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/>
            <a:r>
              <a:rPr lang="en-GB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Fitness</a:t>
            </a:r>
            <a:endParaRPr lang="en-GB">
              <a:solidFill>
                <a:schemeClr val="dk1"/>
              </a:solidFill>
              <a:latin typeface="Calibri"/>
              <a:cs typeface="Calibri"/>
            </a:endParaRPr>
          </a:p>
          <a:p>
            <a:pPr algn="ctr"/>
            <a:r>
              <a:rPr lang="en-GB">
                <a:solidFill>
                  <a:schemeClr val="dk1"/>
                </a:solidFill>
                <a:latin typeface="Calibri"/>
                <a:cs typeface="Calibri"/>
              </a:rPr>
              <a:t>Enthusiastic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39677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37728" y="4510050"/>
            <a:ext cx="1294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stCxn id="142" idx="1"/>
            <a:endCxn id="148" idx="3"/>
          </p:cNvCxnSpPr>
          <p:nvPr/>
        </p:nvCxnSpPr>
        <p:spPr>
          <a:xfrm flipH="1">
            <a:off x="694746" y="2437597"/>
            <a:ext cx="5955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stCxn id="131" idx="3"/>
            <a:endCxn id="142" idx="1"/>
          </p:cNvCxnSpPr>
          <p:nvPr/>
        </p:nvCxnSpPr>
        <p:spPr>
          <a:xfrm>
            <a:off x="694700" y="1526873"/>
            <a:ext cx="595500" cy="9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Track Fitness</a:t>
            </a:r>
            <a:endParaRPr lang="en-US" dirty="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Get Reports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View Marketplace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Manage Subscriptions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View Diet Plan</a:t>
            </a:r>
            <a:endParaRPr lang="en-US" dirty="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View Fitness Plan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Users Exercise Input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User Diet Input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Consultant Details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Fitness Plan </a:t>
            </a:r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Diet Plan</a:t>
            </a:r>
            <a:endParaRPr lang="en-US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Payment Information</a:t>
            </a:r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 Gateways</a:t>
            </a:r>
            <a:endParaRPr lang="en-US" dirty="0"/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Mobile App Dev Platforms</a:t>
            </a:r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Diet Information API</a:t>
            </a:r>
            <a:endParaRPr lang="en-US" dirty="0"/>
          </a:p>
        </p:txBody>
      </p:sp>
      <p:sp>
        <p:nvSpPr>
          <p:cNvPr id="180" name="Google Shape;180;p25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Exercise Information API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Services (AWS )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&amp; Delivery Pipeline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2" name="Google Shape;142;p25">
            <a:extLst>
              <a:ext uri="{FF2B5EF4-FFF2-40B4-BE49-F238E27FC236}">
                <a16:creationId xmlns:a16="http://schemas.microsoft.com/office/drawing/2014/main" id="{24B71C4F-D354-AFF6-C1C9-3C023755D25E}"/>
              </a:ext>
            </a:extLst>
          </p:cNvPr>
          <p:cNvSpPr/>
          <p:nvPr/>
        </p:nvSpPr>
        <p:spPr>
          <a:xfrm>
            <a:off x="1280040" y="375364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Web Browser</a:t>
            </a:r>
            <a:endParaRPr lang="en-US"/>
          </a:p>
        </p:txBody>
      </p:sp>
      <p:cxnSp>
        <p:nvCxnSpPr>
          <p:cNvPr id="3" name="Google Shape;154;p25">
            <a:extLst>
              <a:ext uri="{FF2B5EF4-FFF2-40B4-BE49-F238E27FC236}">
                <a16:creationId xmlns:a16="http://schemas.microsoft.com/office/drawing/2014/main" id="{7BC0379D-CAC9-E6D1-505D-B658F45891D5}"/>
              </a:ext>
            </a:extLst>
          </p:cNvPr>
          <p:cNvCxnSpPr>
            <a:cxnSpLocks/>
          </p:cNvCxnSpPr>
          <p:nvPr/>
        </p:nvCxnSpPr>
        <p:spPr>
          <a:xfrm flipH="1">
            <a:off x="657326" y="4012624"/>
            <a:ext cx="5955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" name="Google Shape;158;p25">
            <a:extLst>
              <a:ext uri="{FF2B5EF4-FFF2-40B4-BE49-F238E27FC236}">
                <a16:creationId xmlns:a16="http://schemas.microsoft.com/office/drawing/2014/main" id="{1F819442-0668-74CE-5684-0E20525A646F}"/>
              </a:ext>
            </a:extLst>
          </p:cNvPr>
          <p:cNvCxnSpPr>
            <a:cxnSpLocks/>
          </p:cNvCxnSpPr>
          <p:nvPr/>
        </p:nvCxnSpPr>
        <p:spPr>
          <a:xfrm>
            <a:off x="2575791" y="3999013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5">
            <a:extLst>
              <a:ext uri="{FF2B5EF4-FFF2-40B4-BE49-F238E27FC236}">
                <a16:creationId xmlns:a16="http://schemas.microsoft.com/office/drawing/2014/main" id="{0DD5CF8A-E404-34FE-CDBF-A0A0B20CCB93}"/>
              </a:ext>
            </a:extLst>
          </p:cNvPr>
          <p:cNvSpPr txBox="1">
            <a:spLocks/>
          </p:cNvSpPr>
          <p:nvPr/>
        </p:nvSpPr>
        <p:spPr>
          <a:xfrm>
            <a:off x="3019279" y="231322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en-GB" sz="1500" b="1"/>
              <a:t>Application: Health App</a:t>
            </a:r>
            <a:br>
              <a:rPr lang="en-GB" sz="1500" b="1"/>
            </a:br>
            <a:r>
              <a:rPr lang="en-GB" sz="1500" b="1"/>
              <a:t>Type: Application Architecture</a:t>
            </a:r>
            <a:br>
              <a:rPr lang="en-GB" sz="1500" b="1"/>
            </a:br>
            <a:r>
              <a:rPr lang="en-GB" sz="1500" b="1"/>
              <a:t>View: Process View</a:t>
            </a:r>
            <a:br>
              <a:rPr lang="en-GB" sz="1500" b="1"/>
            </a:br>
            <a:r>
              <a:rPr lang="en-GB" sz="1500" b="1"/>
              <a:t>Style: Client-Server Pattern</a:t>
            </a:r>
            <a:endParaRPr lang="en-US"/>
          </a:p>
          <a:p>
            <a:endParaRPr lang="en-GB" sz="1500" b="1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D398CFB3-E181-F3EA-D5FB-2E9C06E0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7" y="980085"/>
            <a:ext cx="7670306" cy="41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Application: Health App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Vivek</dc:creator>
  <cp:lastModifiedBy>Vivek Karhale</cp:lastModifiedBy>
  <cp:revision>69</cp:revision>
  <dcterms:modified xsi:type="dcterms:W3CDTF">2022-12-17T00:58:06Z</dcterms:modified>
</cp:coreProperties>
</file>