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A0C55-9861-9606-EF6B-901D22D2458A}" v="26" dt="2022-10-28T18:28:05.850"/>
    <p1510:client id="{0A8ADADF-D8CD-6D00-A97D-958A366955C1}" v="34" dt="2022-10-27T20:03:40.230"/>
    <p1510:client id="{0DB11468-7D5C-C6B2-97AB-9B42E78FE054}" v="24" dt="2022-11-01T16:27:33.091"/>
    <p1510:client id="{16C1C2B8-4E31-9C60-2B39-FBE0A958E9EF}" v="12" dt="2022-10-28T13:42:41.698"/>
    <p1510:client id="{2F9C7185-2119-ED4A-2100-CE579B397E56}" v="52" dt="2022-11-01T16:13:13.103"/>
    <p1510:client id="{3E06F857-2DA7-7851-9A0E-428B75AEDF64}" v="152" dt="2022-10-27T23:41:26.247"/>
    <p1510:client id="{53895311-3712-657C-B91F-89994FC70F94}" v="20" dt="2022-11-01T16:15:03.179"/>
    <p1510:client id="{70D98C53-5D9F-4929-B545-B624C70ACF65}" v="59" dt="2022-10-27T19:55:10.196"/>
    <p1510:client id="{714D07F7-85D0-B008-B905-7FB6A6844024}" v="318" dt="2022-10-28T01:07:21.698"/>
    <p1510:client id="{78C55B9D-8D4E-FE39-C845-20946644C00D}" v="54" dt="2022-11-01T16:08:45.959"/>
    <p1510:client id="{A3492AE7-873D-A011-A64C-B11EE8B4A303}" v="326" dt="2022-10-28T01:58:24.137"/>
    <p1510:client id="{B5CC5C14-1277-4D63-EEFE-57A0BE4E73C7}" v="14" dt="2022-10-27T20:06:16.110"/>
    <p1510:client id="{BB814033-2D27-9A2A-758D-325151764E0C}" v="7" dt="2022-10-27T19:56:07.276"/>
    <p1510:client id="{E27EDA4F-4A1E-CDB0-EF20-16AB5253B083}" v="55" dt="2022-11-01T16:20:47.407"/>
    <p1510:client id="{FFFFDD14-39DB-6CD4-F10F-9D3D92701DB9}" v="4" dt="2022-10-27T19:55:2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Mr. Jigarkumar Rajnikant" userId="S::jp06763n@pace.edu::34a565f2-ed71-4c6d-a4d1-bb343efea18c" providerId="AD" clId="Web-{A3492AE7-873D-A011-A64C-B11EE8B4A303}"/>
    <pc:docChg chg="modSld">
      <pc:chgData name="Patel, Mr. Jigarkumar Rajnikant" userId="S::jp06763n@pace.edu::34a565f2-ed71-4c6d-a4d1-bb343efea18c" providerId="AD" clId="Web-{A3492AE7-873D-A011-A64C-B11EE8B4A303}" dt="2022-10-28T01:58:24.074" v="308" actId="20577"/>
      <pc:docMkLst>
        <pc:docMk/>
      </pc:docMkLst>
      <pc:sldChg chg="addSp delSp modSp">
        <pc:chgData name="Patel, Mr. Jigarkumar Rajnikant" userId="S::jp06763n@pace.edu::34a565f2-ed71-4c6d-a4d1-bb343efea18c" providerId="AD" clId="Web-{A3492AE7-873D-A011-A64C-B11EE8B4A303}" dt="2022-10-28T01:58:24.074" v="308" actId="20577"/>
        <pc:sldMkLst>
          <pc:docMk/>
          <pc:sldMk cId="0" sldId="257"/>
        </pc:sldMkLst>
        <pc:spChg chg="mod">
          <ac:chgData name="Patel, Mr. Jigarkumar Rajnikant" userId="S::jp06763n@pace.edu::34a565f2-ed71-4c6d-a4d1-bb343efea18c" providerId="AD" clId="Web-{A3492AE7-873D-A011-A64C-B11EE8B4A303}" dt="2022-10-28T01:55:08.740" v="288" actId="20577"/>
          <ac:spMkLst>
            <pc:docMk/>
            <pc:sldMk cId="0" sldId="257"/>
            <ac:spMk id="2" creationId="{4F5396B9-35F0-B973-D871-368CBA606DBC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55:18.287" v="290" actId="20577"/>
          <ac:spMkLst>
            <pc:docMk/>
            <pc:sldMk cId="0" sldId="257"/>
            <ac:spMk id="3" creationId="{2536ACFE-80CE-68B1-6FD1-E23B9C360BCF}"/>
          </ac:spMkLst>
        </pc:spChg>
        <pc:spChg chg="add mod">
          <ac:chgData name="Patel, Mr. Jigarkumar Rajnikant" userId="S::jp06763n@pace.edu::34a565f2-ed71-4c6d-a4d1-bb343efea18c" providerId="AD" clId="Web-{A3492AE7-873D-A011-A64C-B11EE8B4A303}" dt="2022-10-28T01:54:58.381" v="285" actId="1076"/>
          <ac:spMkLst>
            <pc:docMk/>
            <pc:sldMk cId="0" sldId="257"/>
            <ac:spMk id="4" creationId="{1F876561-5413-7F2A-53A6-F887C7C8CDC6}"/>
          </ac:spMkLst>
        </pc:spChg>
        <pc:spChg chg="del mod">
          <ac:chgData name="Patel, Mr. Jigarkumar Rajnikant" userId="S::jp06763n@pace.edu::34a565f2-ed71-4c6d-a4d1-bb343efea18c" providerId="AD" clId="Web-{A3492AE7-873D-A011-A64C-B11EE8B4A303}" dt="2022-10-28T01:34:19.941" v="190"/>
          <ac:spMkLst>
            <pc:docMk/>
            <pc:sldMk cId="0" sldId="257"/>
            <ac:spMk id="5" creationId="{3A9F78E1-3C70-6121-A6C7-775FB48B7F81}"/>
          </ac:spMkLst>
        </pc:spChg>
        <pc:spChg chg="add mod">
          <ac:chgData name="Patel, Mr. Jigarkumar Rajnikant" userId="S::jp06763n@pace.edu::34a565f2-ed71-4c6d-a4d1-bb343efea18c" providerId="AD" clId="Web-{A3492AE7-873D-A011-A64C-B11EE8B4A303}" dt="2022-10-28T01:58:24.074" v="308" actId="20577"/>
          <ac:spMkLst>
            <pc:docMk/>
            <pc:sldMk cId="0" sldId="257"/>
            <ac:spMk id="18" creationId="{2755AEC3-BC15-FFF2-835E-6AB0EE917E04}"/>
          </ac:spMkLst>
        </pc:spChg>
        <pc:spChg chg="add del mod">
          <ac:chgData name="Patel, Mr. Jigarkumar Rajnikant" userId="S::jp06763n@pace.edu::34a565f2-ed71-4c6d-a4d1-bb343efea18c" providerId="AD" clId="Web-{A3492AE7-873D-A011-A64C-B11EE8B4A303}" dt="2022-10-28T01:38:53.480" v="222"/>
          <ac:spMkLst>
            <pc:docMk/>
            <pc:sldMk cId="0" sldId="257"/>
            <ac:spMk id="19" creationId="{C5AC7A76-A082-68CE-C308-37A4C46A6608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57:05.993" v="296" actId="20577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36:27.335" v="195" actId="20577"/>
          <ac:spMkLst>
            <pc:docMk/>
            <pc:sldMk cId="0" sldId="257"/>
            <ac:spMk id="106" creationId="{00000000-0000-0000-0000-000000000000}"/>
          </ac:spMkLst>
        </pc:spChg>
        <pc:spChg chg="del mod">
          <ac:chgData name="Patel, Mr. Jigarkumar Rajnikant" userId="S::jp06763n@pace.edu::34a565f2-ed71-4c6d-a4d1-bb343efea18c" providerId="AD" clId="Web-{A3492AE7-873D-A011-A64C-B11EE8B4A303}" dt="2022-10-28T01:54:40.599" v="281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55:00.553" v="286" actId="20577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44:00.925" v="264" actId="20577"/>
          <ac:spMkLst>
            <pc:docMk/>
            <pc:sldMk cId="0" sldId="257"/>
            <ac:spMk id="109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36:36.133" v="198" actId="20577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38:16.354" v="214" actId="20577"/>
          <ac:spMkLst>
            <pc:docMk/>
            <pc:sldMk cId="0" sldId="257"/>
            <ac:spMk id="122" creationId="{00000000-0000-0000-0000-000000000000}"/>
          </ac:spMkLst>
        </pc:spChg>
        <pc:picChg chg="del">
          <ac:chgData name="Patel, Mr. Jigarkumar Rajnikant" userId="S::jp06763n@pace.edu::34a565f2-ed71-4c6d-a4d1-bb343efea18c" providerId="AD" clId="Web-{A3492AE7-873D-A011-A64C-B11EE8B4A303}" dt="2022-10-28T01:37:42.494" v="206"/>
          <ac:picMkLst>
            <pc:docMk/>
            <pc:sldMk cId="0" sldId="257"/>
            <ac:picMk id="123" creationId="{00000000-0000-0000-0000-000000000000}"/>
          </ac:picMkLst>
        </pc:picChg>
        <pc:cxnChg chg="del mod">
          <ac:chgData name="Patel, Mr. Jigarkumar Rajnikant" userId="S::jp06763n@pace.edu::34a565f2-ed71-4c6d-a4d1-bb343efea18c" providerId="AD" clId="Web-{A3492AE7-873D-A011-A64C-B11EE8B4A303}" dt="2022-10-28T01:54:49.193" v="283"/>
          <ac:cxnSpMkLst>
            <pc:docMk/>
            <pc:sldMk cId="0" sldId="257"/>
            <ac:cxnSpMk id="6" creationId="{07D398A0-E60A-5058-9A43-15AB8328CA7D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37:24.884" v="204" actId="14100"/>
          <ac:cxnSpMkLst>
            <pc:docMk/>
            <pc:sldMk cId="0" sldId="257"/>
            <ac:cxnSpMk id="7" creationId="{6BDD96E0-7FA1-51F1-9652-3AB176196F97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37:29.978" v="205" actId="14100"/>
          <ac:cxnSpMkLst>
            <pc:docMk/>
            <pc:sldMk cId="0" sldId="257"/>
            <ac:cxnSpMk id="8" creationId="{85CDCB82-46E3-21A3-59C5-D2763123C5E8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07.682" v="210"/>
          <ac:cxnSpMkLst>
            <pc:docMk/>
            <pc:sldMk cId="0" sldId="257"/>
            <ac:cxnSpMk id="9" creationId="{51EC757B-2EDE-7A9B-B97F-2C74403E48C7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09.338" v="211"/>
          <ac:cxnSpMkLst>
            <pc:docMk/>
            <pc:sldMk cId="0" sldId="257"/>
            <ac:cxnSpMk id="10" creationId="{B655027A-8B6B-9EC1-F799-D80ADF62E489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11.869" v="212"/>
          <ac:cxnSpMkLst>
            <pc:docMk/>
            <pc:sldMk cId="0" sldId="257"/>
            <ac:cxnSpMk id="11" creationId="{9E163519-54BE-D2B9-A679-F819186723A3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13.213" v="213"/>
          <ac:cxnSpMkLst>
            <pc:docMk/>
            <pc:sldMk cId="0" sldId="257"/>
            <ac:cxnSpMk id="12" creationId="{E76AF9A5-DDFC-0D7F-23FD-0E06319447FD}"/>
          </ac:cxnSpMkLst>
        </pc:cxnChg>
        <pc:cxnChg chg="del mod">
          <ac:chgData name="Patel, Mr. Jigarkumar Rajnikant" userId="S::jp06763n@pace.edu::34a565f2-ed71-4c6d-a4d1-bb343efea18c" providerId="AD" clId="Web-{A3492AE7-873D-A011-A64C-B11EE8B4A303}" dt="2022-10-28T01:54:53.130" v="284"/>
          <ac:cxnSpMkLst>
            <pc:docMk/>
            <pc:sldMk cId="0" sldId="257"/>
            <ac:cxnSpMk id="13" creationId="{4D2A2210-81E7-D3A8-D713-4AFA20FAF5F3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05.385" v="209"/>
          <ac:cxnSpMkLst>
            <pc:docMk/>
            <pc:sldMk cId="0" sldId="257"/>
            <ac:cxnSpMk id="14" creationId="{681F17B5-742C-A17D-D8D9-800171AD817C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38:25.338" v="216" actId="14100"/>
          <ac:cxnSpMkLst>
            <pc:docMk/>
            <pc:sldMk cId="0" sldId="257"/>
            <ac:cxnSpMk id="15" creationId="{59491210-2F4E-4742-375F-FE3A3AAEED47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7:48.822" v="267" actId="14100"/>
          <ac:cxnSpMkLst>
            <pc:docMk/>
            <pc:sldMk cId="0" sldId="257"/>
            <ac:cxnSpMk id="16" creationId="{100A13C1-9259-BFFE-8C1C-7874B2ACD561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7:45.666" v="266" actId="14100"/>
          <ac:cxnSpMkLst>
            <pc:docMk/>
            <pc:sldMk cId="0" sldId="257"/>
            <ac:cxnSpMk id="17" creationId="{F2116499-631A-5DCC-E6F7-354E09CB4BB2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05.075" v="242" actId="14100"/>
          <ac:cxnSpMkLst>
            <pc:docMk/>
            <pc:sldMk cId="0" sldId="257"/>
            <ac:cxnSpMk id="20" creationId="{17475112-9CC5-C721-14D6-8AD4B8272CB9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22.123" v="246" actId="14100"/>
          <ac:cxnSpMkLst>
            <pc:docMk/>
            <pc:sldMk cId="0" sldId="257"/>
            <ac:cxnSpMk id="21" creationId="{24CAC7A0-860D-B911-C67C-002D541F0172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18.795" v="245" actId="14100"/>
          <ac:cxnSpMkLst>
            <pc:docMk/>
            <pc:sldMk cId="0" sldId="257"/>
            <ac:cxnSpMk id="22" creationId="{D0C95687-AEDE-40F1-E37C-7E9AB3F1B334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01.419" v="241" actId="1076"/>
          <ac:cxnSpMkLst>
            <pc:docMk/>
            <pc:sldMk cId="0" sldId="257"/>
            <ac:cxnSpMk id="23" creationId="{B756F7CC-72FF-06D7-7658-D923C1E86B72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51.530" v="252" actId="14100"/>
          <ac:cxnSpMkLst>
            <pc:docMk/>
            <pc:sldMk cId="0" sldId="257"/>
            <ac:cxnSpMk id="24" creationId="{6E1F770E-ABDA-CD15-391A-537BE5C7E69A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1:05.390" v="255" actId="14100"/>
          <ac:cxnSpMkLst>
            <pc:docMk/>
            <pc:sldMk cId="0" sldId="257"/>
            <ac:cxnSpMk id="25" creationId="{BB5E5BE0-EC9D-4637-B86C-D63FCE7B135F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1:14.577" v="258" actId="14100"/>
          <ac:cxnSpMkLst>
            <pc:docMk/>
            <pc:sldMk cId="0" sldId="257"/>
            <ac:cxnSpMk id="26" creationId="{EE228BC9-FFF8-9A79-6DF9-E07B947E4366}"/>
          </ac:cxnSpMkLst>
        </pc:cxnChg>
        <pc:cxnChg chg="add del mod">
          <ac:chgData name="Patel, Mr. Jigarkumar Rajnikant" userId="S::jp06763n@pace.edu::34a565f2-ed71-4c6d-a4d1-bb343efea18c" providerId="AD" clId="Web-{A3492AE7-873D-A011-A64C-B11EE8B4A303}" dt="2022-10-28T01:49:23.934" v="275"/>
          <ac:cxnSpMkLst>
            <pc:docMk/>
            <pc:sldMk cId="0" sldId="257"/>
            <ac:cxnSpMk id="27" creationId="{02AAB363-4D31-82D7-5C0E-7FECBFF6527D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9:38.575" v="278" actId="14100"/>
          <ac:cxnSpMkLst>
            <pc:docMk/>
            <pc:sldMk cId="0" sldId="257"/>
            <ac:cxnSpMk id="28" creationId="{4E714CFD-3384-02A1-24B7-235CD43FAB16}"/>
          </ac:cxnSpMkLst>
        </pc:cxnChg>
        <pc:cxnChg chg="del mod">
          <ac:chgData name="Patel, Mr. Jigarkumar Rajnikant" userId="S::jp06763n@pace.edu::34a565f2-ed71-4c6d-a4d1-bb343efea18c" providerId="AD" clId="Web-{A3492AE7-873D-A011-A64C-B11EE8B4A303}" dt="2022-10-28T01:54:47.318" v="282"/>
          <ac:cxnSpMkLst>
            <pc:docMk/>
            <pc:sldMk cId="0" sldId="257"/>
            <ac:cxnSpMk id="111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9:06.465" v="273" actId="14100"/>
          <ac:cxnSpMkLst>
            <pc:docMk/>
            <pc:sldMk cId="0" sldId="257"/>
            <ac:cxnSpMk id="113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9:06.465" v="273" actId="14100"/>
          <ac:cxnSpMkLst>
            <pc:docMk/>
            <pc:sldMk cId="0" sldId="257"/>
            <ac:cxnSpMk id="114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0:39.998" v="251" actId="14100"/>
          <ac:cxnSpMkLst>
            <pc:docMk/>
            <pc:sldMk cId="0" sldId="257"/>
            <ac:cxnSpMk id="116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54:40.599" v="281"/>
          <ac:cxnSpMkLst>
            <pc:docMk/>
            <pc:sldMk cId="0" sldId="257"/>
            <ac:cxnSpMk id="117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0:39.998" v="251" actId="14100"/>
          <ac:cxnSpMkLst>
            <pc:docMk/>
            <pc:sldMk cId="0" sldId="257"/>
            <ac:cxnSpMk id="119" creationId="{00000000-0000-0000-0000-000000000000}"/>
          </ac:cxnSpMkLst>
        </pc:cxnChg>
      </pc:sldChg>
      <pc:sldChg chg="modSp">
        <pc:chgData name="Patel, Mr. Jigarkumar Rajnikant" userId="S::jp06763n@pace.edu::34a565f2-ed71-4c6d-a4d1-bb343efea18c" providerId="AD" clId="Web-{A3492AE7-873D-A011-A64C-B11EE8B4A303}" dt="2022-10-28T01:36:15.913" v="192" actId="1076"/>
        <pc:sldMkLst>
          <pc:docMk/>
          <pc:sldMk cId="0" sldId="258"/>
        </pc:sldMkLst>
        <pc:spChg chg="mod">
          <ac:chgData name="Patel, Mr. Jigarkumar Rajnikant" userId="S::jp06763n@pace.edu::34a565f2-ed71-4c6d-a4d1-bb343efea18c" providerId="AD" clId="Web-{A3492AE7-873D-A011-A64C-B11EE8B4A303}" dt="2022-10-28T01:36:15.913" v="192" actId="1076"/>
          <ac:spMkLst>
            <pc:docMk/>
            <pc:sldMk cId="0" sldId="258"/>
            <ac:spMk id="129" creationId="{00000000-0000-0000-0000-000000000000}"/>
          </ac:spMkLst>
        </pc:spChg>
      </pc:sldChg>
    </pc:docChg>
  </pc:docChgLst>
  <pc:docChgLst>
    <pc:chgData name="Hernandez Perez, Mr. Fernando Enmanuel" userId="S::fh48713n@pace.edu::5c1b3c76-c6d9-4287-8b2e-9d7a9538a451" providerId="AD" clId="Web-{B5CC5C14-1277-4D63-EEFE-57A0BE4E73C7}"/>
    <pc:docChg chg="modSld">
      <pc:chgData name="Hernandez Perez, Mr. Fernando Enmanuel" userId="S::fh48713n@pace.edu::5c1b3c76-c6d9-4287-8b2e-9d7a9538a451" providerId="AD" clId="Web-{B5CC5C14-1277-4D63-EEFE-57A0BE4E73C7}" dt="2022-10-27T20:06:16.110" v="13"/>
      <pc:docMkLst>
        <pc:docMk/>
      </pc:docMkLst>
      <pc:sldChg chg="delSp modSp">
        <pc:chgData name="Hernandez Perez, Mr. Fernando Enmanuel" userId="S::fh48713n@pace.edu::5c1b3c76-c6d9-4287-8b2e-9d7a9538a451" providerId="AD" clId="Web-{B5CC5C14-1277-4D63-EEFE-57A0BE4E73C7}" dt="2022-10-27T20:06:16.110" v="13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B5CC5C14-1277-4D63-EEFE-57A0BE4E73C7}" dt="2022-10-27T20:04:23.528" v="1" actId="1076"/>
          <ac:spMkLst>
            <pc:docMk/>
            <pc:sldMk cId="0" sldId="256"/>
            <ac:spMk id="87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B5CC5C14-1277-4D63-EEFE-57A0BE4E73C7}" dt="2022-10-27T20:04:26.247" v="2" actId="1076"/>
          <ac:picMkLst>
            <pc:docMk/>
            <pc:sldMk cId="0" sldId="256"/>
            <ac:picMk id="88" creationId="{00000000-0000-0000-0000-000000000000}"/>
          </ac:picMkLst>
        </pc:picChg>
        <pc:cxnChg chg="del mod">
          <ac:chgData name="Hernandez Perez, Mr. Fernando Enmanuel" userId="S::fh48713n@pace.edu::5c1b3c76-c6d9-4287-8b2e-9d7a9538a451" providerId="AD" clId="Web-{B5CC5C14-1277-4D63-EEFE-57A0BE4E73C7}" dt="2022-10-27T20:06:16.110" v="13"/>
          <ac:cxnSpMkLst>
            <pc:docMk/>
            <pc:sldMk cId="0" sldId="256"/>
            <ac:cxnSpMk id="7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B5CC5C14-1277-4D63-EEFE-57A0BE4E73C7}" dt="2022-10-27T20:05:30.265" v="10" actId="14100"/>
          <ac:cxnSpMkLst>
            <pc:docMk/>
            <pc:sldMk cId="0" sldId="256"/>
            <ac:cxnSpMk id="9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B5CC5C14-1277-4D63-EEFE-57A0BE4E73C7}" dt="2022-10-27T20:05:35.999" v="11" actId="14100"/>
          <ac:cxnSpMkLst>
            <pc:docMk/>
            <pc:sldMk cId="0" sldId="256"/>
            <ac:cxnSpMk id="9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B5CC5C14-1277-4D63-EEFE-57A0BE4E73C7}" dt="2022-10-27T20:05:40.546" v="12" actId="14100"/>
          <ac:cxnSpMkLst>
            <pc:docMk/>
            <pc:sldMk cId="0" sldId="256"/>
            <ac:cxnSpMk id="98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00FA0C55-9861-9606-EF6B-901D22D2458A}"/>
    <pc:docChg chg="modSld">
      <pc:chgData name="Hernandez Perez, Mr. Fernando Enmanuel" userId="S::fh48713n@pace.edu::5c1b3c76-c6d9-4287-8b2e-9d7a9538a451" providerId="AD" clId="Web-{00FA0C55-9861-9606-EF6B-901D22D2458A}" dt="2022-10-28T18:28:05.444" v="22" actId="20577"/>
      <pc:docMkLst>
        <pc:docMk/>
      </pc:docMkLst>
      <pc:sldChg chg="modSp">
        <pc:chgData name="Hernandez Perez, Mr. Fernando Enmanuel" userId="S::fh48713n@pace.edu::5c1b3c76-c6d9-4287-8b2e-9d7a9538a451" providerId="AD" clId="Web-{00FA0C55-9861-9606-EF6B-901D22D2458A}" dt="2022-10-28T18:24:55.356" v="2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00FA0C55-9861-9606-EF6B-901D22D2458A}" dt="2022-10-28T18:24:55.356" v="2"/>
          <ac:spMkLst>
            <pc:docMk/>
            <pc:sldMk cId="0" sldId="256"/>
            <ac:spMk id="5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3:49.462" v="0"/>
          <ac:spMkLst>
            <pc:docMk/>
            <pc:sldMk cId="0" sldId="256"/>
            <ac:spMk id="59" creationId="{00000000-0000-0000-0000-000000000000}"/>
          </ac:spMkLst>
        </pc:spChg>
      </pc:sldChg>
      <pc:sldChg chg="modSp">
        <pc:chgData name="Hernandez Perez, Mr. Fernando Enmanuel" userId="S::fh48713n@pace.edu::5c1b3c76-c6d9-4287-8b2e-9d7a9538a451" providerId="AD" clId="Web-{00FA0C55-9861-9606-EF6B-901D22D2458A}" dt="2022-10-28T18:28:05.444" v="22" actId="20577"/>
        <pc:sldMkLst>
          <pc:docMk/>
          <pc:sldMk cId="0" sldId="257"/>
        </pc:sldMkLst>
        <pc:spChg chg="mod">
          <ac:chgData name="Hernandez Perez, Mr. Fernando Enmanuel" userId="S::fh48713n@pace.edu::5c1b3c76-c6d9-4287-8b2e-9d7a9538a451" providerId="AD" clId="Web-{00FA0C55-9861-9606-EF6B-901D22D2458A}" dt="2022-10-28T18:27:57.725" v="19" actId="20577"/>
          <ac:spMkLst>
            <pc:docMk/>
            <pc:sldMk cId="0" sldId="257"/>
            <ac:spMk id="2" creationId="{4F5396B9-35F0-B973-D871-368CBA606DBC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8:05.444" v="22" actId="20577"/>
          <ac:spMkLst>
            <pc:docMk/>
            <pc:sldMk cId="0" sldId="257"/>
            <ac:spMk id="3" creationId="{2536ACFE-80CE-68B1-6FD1-E23B9C360BCF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6:27.689" v="8" actId="20577"/>
          <ac:spMkLst>
            <pc:docMk/>
            <pc:sldMk cId="0" sldId="257"/>
            <ac:spMk id="4" creationId="{1F876561-5413-7F2A-53A6-F887C7C8CDC6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7:40.396" v="15" actId="20577"/>
          <ac:spMkLst>
            <pc:docMk/>
            <pc:sldMk cId="0" sldId="257"/>
            <ac:spMk id="18" creationId="{2755AEC3-BC15-FFF2-835E-6AB0EE917E04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6:38.486" v="10" actId="20577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7:28.848" v="13" actId="20577"/>
          <ac:spMkLst>
            <pc:docMk/>
            <pc:sldMk cId="0" sldId="257"/>
            <ac:spMk id="109" creationId="{00000000-0000-0000-0000-000000000000}"/>
          </ac:spMkLst>
        </pc:spChg>
        <pc:cxnChg chg="mod">
          <ac:chgData name="Hernandez Perez, Mr. Fernando Enmanuel" userId="S::fh48713n@pace.edu::5c1b3c76-c6d9-4287-8b2e-9d7a9538a451" providerId="AD" clId="Web-{00FA0C55-9861-9606-EF6B-901D22D2458A}" dt="2022-10-28T18:25:06.357" v="4" actId="14100"/>
          <ac:cxnSpMkLst>
            <pc:docMk/>
            <pc:sldMk cId="0" sldId="257"/>
            <ac:cxnSpMk id="7" creationId="{6BDD96E0-7FA1-51F1-9652-3AB176196F97}"/>
          </ac:cxnSpMkLst>
        </pc:cxnChg>
        <pc:cxnChg chg="mod">
          <ac:chgData name="Hernandez Perez, Mr. Fernando Enmanuel" userId="S::fh48713n@pace.edu::5c1b3c76-c6d9-4287-8b2e-9d7a9538a451" providerId="AD" clId="Web-{00FA0C55-9861-9606-EF6B-901D22D2458A}" dt="2022-10-28T18:25:01.654" v="3" actId="14100"/>
          <ac:cxnSpMkLst>
            <pc:docMk/>
            <pc:sldMk cId="0" sldId="257"/>
            <ac:cxnSpMk id="28" creationId="{4E714CFD-3384-02A1-24B7-235CD43FAB16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70D98C53-5D9F-4929-B545-B624C70ACF65}"/>
    <pc:docChg chg="modSld">
      <pc:chgData name="Hernandez Perez, Mr. Fernando Enmanuel" userId="S::fh48713n@pace.edu::5c1b3c76-c6d9-4287-8b2e-9d7a9538a451" providerId="AD" clId="Web-{70D98C53-5D9F-4929-B545-B624C70ACF65}" dt="2022-10-27T19:55:10.196" v="52"/>
      <pc:docMkLst>
        <pc:docMk/>
      </pc:docMkLst>
      <pc:sldChg chg="delSp modSp">
        <pc:chgData name="Hernandez Perez, Mr. Fernando Enmanuel" userId="S::fh48713n@pace.edu::5c1b3c76-c6d9-4287-8b2e-9d7a9538a451" providerId="AD" clId="Web-{70D98C53-5D9F-4929-B545-B624C70ACF65}" dt="2022-10-27T19:55:10.196" v="52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70D98C53-5D9F-4929-B545-B624C70ACF65}" dt="2022-10-27T19:51:24.688" v="4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0D98C53-5D9F-4929-B545-B624C70ACF65}" dt="2022-10-27T19:55:04.383" v="49" actId="20577"/>
          <ac:spMkLst>
            <pc:docMk/>
            <pc:sldMk cId="0" sldId="256"/>
            <ac:spMk id="67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0D98C53-5D9F-4929-B545-B624C70ACF65}" dt="2022-10-27T19:55:01.883" v="48" actId="20577"/>
          <ac:spMkLst>
            <pc:docMk/>
            <pc:sldMk cId="0" sldId="256"/>
            <ac:spMk id="87" creationId="{00000000-0000-0000-0000-000000000000}"/>
          </ac:spMkLst>
        </pc:spChg>
        <pc:picChg chg="del">
          <ac:chgData name="Hernandez Perez, Mr. Fernando Enmanuel" userId="S::fh48713n@pace.edu::5c1b3c76-c6d9-4287-8b2e-9d7a9538a451" providerId="AD" clId="Web-{70D98C53-5D9F-4929-B545-B624C70ACF65}" dt="2022-10-27T19:55:06.836" v="50"/>
          <ac:picMkLst>
            <pc:docMk/>
            <pc:sldMk cId="0" sldId="256"/>
            <ac:picMk id="86" creationId="{00000000-0000-0000-0000-000000000000}"/>
          </ac:picMkLst>
        </pc:picChg>
        <pc:cxnChg chg="mod">
          <ac:chgData name="Hernandez Perez, Mr. Fernando Enmanuel" userId="S::fh48713n@pace.edu::5c1b3c76-c6d9-4287-8b2e-9d7a9538a451" providerId="AD" clId="Web-{70D98C53-5D9F-4929-B545-B624C70ACF65}" dt="2022-10-27T19:55:06.836" v="50"/>
          <ac:cxnSpMkLst>
            <pc:docMk/>
            <pc:sldMk cId="0" sldId="256"/>
            <ac:cxnSpMk id="9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0D98C53-5D9F-4929-B545-B624C70ACF65}" dt="2022-10-27T19:55:06.836" v="50"/>
          <ac:cxnSpMkLst>
            <pc:docMk/>
            <pc:sldMk cId="0" sldId="256"/>
            <ac:cxnSpMk id="9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0D98C53-5D9F-4929-B545-B624C70ACF65}" dt="2022-10-27T19:55:06.836" v="50"/>
          <ac:cxnSpMkLst>
            <pc:docMk/>
            <pc:sldMk cId="0" sldId="256"/>
            <ac:cxnSpMk id="9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0D98C53-5D9F-4929-B545-B624C70ACF65}" dt="2022-10-27T19:55:10.196" v="52"/>
          <ac:cxnSpMkLst>
            <pc:docMk/>
            <pc:sldMk cId="0" sldId="256"/>
            <ac:cxnSpMk id="93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0D98C53-5D9F-4929-B545-B624C70ACF65}" dt="2022-10-27T19:55:08.571" v="51"/>
          <ac:cxnSpMkLst>
            <pc:docMk/>
            <pc:sldMk cId="0" sldId="256"/>
            <ac:cxnSpMk id="9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0D98C53-5D9F-4929-B545-B624C70ACF65}" dt="2022-10-27T19:55:06.836" v="50"/>
          <ac:cxnSpMkLst>
            <pc:docMk/>
            <pc:sldMk cId="0" sldId="256"/>
            <ac:cxnSpMk id="95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16C1C2B8-4E31-9C60-2B39-FBE0A958E9EF}"/>
    <pc:docChg chg="modSld">
      <pc:chgData name="Hernandez Perez, Mr. Fernando Enmanuel" userId="S::fh48713n@pace.edu::5c1b3c76-c6d9-4287-8b2e-9d7a9538a451" providerId="AD" clId="Web-{16C1C2B8-4E31-9C60-2B39-FBE0A958E9EF}" dt="2022-10-28T13:42:41.698" v="11" actId="20577"/>
      <pc:docMkLst>
        <pc:docMk/>
      </pc:docMkLst>
      <pc:sldChg chg="modSp">
        <pc:chgData name="Hernandez Perez, Mr. Fernando Enmanuel" userId="S::fh48713n@pace.edu::5c1b3c76-c6d9-4287-8b2e-9d7a9538a451" providerId="AD" clId="Web-{16C1C2B8-4E31-9C60-2B39-FBE0A958E9EF}" dt="2022-10-28T13:42:41.698" v="11" actId="20577"/>
        <pc:sldMkLst>
          <pc:docMk/>
          <pc:sldMk cId="0" sldId="257"/>
        </pc:sldMkLst>
        <pc:spChg chg="mod">
          <ac:chgData name="Hernandez Perez, Mr. Fernando Enmanuel" userId="S::fh48713n@pace.edu::5c1b3c76-c6d9-4287-8b2e-9d7a9538a451" providerId="AD" clId="Web-{16C1C2B8-4E31-9C60-2B39-FBE0A958E9EF}" dt="2022-10-28T13:42:36.291" v="9" actId="20577"/>
          <ac:spMkLst>
            <pc:docMk/>
            <pc:sldMk cId="0" sldId="257"/>
            <ac:spMk id="2" creationId="{4F5396B9-35F0-B973-D871-368CBA606DBC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41.698" v="11" actId="20577"/>
          <ac:spMkLst>
            <pc:docMk/>
            <pc:sldMk cId="0" sldId="257"/>
            <ac:spMk id="3" creationId="{2536ACFE-80CE-68B1-6FD1-E23B9C360BCF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24.165" v="1" actId="20577"/>
          <ac:spMkLst>
            <pc:docMk/>
            <pc:sldMk cId="0" sldId="257"/>
            <ac:spMk id="4" creationId="{1F876561-5413-7F2A-53A6-F887C7C8CDC6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33.135" v="7" actId="20577"/>
          <ac:spMkLst>
            <pc:docMk/>
            <pc:sldMk cId="0" sldId="257"/>
            <ac:spMk id="18" creationId="{2755AEC3-BC15-FFF2-835E-6AB0EE917E04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26.838" v="3" actId="20577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30.291" v="5" actId="20577"/>
          <ac:spMkLst>
            <pc:docMk/>
            <pc:sldMk cId="0" sldId="257"/>
            <ac:spMk id="109" creationId="{00000000-0000-0000-0000-000000000000}"/>
          </ac:spMkLst>
        </pc:spChg>
      </pc:sldChg>
    </pc:docChg>
  </pc:docChgLst>
  <pc:docChgLst>
    <pc:chgData name="Hernandez Perez, Mr. Fernando Enmanuel" userId="S::fh48713n@pace.edu::5c1b3c76-c6d9-4287-8b2e-9d7a9538a451" providerId="AD" clId="Web-{2F9C7185-2119-ED4A-2100-CE579B397E56}"/>
    <pc:docChg chg="modSld">
      <pc:chgData name="Hernandez Perez, Mr. Fernando Enmanuel" userId="S::fh48713n@pace.edu::5c1b3c76-c6d9-4287-8b2e-9d7a9538a451" providerId="AD" clId="Web-{2F9C7185-2119-ED4A-2100-CE579B397E56}" dt="2022-11-01T16:13:13.103" v="49"/>
      <pc:docMkLst>
        <pc:docMk/>
      </pc:docMkLst>
      <pc:sldChg chg="addSp modSp">
        <pc:chgData name="Hernandez Perez, Mr. Fernando Enmanuel" userId="S::fh48713n@pace.edu::5c1b3c76-c6d9-4287-8b2e-9d7a9538a451" providerId="AD" clId="Web-{2F9C7185-2119-ED4A-2100-CE579B397E56}" dt="2022-11-01T16:10:33.943" v="16" actId="14100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2F9C7185-2119-ED4A-2100-CE579B397E56}" dt="2022-11-01T16:10:05.583" v="8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0:05.598" v="9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0:05.630" v="10" actId="1076"/>
          <ac:spMkLst>
            <pc:docMk/>
            <pc:sldMk cId="0" sldId="256"/>
            <ac:spMk id="57" creationId="{00000000-0000-0000-0000-000000000000}"/>
          </ac:spMkLst>
        </pc:spChg>
        <pc:cxnChg chg="add mod">
          <ac:chgData name="Hernandez Perez, Mr. Fernando Enmanuel" userId="S::fh48713n@pace.edu::5c1b3c76-c6d9-4287-8b2e-9d7a9538a451" providerId="AD" clId="Web-{2F9C7185-2119-ED4A-2100-CE579B397E56}" dt="2022-11-01T16:10:24.349" v="14" actId="14100"/>
          <ac:cxnSpMkLst>
            <pc:docMk/>
            <pc:sldMk cId="0" sldId="256"/>
            <ac:cxnSpMk id="2" creationId="{50A66B1E-9339-1C65-AD0B-8123A413E6CC}"/>
          </ac:cxnSpMkLst>
        </pc:cxnChg>
        <pc:cxnChg chg="add mod">
          <ac:chgData name="Hernandez Perez, Mr. Fernando Enmanuel" userId="S::fh48713n@pace.edu::5c1b3c76-c6d9-4287-8b2e-9d7a9538a451" providerId="AD" clId="Web-{2F9C7185-2119-ED4A-2100-CE579B397E56}" dt="2022-11-01T16:10:17.599" v="12" actId="14100"/>
          <ac:cxnSpMkLst>
            <pc:docMk/>
            <pc:sldMk cId="0" sldId="256"/>
            <ac:cxnSpMk id="3" creationId="{01544840-40DB-9819-3769-0332B1FD2B9B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20.239" v="13" actId="14100"/>
          <ac:cxnSpMkLst>
            <pc:docMk/>
            <pc:sldMk cId="0" sldId="256"/>
            <ac:cxnSpMk id="4" creationId="{7D40558B-0597-BF34-15EF-8D1EBFF1B9B1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11.895" v="11" actId="14100"/>
          <ac:cxnSpMkLst>
            <pc:docMk/>
            <pc:sldMk cId="0" sldId="256"/>
            <ac:cxnSpMk id="5" creationId="{4A06C949-ED51-0D14-2DAA-E18FF8A720E9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05.598" v="9" actId="1076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05.630" v="10" actId="1076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05.630" v="10" actId="1076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33.943" v="16" actId="14100"/>
          <ac:cxnSpMkLst>
            <pc:docMk/>
            <pc:sldMk cId="0" sldId="256"/>
            <ac:cxnSpMk id="7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30.177" v="15" actId="14100"/>
          <ac:cxnSpMkLst>
            <pc:docMk/>
            <pc:sldMk cId="0" sldId="256"/>
            <ac:cxnSpMk id="89" creationId="{00000000-0000-0000-0000-000000000000}"/>
          </ac:cxnSpMkLst>
        </pc:cxnChg>
      </pc:sldChg>
      <pc:sldChg chg="delSp modSp">
        <pc:chgData name="Hernandez Perez, Mr. Fernando Enmanuel" userId="S::fh48713n@pace.edu::5c1b3c76-c6d9-4287-8b2e-9d7a9538a451" providerId="AD" clId="Web-{2F9C7185-2119-ED4A-2100-CE579B397E56}" dt="2022-11-01T16:13:13.103" v="49"/>
        <pc:sldMkLst>
          <pc:docMk/>
          <pc:sldMk cId="0" sldId="257"/>
        </pc:sldMkLst>
        <pc:spChg chg="del">
          <ac:chgData name="Hernandez Perez, Mr. Fernando Enmanuel" userId="S::fh48713n@pace.edu::5c1b3c76-c6d9-4287-8b2e-9d7a9538a451" providerId="AD" clId="Web-{2F9C7185-2119-ED4A-2100-CE579B397E56}" dt="2022-11-01T16:12:18.133" v="30"/>
          <ac:spMkLst>
            <pc:docMk/>
            <pc:sldMk cId="0" sldId="257"/>
            <ac:spMk id="2" creationId="{4F5396B9-35F0-B973-D871-368CBA606DBC}"/>
          </ac:spMkLst>
        </pc:spChg>
        <pc:spChg chg="del">
          <ac:chgData name="Hernandez Perez, Mr. Fernando Enmanuel" userId="S::fh48713n@pace.edu::5c1b3c76-c6d9-4287-8b2e-9d7a9538a451" providerId="AD" clId="Web-{2F9C7185-2119-ED4A-2100-CE579B397E56}" dt="2022-11-01T16:12:18.133" v="29"/>
          <ac:spMkLst>
            <pc:docMk/>
            <pc:sldMk cId="0" sldId="257"/>
            <ac:spMk id="3" creationId="{2536ACFE-80CE-68B1-6FD1-E23B9C360BCF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2:35.946" v="42" actId="1076"/>
          <ac:spMkLst>
            <pc:docMk/>
            <pc:sldMk cId="0" sldId="257"/>
            <ac:spMk id="4" creationId="{1F876561-5413-7F2A-53A6-F887C7C8CDC6}"/>
          </ac:spMkLst>
        </pc:spChg>
        <pc:spChg chg="del">
          <ac:chgData name="Hernandez Perez, Mr. Fernando Enmanuel" userId="S::fh48713n@pace.edu::5c1b3c76-c6d9-4287-8b2e-9d7a9538a451" providerId="AD" clId="Web-{2F9C7185-2119-ED4A-2100-CE579B397E56}" dt="2022-11-01T16:12:18.117" v="28"/>
          <ac:spMkLst>
            <pc:docMk/>
            <pc:sldMk cId="0" sldId="257"/>
            <ac:spMk id="18" creationId="{2755AEC3-BC15-FFF2-835E-6AB0EE917E04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1:00.678" v="18" actId="20577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2:35.914" v="40" actId="1076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2:35.946" v="41" actId="1076"/>
          <ac:spMkLst>
            <pc:docMk/>
            <pc:sldMk cId="0" sldId="257"/>
            <ac:spMk id="109" creationId="{00000000-0000-0000-0000-000000000000}"/>
          </ac:spMkLst>
        </pc:spChg>
        <pc:cxnChg chg="mod">
          <ac:chgData name="Hernandez Perez, Mr. Fernando Enmanuel" userId="S::fh48713n@pace.edu::5c1b3c76-c6d9-4287-8b2e-9d7a9538a451" providerId="AD" clId="Web-{2F9C7185-2119-ED4A-2100-CE579B397E56}" dt="2022-11-01T16:12:56.743" v="45" actId="14100"/>
          <ac:cxnSpMkLst>
            <pc:docMk/>
            <pc:sldMk cId="0" sldId="257"/>
            <ac:cxnSpMk id="7" creationId="{6BDD96E0-7FA1-51F1-9652-3AB176196F97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3:13.103" v="49"/>
          <ac:cxnSpMkLst>
            <pc:docMk/>
            <pc:sldMk cId="0" sldId="257"/>
            <ac:cxnSpMk id="8" creationId="{85CDCB82-46E3-21A3-59C5-D2763123C5E8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4.274" v="31"/>
          <ac:cxnSpMkLst>
            <pc:docMk/>
            <pc:sldMk cId="0" sldId="257"/>
            <ac:cxnSpMk id="15" creationId="{59491210-2F4E-4742-375F-FE3A3AAEED47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5.227" v="32"/>
          <ac:cxnSpMkLst>
            <pc:docMk/>
            <pc:sldMk cId="0" sldId="257"/>
            <ac:cxnSpMk id="16" creationId="{100A13C1-9259-BFFE-8C1C-7874B2ACD561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6.367" v="33"/>
          <ac:cxnSpMkLst>
            <pc:docMk/>
            <pc:sldMk cId="0" sldId="257"/>
            <ac:cxnSpMk id="17" creationId="{F2116499-631A-5DCC-E6F7-354E09CB4BB2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7.180" v="34"/>
          <ac:cxnSpMkLst>
            <pc:docMk/>
            <pc:sldMk cId="0" sldId="257"/>
            <ac:cxnSpMk id="21" creationId="{24CAC7A0-860D-B911-C67C-002D541F0172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8.774" v="37"/>
          <ac:cxnSpMkLst>
            <pc:docMk/>
            <pc:sldMk cId="0" sldId="257"/>
            <ac:cxnSpMk id="22" creationId="{D0C95687-AEDE-40F1-E37C-7E9AB3F1B334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30.649" v="39"/>
          <ac:cxnSpMkLst>
            <pc:docMk/>
            <pc:sldMk cId="0" sldId="257"/>
            <ac:cxnSpMk id="23" creationId="{B756F7CC-72FF-06D7-7658-D923C1E86B72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7.727" v="35"/>
          <ac:cxnSpMkLst>
            <pc:docMk/>
            <pc:sldMk cId="0" sldId="257"/>
            <ac:cxnSpMk id="24" creationId="{6E1F770E-ABDA-CD15-391A-537BE5C7E69A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8.258" v="36"/>
          <ac:cxnSpMkLst>
            <pc:docMk/>
            <pc:sldMk cId="0" sldId="257"/>
            <ac:cxnSpMk id="25" creationId="{BB5E5BE0-EC9D-4637-B86C-D63FCE7B135F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30.555" v="38"/>
          <ac:cxnSpMkLst>
            <pc:docMk/>
            <pc:sldMk cId="0" sldId="257"/>
            <ac:cxnSpMk id="26" creationId="{EE228BC9-FFF8-9A79-6DF9-E07B947E4366}"/>
          </ac:cxnSpMkLst>
        </pc:cxnChg>
        <pc:cxnChg chg="del mod">
          <ac:chgData name="Hernandez Perez, Mr. Fernando Enmanuel" userId="S::fh48713n@pace.edu::5c1b3c76-c6d9-4287-8b2e-9d7a9538a451" providerId="AD" clId="Web-{2F9C7185-2119-ED4A-2100-CE579B397E56}" dt="2022-11-01T16:13:04.587" v="46"/>
          <ac:cxnSpMkLst>
            <pc:docMk/>
            <pc:sldMk cId="0" sldId="257"/>
            <ac:cxnSpMk id="28" creationId="{4E714CFD-3384-02A1-24B7-235CD43FAB16}"/>
          </ac:cxnSpMkLst>
        </pc:cxnChg>
        <pc:cxnChg chg="del mod">
          <ac:chgData name="Hernandez Perez, Mr. Fernando Enmanuel" userId="S::fh48713n@pace.edu::5c1b3c76-c6d9-4287-8b2e-9d7a9538a451" providerId="AD" clId="Web-{2F9C7185-2119-ED4A-2100-CE579B397E56}" dt="2022-11-01T16:13:05.634" v="47"/>
          <ac:cxnSpMkLst>
            <pc:docMk/>
            <pc:sldMk cId="0" sldId="257"/>
            <ac:cxnSpMk id="11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2:35.914" v="40" actId="1076"/>
          <ac:cxnSpMkLst>
            <pc:docMk/>
            <pc:sldMk cId="0" sldId="257"/>
            <ac:cxnSpMk id="11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2:35.946" v="41" actId="1076"/>
          <ac:cxnSpMkLst>
            <pc:docMk/>
            <pc:sldMk cId="0" sldId="257"/>
            <ac:cxnSpMk id="116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2F9C7185-2119-ED4A-2100-CE579B397E56}" dt="2022-11-01T16:13:10.197" v="48"/>
          <ac:cxnSpMkLst>
            <pc:docMk/>
            <pc:sldMk cId="0" sldId="257"/>
            <ac:cxnSpMk id="119" creationId="{00000000-0000-0000-0000-000000000000}"/>
          </ac:cxnSpMkLst>
        </pc:cxnChg>
      </pc:sldChg>
      <pc:sldChg chg="modSp">
        <pc:chgData name="Hernandez Perez, Mr. Fernando Enmanuel" userId="S::fh48713n@pace.edu::5c1b3c76-c6d9-4287-8b2e-9d7a9538a451" providerId="AD" clId="Web-{2F9C7185-2119-ED4A-2100-CE579B397E56}" dt="2022-11-01T16:11:23.288" v="20" actId="20577"/>
        <pc:sldMkLst>
          <pc:docMk/>
          <pc:sldMk cId="0" sldId="258"/>
        </pc:sldMkLst>
        <pc:spChg chg="mod">
          <ac:chgData name="Hernandez Perez, Mr. Fernando Enmanuel" userId="S::fh48713n@pace.edu::5c1b3c76-c6d9-4287-8b2e-9d7a9538a451" providerId="AD" clId="Web-{2F9C7185-2119-ED4A-2100-CE579B397E56}" dt="2022-11-01T16:11:23.288" v="20" actId="20577"/>
          <ac:spMkLst>
            <pc:docMk/>
            <pc:sldMk cId="0" sldId="258"/>
            <ac:spMk id="129" creationId="{00000000-0000-0000-0000-000000000000}"/>
          </ac:spMkLst>
        </pc:spChg>
      </pc:sldChg>
    </pc:docChg>
  </pc:docChgLst>
  <pc:docChgLst>
    <pc:chgData name="Hernandez Perez, Mr. Fernando Enmanuel" userId="S::fh48713n@pace.edu::5c1b3c76-c6d9-4287-8b2e-9d7a9538a451" providerId="AD" clId="Web-{BB814033-2D27-9A2A-758D-325151764E0C}"/>
    <pc:docChg chg="modSld">
      <pc:chgData name="Hernandez Perez, Mr. Fernando Enmanuel" userId="S::fh48713n@pace.edu::5c1b3c76-c6d9-4287-8b2e-9d7a9538a451" providerId="AD" clId="Web-{BB814033-2D27-9A2A-758D-325151764E0C}" dt="2022-10-27T19:56:07.276" v="6"/>
      <pc:docMkLst>
        <pc:docMk/>
      </pc:docMkLst>
      <pc:sldChg chg="delSp modSp">
        <pc:chgData name="Hernandez Perez, Mr. Fernando Enmanuel" userId="S::fh48713n@pace.edu::5c1b3c76-c6d9-4287-8b2e-9d7a9538a451" providerId="AD" clId="Web-{BB814033-2D27-9A2A-758D-325151764E0C}" dt="2022-10-27T19:56:07.276" v="6"/>
        <pc:sldMkLst>
          <pc:docMk/>
          <pc:sldMk cId="0" sldId="256"/>
        </pc:sldMkLst>
        <pc:spChg chg="del">
          <ac:chgData name="Hernandez Perez, Mr. Fernando Enmanuel" userId="S::fh48713n@pace.edu::5c1b3c76-c6d9-4287-8b2e-9d7a9538a451" providerId="AD" clId="Web-{BB814033-2D27-9A2A-758D-325151764E0C}" dt="2022-10-27T19:55:53.089" v="1"/>
          <ac:spMkLst>
            <pc:docMk/>
            <pc:sldMk cId="0" sldId="256"/>
            <ac:spMk id="60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BB814033-2D27-9A2A-758D-325151764E0C}" dt="2022-10-27T19:56:01.401" v="4"/>
          <ac:spMkLst>
            <pc:docMk/>
            <pc:sldMk cId="0" sldId="256"/>
            <ac:spMk id="61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BB814033-2D27-9A2A-758D-325151764E0C}" dt="2022-10-27T19:55:29.150" v="0"/>
          <ac:spMkLst>
            <pc:docMk/>
            <pc:sldMk cId="0" sldId="256"/>
            <ac:spMk id="85" creationId="{00000000-0000-0000-0000-000000000000}"/>
          </ac:spMkLst>
        </pc:spChg>
        <pc:cxnChg chg="del mod">
          <ac:chgData name="Hernandez Perez, Mr. Fernando Enmanuel" userId="S::fh48713n@pace.edu::5c1b3c76-c6d9-4287-8b2e-9d7a9538a451" providerId="AD" clId="Web-{BB814033-2D27-9A2A-758D-325151764E0C}" dt="2022-10-27T19:55:55.464" v="2"/>
          <ac:cxnSpMkLst>
            <pc:docMk/>
            <pc:sldMk cId="0" sldId="256"/>
            <ac:cxnSpMk id="75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BB814033-2D27-9A2A-758D-325151764E0C}" dt="2022-10-27T19:56:07.276" v="6"/>
          <ac:cxnSpMkLst>
            <pc:docMk/>
            <pc:sldMk cId="0" sldId="256"/>
            <ac:cxnSpMk id="81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BB814033-2D27-9A2A-758D-325151764E0C}" dt="2022-10-27T19:56:04.354" v="5"/>
          <ac:cxnSpMkLst>
            <pc:docMk/>
            <pc:sldMk cId="0" sldId="256"/>
            <ac:cxnSpMk id="8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BB814033-2D27-9A2A-758D-325151764E0C}" dt="2022-10-27T19:55:58.589" v="3"/>
          <ac:cxnSpMkLst>
            <pc:docMk/>
            <pc:sldMk cId="0" sldId="256"/>
            <ac:cxnSpMk id="99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0DB11468-7D5C-C6B2-97AB-9B42E78FE054}"/>
    <pc:docChg chg="modSld">
      <pc:chgData name="Hernandez Perez, Mr. Fernando Enmanuel" userId="S::fh48713n@pace.edu::5c1b3c76-c6d9-4287-8b2e-9d7a9538a451" providerId="AD" clId="Web-{0DB11468-7D5C-C6B2-97AB-9B42E78FE054}" dt="2022-11-01T16:27:33.091" v="19" actId="1076"/>
      <pc:docMkLst>
        <pc:docMk/>
      </pc:docMkLst>
      <pc:sldChg chg="addSp modSp">
        <pc:chgData name="Hernandez Perez, Mr. Fernando Enmanuel" userId="S::fh48713n@pace.edu::5c1b3c76-c6d9-4287-8b2e-9d7a9538a451" providerId="AD" clId="Web-{0DB11468-7D5C-C6B2-97AB-9B42E78FE054}" dt="2022-11-01T16:27:33.091" v="19" actId="1076"/>
        <pc:sldMkLst>
          <pc:docMk/>
          <pc:sldMk cId="0" sldId="256"/>
        </pc:sldMkLst>
        <pc:spChg chg="add mod">
          <ac:chgData name="Hernandez Perez, Mr. Fernando Enmanuel" userId="S::fh48713n@pace.edu::5c1b3c76-c6d9-4287-8b2e-9d7a9538a451" providerId="AD" clId="Web-{0DB11468-7D5C-C6B2-97AB-9B42E78FE054}" dt="2022-11-01T16:27:04.152" v="11" actId="20577"/>
          <ac:spMkLst>
            <pc:docMk/>
            <pc:sldMk cId="0" sldId="256"/>
            <ac:spMk id="9" creationId="{C440D053-55A7-5D71-E8A5-4DCE97E43CC5}"/>
          </ac:spMkLst>
        </pc:spChg>
        <pc:spChg chg="add mod">
          <ac:chgData name="Hernandez Perez, Mr. Fernando Enmanuel" userId="S::fh48713n@pace.edu::5c1b3c76-c6d9-4287-8b2e-9d7a9538a451" providerId="AD" clId="Web-{0DB11468-7D5C-C6B2-97AB-9B42E78FE054}" dt="2022-11-01T16:27:33.091" v="19" actId="1076"/>
          <ac:spMkLst>
            <pc:docMk/>
            <pc:sldMk cId="0" sldId="256"/>
            <ac:spMk id="10" creationId="{C18D139A-2EB0-56A7-B5D2-7548A33E1217}"/>
          </ac:spMkLst>
        </pc:spChg>
      </pc:sldChg>
      <pc:sldChg chg="addSp modSp">
        <pc:chgData name="Hernandez Perez, Mr. Fernando Enmanuel" userId="S::fh48713n@pace.edu::5c1b3c76-c6d9-4287-8b2e-9d7a9538a451" providerId="AD" clId="Web-{0DB11468-7D5C-C6B2-97AB-9B42E78FE054}" dt="2022-11-01T16:21:17.372" v="2" actId="14100"/>
        <pc:sldMkLst>
          <pc:docMk/>
          <pc:sldMk cId="0" sldId="258"/>
        </pc:sldMkLst>
        <pc:cxnChg chg="add mod">
          <ac:chgData name="Hernandez Perez, Mr. Fernando Enmanuel" userId="S::fh48713n@pace.edu::5c1b3c76-c6d9-4287-8b2e-9d7a9538a451" providerId="AD" clId="Web-{0DB11468-7D5C-C6B2-97AB-9B42E78FE054}" dt="2022-11-01T16:21:17.372" v="2" actId="14100"/>
          <ac:cxnSpMkLst>
            <pc:docMk/>
            <pc:sldMk cId="0" sldId="258"/>
            <ac:cxnSpMk id="2" creationId="{5E475AC1-B48B-4FF1-1544-C317D1A52A3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0A8ADADF-D8CD-6D00-A97D-958A366955C1}"/>
    <pc:docChg chg="modSld">
      <pc:chgData name="Hernandez Perez, Mr. Fernando Enmanuel" userId="S::fh48713n@pace.edu::5c1b3c76-c6d9-4287-8b2e-9d7a9538a451" providerId="AD" clId="Web-{0A8ADADF-D8CD-6D00-A97D-958A366955C1}" dt="2022-10-27T20:03:40.230" v="28"/>
      <pc:docMkLst>
        <pc:docMk/>
      </pc:docMkLst>
      <pc:sldChg chg="delSp modSp">
        <pc:chgData name="Hernandez Perez, Mr. Fernando Enmanuel" userId="S::fh48713n@pace.edu::5c1b3c76-c6d9-4287-8b2e-9d7a9538a451" providerId="AD" clId="Web-{0A8ADADF-D8CD-6D00-A97D-958A366955C1}" dt="2022-10-27T20:03:40.230" v="28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0A8ADADF-D8CD-6D00-A97D-958A366955C1}" dt="2022-10-27T19:56:38.607" v="19"/>
          <ac:spMkLst>
            <pc:docMk/>
            <pc:sldMk cId="0" sldId="256"/>
            <ac:spMk id="5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19:56:38.607" v="18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19:56:38.607" v="1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19:56:38.607" v="1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19:56:38.607" v="15"/>
          <ac:spMkLst>
            <pc:docMk/>
            <pc:sldMk cId="0" sldId="256"/>
            <ac:spMk id="59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20:03:12.807" v="21" actId="1076"/>
          <ac:spMkLst>
            <pc:docMk/>
            <pc:sldMk cId="0" sldId="256"/>
            <ac:spMk id="67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0A8ADADF-D8CD-6D00-A97D-958A366955C1}" dt="2022-10-27T20:03:08.916" v="20" actId="1076"/>
          <ac:picMkLst>
            <pc:docMk/>
            <pc:sldMk cId="0" sldId="256"/>
            <ac:picMk id="83" creationId="{00000000-0000-0000-0000-000000000000}"/>
          </ac:picMkLst>
        </pc:picChg>
        <pc:cxnChg chg="del mod">
          <ac:chgData name="Hernandez Perez, Mr. Fernando Enmanuel" userId="S::fh48713n@pace.edu::5c1b3c76-c6d9-4287-8b2e-9d7a9538a451" providerId="AD" clId="Web-{0A8ADADF-D8CD-6D00-A97D-958A366955C1}" dt="2022-10-27T20:03:40.230" v="2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20:03:33.370" v="27" actId="14100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20:03:28.979" v="26" actId="14100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20:03:20.370" v="23" actId="14100"/>
          <ac:cxnSpMkLst>
            <pc:docMk/>
            <pc:sldMk cId="0" sldId="256"/>
            <ac:cxnSpMk id="7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20:03:16.182" v="22" actId="14100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8" actId="1076"/>
          <ac:cxnSpMkLst>
            <pc:docMk/>
            <pc:sldMk cId="0" sldId="256"/>
            <ac:cxnSpMk id="7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7" actId="1076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6" actId="1076"/>
          <ac:cxnSpMkLst>
            <pc:docMk/>
            <pc:sldMk cId="0" sldId="256"/>
            <ac:cxnSpMk id="7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5" actId="1076"/>
          <ac:cxnSpMkLst>
            <pc:docMk/>
            <pc:sldMk cId="0" sldId="256"/>
            <ac:cxnSpMk id="8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9" actId="1076"/>
          <ac:cxnSpMkLst>
            <pc:docMk/>
            <pc:sldMk cId="0" sldId="256"/>
            <ac:cxnSpMk id="8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7" actId="1076"/>
          <ac:cxnSpMkLst>
            <pc:docMk/>
            <pc:sldMk cId="0" sldId="256"/>
            <ac:cxnSpMk id="9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6" actId="1076"/>
          <ac:cxnSpMkLst>
            <pc:docMk/>
            <pc:sldMk cId="0" sldId="256"/>
            <ac:cxnSpMk id="9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5" actId="1076"/>
          <ac:cxnSpMkLst>
            <pc:docMk/>
            <pc:sldMk cId="0" sldId="256"/>
            <ac:cxnSpMk id="98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FFFFDD14-39DB-6CD4-F10F-9D3D92701DB9}"/>
    <pc:docChg chg="modSld">
      <pc:chgData name="Hernandez Perez, Mr. Fernando Enmanuel" userId="S::fh48713n@pace.edu::5c1b3c76-c6d9-4287-8b2e-9d7a9538a451" providerId="AD" clId="Web-{FFFFDD14-39DB-6CD4-F10F-9D3D92701DB9}" dt="2022-10-27T19:55:20.360" v="3"/>
      <pc:docMkLst>
        <pc:docMk/>
      </pc:docMkLst>
      <pc:sldChg chg="delSp modSp">
        <pc:chgData name="Hernandez Perez, Mr. Fernando Enmanuel" userId="S::fh48713n@pace.edu::5c1b3c76-c6d9-4287-8b2e-9d7a9538a451" providerId="AD" clId="Web-{FFFFDD14-39DB-6CD4-F10F-9D3D92701DB9}" dt="2022-10-27T19:55:20.360" v="3"/>
        <pc:sldMkLst>
          <pc:docMk/>
          <pc:sldMk cId="0" sldId="256"/>
        </pc:sldMkLst>
        <pc:cxnChg chg="del mod">
          <ac:chgData name="Hernandez Perez, Mr. Fernando Enmanuel" userId="S::fh48713n@pace.edu::5c1b3c76-c6d9-4287-8b2e-9d7a9538a451" providerId="AD" clId="Web-{FFFFDD14-39DB-6CD4-F10F-9D3D92701DB9}" dt="2022-10-27T19:55:19.266" v="2"/>
          <ac:cxnSpMkLst>
            <pc:docMk/>
            <pc:sldMk cId="0" sldId="256"/>
            <ac:cxnSpMk id="90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FFFFDD14-39DB-6CD4-F10F-9D3D92701DB9}" dt="2022-10-27T19:55:15.891" v="0"/>
          <ac:cxnSpMkLst>
            <pc:docMk/>
            <pc:sldMk cId="0" sldId="256"/>
            <ac:cxnSpMk id="91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FFFFDD14-39DB-6CD4-F10F-9D3D92701DB9}" dt="2022-10-27T19:55:17.360" v="1"/>
          <ac:cxnSpMkLst>
            <pc:docMk/>
            <pc:sldMk cId="0" sldId="256"/>
            <ac:cxnSpMk id="9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FFFFDD14-39DB-6CD4-F10F-9D3D92701DB9}" dt="2022-10-27T19:55:20.360" v="3"/>
          <ac:cxnSpMkLst>
            <pc:docMk/>
            <pc:sldMk cId="0" sldId="256"/>
            <ac:cxnSpMk id="95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714D07F7-85D0-B008-B905-7FB6A6844024}"/>
    <pc:docChg chg="delSld modSld">
      <pc:chgData name="Hernandez Perez, Mr. Fernando Enmanuel" userId="S::fh48713n@pace.edu::5c1b3c76-c6d9-4287-8b2e-9d7a9538a451" providerId="AD" clId="Web-{714D07F7-85D0-B008-B905-7FB6A6844024}" dt="2022-10-28T01:07:21.698" v="300"/>
      <pc:docMkLst>
        <pc:docMk/>
      </pc:docMkLst>
      <pc:sldChg chg="addSp delSp modSp">
        <pc:chgData name="Hernandez Perez, Mr. Fernando Enmanuel" userId="S::fh48713n@pace.edu::5c1b3c76-c6d9-4287-8b2e-9d7a9538a451" providerId="AD" clId="Web-{714D07F7-85D0-B008-B905-7FB6A6844024}" dt="2022-10-27T20:17:40.981" v="91" actId="20577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714D07F7-85D0-B008-B905-7FB6A6844024}" dt="2022-10-27T20:17:33.261" v="88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7:22.839" v="87" actId="20577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7:36.105" v="89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7:38.418" v="90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7:40.981" v="91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3:12.618" v="46" actId="20577"/>
          <ac:spMkLst>
            <pc:docMk/>
            <pc:sldMk cId="0" sldId="256"/>
            <ac:spMk id="68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714D07F7-85D0-B008-B905-7FB6A6844024}" dt="2022-10-27T20:06:34.950" v="0" actId="1076"/>
          <ac:picMkLst>
            <pc:docMk/>
            <pc:sldMk cId="0" sldId="256"/>
            <ac:picMk id="84" creationId="{00000000-0000-0000-0000-000000000000}"/>
          </ac:picMkLst>
        </pc:picChg>
        <pc:cxnChg chg="add del mod">
          <ac:chgData name="Hernandez Perez, Mr. Fernando Enmanuel" userId="S::fh48713n@pace.edu::5c1b3c76-c6d9-4287-8b2e-9d7a9538a451" providerId="AD" clId="Web-{714D07F7-85D0-B008-B905-7FB6A6844024}" dt="2022-10-27T20:14:48.922" v="65"/>
          <ac:cxnSpMkLst>
            <pc:docMk/>
            <pc:sldMk cId="0" sldId="256"/>
            <ac:cxnSpMk id="2" creationId="{837C85C5-F629-36C8-18AE-BAA6DF3F5CDD}"/>
          </ac:cxnSpMkLst>
        </pc:cxnChg>
        <pc:cxnChg chg="del">
          <ac:chgData name="Hernandez Perez, Mr. Fernando Enmanuel" userId="S::fh48713n@pace.edu::5c1b3c76-c6d9-4287-8b2e-9d7a9538a451" providerId="AD" clId="Web-{714D07F7-85D0-B008-B905-7FB6A6844024}" dt="2022-10-27T20:13:53.449" v="51"/>
          <ac:cxnSpMkLst>
            <pc:docMk/>
            <pc:sldMk cId="0" sldId="256"/>
            <ac:cxnSpMk id="3" creationId="{9AF8D4C0-3736-400D-BBB4-8D08E6D8EFD6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0:15:01.782" v="68" actId="14100"/>
          <ac:cxnSpMkLst>
            <pc:docMk/>
            <pc:sldMk cId="0" sldId="256"/>
            <ac:cxnSpMk id="4" creationId="{7D40558B-0597-BF34-15EF-8D1EBFF1B9B1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0:15:13.767" v="71" actId="14100"/>
          <ac:cxnSpMkLst>
            <pc:docMk/>
            <pc:sldMk cId="0" sldId="256"/>
            <ac:cxnSpMk id="5" creationId="{4A06C949-ED51-0D14-2DAA-E18FF8A720E9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0:15:32.206" v="75" actId="14100"/>
          <ac:cxnSpMkLst>
            <pc:docMk/>
            <pc:sldMk cId="0" sldId="256"/>
            <ac:cxnSpMk id="6" creationId="{6EDB22D8-D394-4488-24FD-C67FB3A41C68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0:15:41.676" v="78" actId="14100"/>
          <ac:cxnSpMkLst>
            <pc:docMk/>
            <pc:sldMk cId="0" sldId="256"/>
            <ac:cxnSpMk id="7" creationId="{EE9385C7-89E8-F8E1-8A80-764C68484BA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685" v="53" actId="1076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16" v="54" actId="1076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47" v="55" actId="1076"/>
          <ac:cxnSpMkLst>
            <pc:docMk/>
            <pc:sldMk cId="0" sldId="256"/>
            <ac:cxnSpMk id="7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78" v="56" actId="1076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16" v="54" actId="1076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47" v="55" actId="1076"/>
          <ac:cxnSpMkLst>
            <pc:docMk/>
            <pc:sldMk cId="0" sldId="256"/>
            <ac:cxnSpMk id="7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78" v="56" actId="1076"/>
          <ac:cxnSpMkLst>
            <pc:docMk/>
            <pc:sldMk cId="0" sldId="256"/>
            <ac:cxnSpMk id="8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5:23.456" v="72" actId="14100"/>
          <ac:cxnSpMkLst>
            <pc:docMk/>
            <pc:sldMk cId="0" sldId="256"/>
            <ac:cxnSpMk id="89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14D07F7-85D0-B008-B905-7FB6A6844024}" dt="2022-10-27T20:14:43.984" v="62"/>
          <ac:cxnSpMkLst>
            <pc:docMk/>
            <pc:sldMk cId="0" sldId="256"/>
            <ac:cxnSpMk id="96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14D07F7-85D0-B008-B905-7FB6A6844024}" dt="2022-10-27T20:14:45.469" v="63"/>
          <ac:cxnSpMkLst>
            <pc:docMk/>
            <pc:sldMk cId="0" sldId="256"/>
            <ac:cxnSpMk id="97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14D07F7-85D0-B008-B905-7FB6A6844024}" dt="2022-10-27T20:14:47.047" v="64"/>
          <ac:cxnSpMkLst>
            <pc:docMk/>
            <pc:sldMk cId="0" sldId="256"/>
            <ac:cxnSpMk id="98" creationId="{00000000-0000-0000-0000-000000000000}"/>
          </ac:cxnSpMkLst>
        </pc:cxnChg>
      </pc:sldChg>
      <pc:sldChg chg="modSp">
        <pc:chgData name="Hernandez Perez, Mr. Fernando Enmanuel" userId="S::fh48713n@pace.edu::5c1b3c76-c6d9-4287-8b2e-9d7a9538a451" providerId="AD" clId="Web-{714D07F7-85D0-B008-B905-7FB6A6844024}" dt="2022-10-28T01:07:21.698" v="300"/>
        <pc:sldMkLst>
          <pc:docMk/>
          <pc:sldMk cId="0" sldId="257"/>
        </pc:sldMkLst>
        <pc:spChg chg="mod">
          <ac:chgData name="Hernandez Perez, Mr. Fernando Enmanuel" userId="S::fh48713n@pace.edu::5c1b3c76-c6d9-4287-8b2e-9d7a9538a451" providerId="AD" clId="Web-{714D07F7-85D0-B008-B905-7FB6A6844024}" dt="2022-10-28T01:00:58.312" v="298" actId="20577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8T01:07:21.698" v="300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8T00:59:39.856" v="296" actId="20577"/>
          <ac:spMkLst>
            <pc:docMk/>
            <pc:sldMk cId="0" sldId="257"/>
            <ac:spMk id="108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714D07F7-85D0-B008-B905-7FB6A6844024}" dt="2022-10-28T01:01:09.265" v="299" actId="1076"/>
          <ac:picMkLst>
            <pc:docMk/>
            <pc:sldMk cId="0" sldId="257"/>
            <ac:picMk id="121" creationId="{00000000-0000-0000-0000-000000000000}"/>
          </ac:picMkLst>
        </pc:picChg>
      </pc:sldChg>
      <pc:sldChg chg="addSp delSp modSp">
        <pc:chgData name="Hernandez Perez, Mr. Fernando Enmanuel" userId="S::fh48713n@pace.edu::5c1b3c76-c6d9-4287-8b2e-9d7a9538a451" providerId="AD" clId="Web-{714D07F7-85D0-B008-B905-7FB6A6844024}" dt="2022-10-28T00:57:46.649" v="273" actId="20577"/>
        <pc:sldMkLst>
          <pc:docMk/>
          <pc:sldMk cId="0" sldId="258"/>
        </pc:sldMkLst>
        <pc:spChg chg="add mod">
          <ac:chgData name="Hernandez Perez, Mr. Fernando Enmanuel" userId="S::fh48713n@pace.edu::5c1b3c76-c6d9-4287-8b2e-9d7a9538a451" providerId="AD" clId="Web-{714D07F7-85D0-B008-B905-7FB6A6844024}" dt="2022-10-27T23:17:56.616" v="261" actId="20577"/>
          <ac:spMkLst>
            <pc:docMk/>
            <pc:sldMk cId="0" sldId="258"/>
            <ac:spMk id="2" creationId="{74BF8032-3438-44B9-CF97-572BC3BA7466}"/>
          </ac:spMkLst>
        </pc:spChg>
        <pc:spChg chg="add mod">
          <ac:chgData name="Hernandez Perez, Mr. Fernando Enmanuel" userId="S::fh48713n@pace.edu::5c1b3c76-c6d9-4287-8b2e-9d7a9538a451" providerId="AD" clId="Web-{714D07F7-85D0-B008-B905-7FB6A6844024}" dt="2022-10-27T23:17:51.569" v="260" actId="20577"/>
          <ac:spMkLst>
            <pc:docMk/>
            <pc:sldMk cId="0" sldId="258"/>
            <ac:spMk id="3" creationId="{A65519B9-A31E-9860-061B-E722C59F4FFF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8T00:57:46.649" v="273" actId="20577"/>
          <ac:spMkLst>
            <pc:docMk/>
            <pc:sldMk cId="0" sldId="258"/>
            <ac:spMk id="129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16.336" v="266" actId="20577"/>
          <ac:spMkLst>
            <pc:docMk/>
            <pc:sldMk cId="0" sldId="258"/>
            <ac:spMk id="131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13.898" v="265" actId="20577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10.804" v="264" actId="20577"/>
          <ac:spMkLst>
            <pc:docMk/>
            <pc:sldMk cId="0" sldId="258"/>
            <ac:spMk id="133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02.523" v="263" actId="20577"/>
          <ac:spMkLst>
            <pc:docMk/>
            <pc:sldMk cId="0" sldId="258"/>
            <ac:spMk id="134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00.038" v="262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05:39.166" v="121" actId="20577"/>
          <ac:spMkLst>
            <pc:docMk/>
            <pc:sldMk cId="0" sldId="258"/>
            <ac:spMk id="13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0:38.865" v="149" actId="1076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0:32.896" v="147" actId="20577"/>
          <ac:spMkLst>
            <pc:docMk/>
            <pc:sldMk cId="0" sldId="258"/>
            <ac:spMk id="151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714D07F7-85D0-B008-B905-7FB6A6844024}" dt="2022-10-27T23:05:35.432" v="118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21.930" v="267" actId="1076"/>
          <ac:spMkLst>
            <pc:docMk/>
            <pc:sldMk cId="0" sldId="258"/>
            <ac:spMk id="160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714D07F7-85D0-B008-B905-7FB6A6844024}" dt="2022-10-27T23:10:34.912" v="148" actId="1076"/>
          <ac:picMkLst>
            <pc:docMk/>
            <pc:sldMk cId="0" sldId="258"/>
            <ac:picMk id="149" creationId="{00000000-0000-0000-0000-000000000000}"/>
          </ac:picMkLst>
        </pc:picChg>
        <pc:picChg chg="del">
          <ac:chgData name="Hernandez Perez, Mr. Fernando Enmanuel" userId="S::fh48713n@pace.edu::5c1b3c76-c6d9-4287-8b2e-9d7a9538a451" providerId="AD" clId="Web-{714D07F7-85D0-B008-B905-7FB6A6844024}" dt="2022-10-27T23:05:34.557" v="117"/>
          <ac:picMkLst>
            <pc:docMk/>
            <pc:sldMk cId="0" sldId="258"/>
            <ac:picMk id="159" creationId="{00000000-0000-0000-0000-000000000000}"/>
          </ac:picMkLst>
        </pc:picChg>
        <pc:cxnChg chg="add mod">
          <ac:chgData name="Hernandez Perez, Mr. Fernando Enmanuel" userId="S::fh48713n@pace.edu::5c1b3c76-c6d9-4287-8b2e-9d7a9538a451" providerId="AD" clId="Web-{714D07F7-85D0-B008-B905-7FB6A6844024}" dt="2022-10-27T23:16:43.645" v="243" actId="14100"/>
          <ac:cxnSpMkLst>
            <pc:docMk/>
            <pc:sldMk cId="0" sldId="258"/>
            <ac:cxnSpMk id="4" creationId="{66466F81-9078-6C01-62C5-E68622814D4C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6:51.629" v="246" actId="14100"/>
          <ac:cxnSpMkLst>
            <pc:docMk/>
            <pc:sldMk cId="0" sldId="258"/>
            <ac:cxnSpMk id="5" creationId="{8363B27E-2B8B-A32A-8570-49797E7A2621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7:07.583" v="249" actId="14100"/>
          <ac:cxnSpMkLst>
            <pc:docMk/>
            <pc:sldMk cId="0" sldId="258"/>
            <ac:cxnSpMk id="6" creationId="{3B0F055C-EF92-5E63-111B-4F9CD181AF20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7:21.349" v="253" actId="14100"/>
          <ac:cxnSpMkLst>
            <pc:docMk/>
            <pc:sldMk cId="0" sldId="258"/>
            <ac:cxnSpMk id="7" creationId="{308FB956-78FD-6297-8882-BD87EC9F1D5E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7:36.100" v="256" actId="14100"/>
          <ac:cxnSpMkLst>
            <pc:docMk/>
            <pc:sldMk cId="0" sldId="258"/>
            <ac:cxnSpMk id="8" creationId="{4A868D93-BDDC-819A-A54D-65CE1FD187AB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7:43.537" v="259" actId="14100"/>
          <ac:cxnSpMkLst>
            <pc:docMk/>
            <pc:sldMk cId="0" sldId="258"/>
            <ac:cxnSpMk id="9" creationId="{D59F873F-AE0A-13A8-138D-D9542C488202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09" v="228" actId="1076"/>
          <ac:cxnSpMkLst>
            <pc:docMk/>
            <pc:sldMk cId="0" sldId="258"/>
            <ac:cxnSpMk id="13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40" v="229" actId="1076"/>
          <ac:cxnSpMkLst>
            <pc:docMk/>
            <pc:sldMk cId="0" sldId="258"/>
            <ac:cxnSpMk id="13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56" v="230" actId="1076"/>
          <ac:cxnSpMkLst>
            <pc:docMk/>
            <pc:sldMk cId="0" sldId="258"/>
            <ac:cxnSpMk id="14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87" v="231" actId="1076"/>
          <ac:cxnSpMkLst>
            <pc:docMk/>
            <pc:sldMk cId="0" sldId="258"/>
            <ac:cxnSpMk id="14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518" v="232" actId="1076"/>
          <ac:cxnSpMkLst>
            <pc:docMk/>
            <pc:sldMk cId="0" sldId="258"/>
            <ac:cxnSpMk id="142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09" v="228" actId="1076"/>
          <ac:cxnSpMkLst>
            <pc:docMk/>
            <pc:sldMk cId="0" sldId="258"/>
            <ac:cxnSpMk id="14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40" v="229" actId="1076"/>
          <ac:cxnSpMkLst>
            <pc:docMk/>
            <pc:sldMk cId="0" sldId="258"/>
            <ac:cxnSpMk id="14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87" v="231" actId="1076"/>
          <ac:cxnSpMkLst>
            <pc:docMk/>
            <pc:sldMk cId="0" sldId="258"/>
            <ac:cxnSpMk id="14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518" v="232" actId="1076"/>
          <ac:cxnSpMkLst>
            <pc:docMk/>
            <pc:sldMk cId="0" sldId="258"/>
            <ac:cxnSpMk id="14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09" v="228" actId="1076"/>
          <ac:cxnSpMkLst>
            <pc:docMk/>
            <pc:sldMk cId="0" sldId="258"/>
            <ac:cxnSpMk id="15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40" v="229" actId="1076"/>
          <ac:cxnSpMkLst>
            <pc:docMk/>
            <pc:sldMk cId="0" sldId="258"/>
            <ac:cxnSpMk id="15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56" v="230" actId="1076"/>
          <ac:cxnSpMkLst>
            <pc:docMk/>
            <pc:sldMk cId="0" sldId="258"/>
            <ac:cxnSpMk id="155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87" v="231" actId="1076"/>
          <ac:cxnSpMkLst>
            <pc:docMk/>
            <pc:sldMk cId="0" sldId="258"/>
            <ac:cxnSpMk id="15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518" v="232" actId="1076"/>
          <ac:cxnSpMkLst>
            <pc:docMk/>
            <pc:sldMk cId="0" sldId="258"/>
            <ac:cxnSpMk id="157" creationId="{00000000-0000-0000-0000-000000000000}"/>
          </ac:cxnSpMkLst>
        </pc:cxnChg>
      </pc:sldChg>
      <pc:sldChg chg="del">
        <pc:chgData name="Hernandez Perez, Mr. Fernando Enmanuel" userId="S::fh48713n@pace.edu::5c1b3c76-c6d9-4287-8b2e-9d7a9538a451" providerId="AD" clId="Web-{714D07F7-85D0-B008-B905-7FB6A6844024}" dt="2022-10-27T20:10:06.574" v="24"/>
        <pc:sldMkLst>
          <pc:docMk/>
          <pc:sldMk cId="0" sldId="259"/>
        </pc:sldMkLst>
      </pc:sldChg>
      <pc:sldChg chg="del">
        <pc:chgData name="Hernandez Perez, Mr. Fernando Enmanuel" userId="S::fh48713n@pace.edu::5c1b3c76-c6d9-4287-8b2e-9d7a9538a451" providerId="AD" clId="Web-{714D07F7-85D0-B008-B905-7FB6A6844024}" dt="2022-10-27T20:10:02.730" v="23"/>
        <pc:sldMkLst>
          <pc:docMk/>
          <pc:sldMk cId="0" sldId="260"/>
        </pc:sldMkLst>
      </pc:sldChg>
      <pc:sldChg chg="del">
        <pc:chgData name="Hernandez Perez, Mr. Fernando Enmanuel" userId="S::fh48713n@pace.edu::5c1b3c76-c6d9-4287-8b2e-9d7a9538a451" providerId="AD" clId="Web-{714D07F7-85D0-B008-B905-7FB6A6844024}" dt="2022-10-27T20:10:00.371" v="22"/>
        <pc:sldMkLst>
          <pc:docMk/>
          <pc:sldMk cId="0" sldId="261"/>
        </pc:sldMkLst>
      </pc:sldChg>
    </pc:docChg>
  </pc:docChgLst>
  <pc:docChgLst>
    <pc:chgData name="Patel, Mr. Jigarkumar Rajnikant" userId="S::jp06763n@pace.edu::34a565f2-ed71-4c6d-a4d1-bb343efea18c" providerId="AD" clId="Web-{3E06F857-2DA7-7851-9A0E-428B75AEDF64}"/>
    <pc:docChg chg="modSld">
      <pc:chgData name="Patel, Mr. Jigarkumar Rajnikant" userId="S::jp06763n@pace.edu::34a565f2-ed71-4c6d-a4d1-bb343efea18c" providerId="AD" clId="Web-{3E06F857-2DA7-7851-9A0E-428B75AEDF64}" dt="2022-10-27T23:41:26.247" v="145" actId="14100"/>
      <pc:docMkLst>
        <pc:docMk/>
      </pc:docMkLst>
      <pc:sldChg chg="addSp modSp">
        <pc:chgData name="Patel, Mr. Jigarkumar Rajnikant" userId="S::jp06763n@pace.edu::34a565f2-ed71-4c6d-a4d1-bb343efea18c" providerId="AD" clId="Web-{3E06F857-2DA7-7851-9A0E-428B75AEDF64}" dt="2022-10-27T20:13:48.802" v="6" actId="14100"/>
        <pc:sldMkLst>
          <pc:docMk/>
          <pc:sldMk cId="0" sldId="256"/>
        </pc:sldMkLst>
        <pc:spChg chg="mod">
          <ac:chgData name="Patel, Mr. Jigarkumar Rajnikant" userId="S::jp06763n@pace.edu::34a565f2-ed71-4c6d-a4d1-bb343efea18c" providerId="AD" clId="Web-{3E06F857-2DA7-7851-9A0E-428B75AEDF64}" dt="2022-10-27T20:13:02.738" v="3" actId="14100"/>
          <ac:spMkLst>
            <pc:docMk/>
            <pc:sldMk cId="0" sldId="256"/>
            <ac:spMk id="68" creationId="{00000000-0000-0000-0000-000000000000}"/>
          </ac:spMkLst>
        </pc:spChg>
        <pc:cxnChg chg="add mod">
          <ac:chgData name="Patel, Mr. Jigarkumar Rajnikant" userId="S::jp06763n@pace.edu::34a565f2-ed71-4c6d-a4d1-bb343efea18c" providerId="AD" clId="Web-{3E06F857-2DA7-7851-9A0E-428B75AEDF64}" dt="2022-10-27T20:13:48.802" v="6" actId="14100"/>
          <ac:cxnSpMkLst>
            <pc:docMk/>
            <pc:sldMk cId="0" sldId="256"/>
            <ac:cxnSpMk id="3" creationId="{9AF8D4C0-3736-400D-BBB4-8D08E6D8EFD6}"/>
          </ac:cxnSpMkLst>
        </pc:cxnChg>
      </pc:sldChg>
      <pc:sldChg chg="addSp delSp modSp">
        <pc:chgData name="Patel, Mr. Jigarkumar Rajnikant" userId="S::jp06763n@pace.edu::34a565f2-ed71-4c6d-a4d1-bb343efea18c" providerId="AD" clId="Web-{3E06F857-2DA7-7851-9A0E-428B75AEDF64}" dt="2022-10-27T23:41:26.247" v="145" actId="14100"/>
        <pc:sldMkLst>
          <pc:docMk/>
          <pc:sldMk cId="0" sldId="257"/>
        </pc:sldMkLst>
        <pc:spChg chg="add mod">
          <ac:chgData name="Patel, Mr. Jigarkumar Rajnikant" userId="S::jp06763n@pace.edu::34a565f2-ed71-4c6d-a4d1-bb343efea18c" providerId="AD" clId="Web-{3E06F857-2DA7-7851-9A0E-428B75AEDF64}" dt="2022-10-27T23:25:18.276" v="98" actId="20577"/>
          <ac:spMkLst>
            <pc:docMk/>
            <pc:sldMk cId="0" sldId="257"/>
            <ac:spMk id="2" creationId="{4F5396B9-35F0-B973-D871-368CBA606DBC}"/>
          </ac:spMkLst>
        </pc:spChg>
        <pc:spChg chg="add mod">
          <ac:chgData name="Patel, Mr. Jigarkumar Rajnikant" userId="S::jp06763n@pace.edu::34a565f2-ed71-4c6d-a4d1-bb343efea18c" providerId="AD" clId="Web-{3E06F857-2DA7-7851-9A0E-428B75AEDF64}" dt="2022-10-27T23:24:08.629" v="94" actId="20577"/>
          <ac:spMkLst>
            <pc:docMk/>
            <pc:sldMk cId="0" sldId="257"/>
            <ac:spMk id="3" creationId="{2536ACFE-80CE-68B1-6FD1-E23B9C360BCF}"/>
          </ac:spMkLst>
        </pc:spChg>
        <pc:spChg chg="add del mod">
          <ac:chgData name="Patel, Mr. Jigarkumar Rajnikant" userId="S::jp06763n@pace.edu::34a565f2-ed71-4c6d-a4d1-bb343efea18c" providerId="AD" clId="Web-{3E06F857-2DA7-7851-9A0E-428B75AEDF64}" dt="2022-10-27T23:21:55.843" v="67"/>
          <ac:spMkLst>
            <pc:docMk/>
            <pc:sldMk cId="0" sldId="257"/>
            <ac:spMk id="4" creationId="{6EC7665F-7D04-73E0-0773-627F4A7A4E4D}"/>
          </ac:spMkLst>
        </pc:spChg>
        <pc:spChg chg="add mod">
          <ac:chgData name="Patel, Mr. Jigarkumar Rajnikant" userId="S::jp06763n@pace.edu::34a565f2-ed71-4c6d-a4d1-bb343efea18c" providerId="AD" clId="Web-{3E06F857-2DA7-7851-9A0E-428B75AEDF64}" dt="2022-10-27T23:37:34.990" v="103" actId="14100"/>
          <ac:spMkLst>
            <pc:docMk/>
            <pc:sldMk cId="0" sldId="257"/>
            <ac:spMk id="5" creationId="{3A9F78E1-3C70-6121-A6C7-775FB48B7F81}"/>
          </ac:spMkLst>
        </pc:spChg>
        <pc:cxnChg chg="add mod">
          <ac:chgData name="Patel, Mr. Jigarkumar Rajnikant" userId="S::jp06763n@pace.edu::34a565f2-ed71-4c6d-a4d1-bb343efea18c" providerId="AD" clId="Web-{3E06F857-2DA7-7851-9A0E-428B75AEDF64}" dt="2022-10-27T23:38:41.805" v="112" actId="14100"/>
          <ac:cxnSpMkLst>
            <pc:docMk/>
            <pc:sldMk cId="0" sldId="257"/>
            <ac:cxnSpMk id="6" creationId="{07D398A0-E60A-5058-9A43-15AB8328CA7D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01.961" v="117" actId="14100"/>
          <ac:cxnSpMkLst>
            <pc:docMk/>
            <pc:sldMk cId="0" sldId="257"/>
            <ac:cxnSpMk id="7" creationId="{6BDD96E0-7FA1-51F1-9652-3AB176196F97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8:53.649" v="116" actId="14100"/>
          <ac:cxnSpMkLst>
            <pc:docMk/>
            <pc:sldMk cId="0" sldId="257"/>
            <ac:cxnSpMk id="8" creationId="{85CDCB82-46E3-21A3-59C5-D2763123C5E8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19.774" v="121" actId="14100"/>
          <ac:cxnSpMkLst>
            <pc:docMk/>
            <pc:sldMk cId="0" sldId="257"/>
            <ac:cxnSpMk id="9" creationId="{51EC757B-2EDE-7A9B-B97F-2C74403E48C7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46.150" v="129" actId="14100"/>
          <ac:cxnSpMkLst>
            <pc:docMk/>
            <pc:sldMk cId="0" sldId="257"/>
            <ac:cxnSpMk id="10" creationId="{B655027A-8B6B-9EC1-F799-D80ADF62E489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55.557" v="130" actId="14100"/>
          <ac:cxnSpMkLst>
            <pc:docMk/>
            <pc:sldMk cId="0" sldId="257"/>
            <ac:cxnSpMk id="11" creationId="{9E163519-54BE-D2B9-A679-F819186723A3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39.900" v="128" actId="14100"/>
          <ac:cxnSpMkLst>
            <pc:docMk/>
            <pc:sldMk cId="0" sldId="257"/>
            <ac:cxnSpMk id="12" creationId="{E76AF9A5-DDFC-0D7F-23FD-0E06319447FD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0:20.620" v="133" actId="14100"/>
          <ac:cxnSpMkLst>
            <pc:docMk/>
            <pc:sldMk cId="0" sldId="257"/>
            <ac:cxnSpMk id="13" creationId="{4D2A2210-81E7-D3A8-D713-4AFA20FAF5F3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0:41.371" v="136" actId="14100"/>
          <ac:cxnSpMkLst>
            <pc:docMk/>
            <pc:sldMk cId="0" sldId="257"/>
            <ac:cxnSpMk id="14" creationId="{681F17B5-742C-A17D-D8D9-800171AD817C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1:10.684" v="139" actId="14100"/>
          <ac:cxnSpMkLst>
            <pc:docMk/>
            <pc:sldMk cId="0" sldId="257"/>
            <ac:cxnSpMk id="15" creationId="{59491210-2F4E-4742-375F-FE3A3AAEED47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1:18.200" v="142" actId="14100"/>
          <ac:cxnSpMkLst>
            <pc:docMk/>
            <pc:sldMk cId="0" sldId="257"/>
            <ac:cxnSpMk id="16" creationId="{100A13C1-9259-BFFE-8C1C-7874B2ACD561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1:26.247" v="145" actId="14100"/>
          <ac:cxnSpMkLst>
            <pc:docMk/>
            <pc:sldMk cId="0" sldId="257"/>
            <ac:cxnSpMk id="17" creationId="{F2116499-631A-5DCC-E6F7-354E09CB4BB2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53895311-3712-657C-B91F-89994FC70F94}"/>
    <pc:docChg chg="modSld">
      <pc:chgData name="Hernandez Perez, Mr. Fernando Enmanuel" userId="S::fh48713n@pace.edu::5c1b3c76-c6d9-4287-8b2e-9d7a9538a451" providerId="AD" clId="Web-{53895311-3712-657C-B91F-89994FC70F94}" dt="2022-11-01T16:15:03.179" v="18"/>
      <pc:docMkLst>
        <pc:docMk/>
      </pc:docMkLst>
      <pc:sldChg chg="delSp modSp">
        <pc:chgData name="Hernandez Perez, Mr. Fernando Enmanuel" userId="S::fh48713n@pace.edu::5c1b3c76-c6d9-4287-8b2e-9d7a9538a451" providerId="AD" clId="Web-{53895311-3712-657C-B91F-89994FC70F94}" dt="2022-11-01T16:13:33.598" v="3" actId="14100"/>
        <pc:sldMkLst>
          <pc:docMk/>
          <pc:sldMk cId="0" sldId="257"/>
        </pc:sldMkLst>
        <pc:spChg chg="del">
          <ac:chgData name="Hernandez Perez, Mr. Fernando Enmanuel" userId="S::fh48713n@pace.edu::5c1b3c76-c6d9-4287-8b2e-9d7a9538a451" providerId="AD" clId="Web-{53895311-3712-657C-B91F-89994FC70F94}" dt="2022-11-01T16:13:27.738" v="2"/>
          <ac:spMkLst>
            <pc:docMk/>
            <pc:sldMk cId="0" sldId="257"/>
            <ac:spMk id="106" creationId="{00000000-0000-0000-0000-000000000000}"/>
          </ac:spMkLst>
        </pc:spChg>
        <pc:picChg chg="del">
          <ac:chgData name="Hernandez Perez, Mr. Fernando Enmanuel" userId="S::fh48713n@pace.edu::5c1b3c76-c6d9-4287-8b2e-9d7a9538a451" providerId="AD" clId="Web-{53895311-3712-657C-B91F-89994FC70F94}" dt="2022-11-01T16:13:25.723" v="1"/>
          <ac:picMkLst>
            <pc:docMk/>
            <pc:sldMk cId="0" sldId="257"/>
            <ac:picMk id="112" creationId="{00000000-0000-0000-0000-000000000000}"/>
          </ac:picMkLst>
        </pc:picChg>
        <pc:cxnChg chg="mod">
          <ac:chgData name="Hernandez Perez, Mr. Fernando Enmanuel" userId="S::fh48713n@pace.edu::5c1b3c76-c6d9-4287-8b2e-9d7a9538a451" providerId="AD" clId="Web-{53895311-3712-657C-B91F-89994FC70F94}" dt="2022-11-01T16:13:24.269" v="0" actId="14100"/>
          <ac:cxnSpMkLst>
            <pc:docMk/>
            <pc:sldMk cId="0" sldId="257"/>
            <ac:cxnSpMk id="20" creationId="{17475112-9CC5-C721-14D6-8AD4B8272CB9}"/>
          </ac:cxnSpMkLst>
        </pc:cxnChg>
        <pc:cxnChg chg="mod">
          <ac:chgData name="Hernandez Perez, Mr. Fernando Enmanuel" userId="S::fh48713n@pace.edu::5c1b3c76-c6d9-4287-8b2e-9d7a9538a451" providerId="AD" clId="Web-{53895311-3712-657C-B91F-89994FC70F94}" dt="2022-11-01T16:13:33.598" v="3" actId="14100"/>
          <ac:cxnSpMkLst>
            <pc:docMk/>
            <pc:sldMk cId="0" sldId="257"/>
            <ac:cxnSpMk id="117" creationId="{00000000-0000-0000-0000-000000000000}"/>
          </ac:cxnSpMkLst>
        </pc:cxnChg>
      </pc:sldChg>
      <pc:sldChg chg="delSp modSp">
        <pc:chgData name="Hernandez Perez, Mr. Fernando Enmanuel" userId="S::fh48713n@pace.edu::5c1b3c76-c6d9-4287-8b2e-9d7a9538a451" providerId="AD" clId="Web-{53895311-3712-657C-B91F-89994FC70F94}" dt="2022-11-01T16:15:03.179" v="18"/>
        <pc:sldMkLst>
          <pc:docMk/>
          <pc:sldMk cId="0" sldId="258"/>
        </pc:sldMkLst>
        <pc:spChg chg="del">
          <ac:chgData name="Hernandez Perez, Mr. Fernando Enmanuel" userId="S::fh48713n@pace.edu::5c1b3c76-c6d9-4287-8b2e-9d7a9538a451" providerId="AD" clId="Web-{53895311-3712-657C-B91F-89994FC70F94}" dt="2022-11-01T16:14:47.241" v="10"/>
          <ac:spMkLst>
            <pc:docMk/>
            <pc:sldMk cId="0" sldId="258"/>
            <ac:spMk id="2" creationId="{74BF8032-3438-44B9-CF97-572BC3BA7466}"/>
          </ac:spMkLst>
        </pc:spChg>
        <pc:spChg chg="del">
          <ac:chgData name="Hernandez Perez, Mr. Fernando Enmanuel" userId="S::fh48713n@pace.edu::5c1b3c76-c6d9-4287-8b2e-9d7a9538a451" providerId="AD" clId="Web-{53895311-3712-657C-B91F-89994FC70F94}" dt="2022-11-01T16:14:46.256" v="9"/>
          <ac:spMkLst>
            <pc:docMk/>
            <pc:sldMk cId="0" sldId="258"/>
            <ac:spMk id="3" creationId="{A65519B9-A31E-9860-061B-E722C59F4FFF}"/>
          </ac:spMkLst>
        </pc:spChg>
        <pc:spChg chg="mod">
          <ac:chgData name="Hernandez Perez, Mr. Fernando Enmanuel" userId="S::fh48713n@pace.edu::5c1b3c76-c6d9-4287-8b2e-9d7a9538a451" providerId="AD" clId="Web-{53895311-3712-657C-B91F-89994FC70F94}" dt="2022-11-01T16:13:51.848" v="6" actId="14100"/>
          <ac:spMkLst>
            <pc:docMk/>
            <pc:sldMk cId="0" sldId="258"/>
            <ac:spMk id="129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53895311-3712-657C-B91F-89994FC70F94}" dt="2022-11-01T16:14:44.569" v="8" actId="20577"/>
          <ac:spMkLst>
            <pc:docMk/>
            <pc:sldMk cId="0" sldId="258"/>
            <ac:spMk id="131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53895311-3712-657C-B91F-89994FC70F94}" dt="2022-11-01T16:14:48.147" v="11"/>
          <ac:spMkLst>
            <pc:docMk/>
            <pc:sldMk cId="0" sldId="258"/>
            <ac:spMk id="135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53895311-3712-657C-B91F-89994FC70F94}" dt="2022-11-01T16:15:02.007" v="17"/>
          <ac:spMkLst>
            <pc:docMk/>
            <pc:sldMk cId="0" sldId="258"/>
            <ac:spMk id="143" creationId="{00000000-0000-0000-0000-000000000000}"/>
          </ac:spMkLst>
        </pc:spChg>
        <pc:picChg chg="del">
          <ac:chgData name="Hernandez Perez, Mr. Fernando Enmanuel" userId="S::fh48713n@pace.edu::5c1b3c76-c6d9-4287-8b2e-9d7a9538a451" providerId="AD" clId="Web-{53895311-3712-657C-B91F-89994FC70F94}" dt="2022-11-01T16:15:00.913" v="16"/>
          <ac:picMkLst>
            <pc:docMk/>
            <pc:sldMk cId="0" sldId="258"/>
            <ac:picMk id="149" creationId="{00000000-0000-0000-0000-000000000000}"/>
          </ac:picMkLst>
        </pc:picChg>
        <pc:cxnChg chg="del">
          <ac:chgData name="Hernandez Perez, Mr. Fernando Enmanuel" userId="S::fh48713n@pace.edu::5c1b3c76-c6d9-4287-8b2e-9d7a9538a451" providerId="AD" clId="Web-{53895311-3712-657C-B91F-89994FC70F94}" dt="2022-11-01T16:14:59.163" v="14"/>
          <ac:cxnSpMkLst>
            <pc:docMk/>
            <pc:sldMk cId="0" sldId="258"/>
            <ac:cxnSpMk id="4" creationId="{66466F81-9078-6C01-62C5-E68622814D4C}"/>
          </ac:cxnSpMkLst>
        </pc:cxnChg>
        <pc:cxnChg chg="del">
          <ac:chgData name="Hernandez Perez, Mr. Fernando Enmanuel" userId="S::fh48713n@pace.edu::5c1b3c76-c6d9-4287-8b2e-9d7a9538a451" providerId="AD" clId="Web-{53895311-3712-657C-B91F-89994FC70F94}" dt="2022-11-01T16:15:00.194" v="15"/>
          <ac:cxnSpMkLst>
            <pc:docMk/>
            <pc:sldMk cId="0" sldId="258"/>
            <ac:cxnSpMk id="5" creationId="{8363B27E-2B8B-A32A-8570-49797E7A2621}"/>
          </ac:cxnSpMkLst>
        </pc:cxnChg>
        <pc:cxnChg chg="del">
          <ac:chgData name="Hernandez Perez, Mr. Fernando Enmanuel" userId="S::fh48713n@pace.edu::5c1b3c76-c6d9-4287-8b2e-9d7a9538a451" providerId="AD" clId="Web-{53895311-3712-657C-B91F-89994FC70F94}" dt="2022-11-01T16:14:58.257" v="13"/>
          <ac:cxnSpMkLst>
            <pc:docMk/>
            <pc:sldMk cId="0" sldId="258"/>
            <ac:cxnSpMk id="6" creationId="{3B0F055C-EF92-5E63-111B-4F9CD181AF20}"/>
          </ac:cxnSpMkLst>
        </pc:cxnChg>
        <pc:cxnChg chg="mod">
          <ac:chgData name="Hernandez Perez, Mr. Fernando Enmanuel" userId="S::fh48713n@pace.edu::5c1b3c76-c6d9-4287-8b2e-9d7a9538a451" providerId="AD" clId="Web-{53895311-3712-657C-B91F-89994FC70F94}" dt="2022-11-01T16:14:48.147" v="11"/>
          <ac:cxnSpMkLst>
            <pc:docMk/>
            <pc:sldMk cId="0" sldId="258"/>
            <ac:cxnSpMk id="14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53895311-3712-657C-B91F-89994FC70F94}" dt="2022-11-01T16:15:03.179" v="18"/>
          <ac:cxnSpMkLst>
            <pc:docMk/>
            <pc:sldMk cId="0" sldId="258"/>
            <ac:cxnSpMk id="146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53895311-3712-657C-B91F-89994FC70F94}" dt="2022-11-01T16:14:57.429" v="12"/>
          <ac:cxnSpMkLst>
            <pc:docMk/>
            <pc:sldMk cId="0" sldId="258"/>
            <ac:cxnSpMk id="14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53895311-3712-657C-B91F-89994FC70F94}" dt="2022-11-01T16:14:48.147" v="11"/>
          <ac:cxnSpMkLst>
            <pc:docMk/>
            <pc:sldMk cId="0" sldId="258"/>
            <ac:cxnSpMk id="157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E27EDA4F-4A1E-CDB0-EF20-16AB5253B083}"/>
    <pc:docChg chg="modSld">
      <pc:chgData name="Hernandez Perez, Mr. Fernando Enmanuel" userId="S::fh48713n@pace.edu::5c1b3c76-c6d9-4287-8b2e-9d7a9538a451" providerId="AD" clId="Web-{E27EDA4F-4A1E-CDB0-EF20-16AB5253B083}" dt="2022-11-01T16:20:47.407" v="50"/>
      <pc:docMkLst>
        <pc:docMk/>
      </pc:docMkLst>
      <pc:sldChg chg="addSp modSp">
        <pc:chgData name="Hernandez Perez, Mr. Fernando Enmanuel" userId="S::fh48713n@pace.edu::5c1b3c76-c6d9-4287-8b2e-9d7a9538a451" providerId="AD" clId="Web-{E27EDA4F-4A1E-CDB0-EF20-16AB5253B083}" dt="2022-11-01T16:18:11.964" v="33" actId="14100"/>
        <pc:sldMkLst>
          <pc:docMk/>
          <pc:sldMk cId="0" sldId="256"/>
        </pc:sldMkLst>
        <pc:spChg chg="add mod">
          <ac:chgData name="Hernandez Perez, Mr. Fernando Enmanuel" userId="S::fh48713n@pace.edu::5c1b3c76-c6d9-4287-8b2e-9d7a9538a451" providerId="AD" clId="Web-{E27EDA4F-4A1E-CDB0-EF20-16AB5253B083}" dt="2022-11-01T16:17:51.916" v="28" actId="1076"/>
          <ac:spMkLst>
            <pc:docMk/>
            <pc:sldMk cId="0" sldId="256"/>
            <ac:spMk id="6" creationId="{5B50154B-3ABB-10C5-B446-7BF04F99F68E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17:36.181" v="23" actId="20577"/>
          <ac:spMkLst>
            <pc:docMk/>
            <pc:sldMk cId="0" sldId="256"/>
            <ac:spMk id="87" creationId="{00000000-0000-0000-0000-000000000000}"/>
          </ac:spMkLst>
        </pc:spChg>
        <pc:picChg chg="add mod">
          <ac:chgData name="Hernandez Perez, Mr. Fernando Enmanuel" userId="S::fh48713n@pace.edu::5c1b3c76-c6d9-4287-8b2e-9d7a9538a451" providerId="AD" clId="Web-{E27EDA4F-4A1E-CDB0-EF20-16AB5253B083}" dt="2022-11-01T16:17:56.854" v="30" actId="1076"/>
          <ac:picMkLst>
            <pc:docMk/>
            <pc:sldMk cId="0" sldId="256"/>
            <ac:picMk id="7" creationId="{FA605808-5889-5288-C2DE-3CAB131B791E}"/>
          </ac:picMkLst>
        </pc:picChg>
        <pc:cxnChg chg="add mod">
          <ac:chgData name="Hernandez Perez, Mr. Fernando Enmanuel" userId="S::fh48713n@pace.edu::5c1b3c76-c6d9-4287-8b2e-9d7a9538a451" providerId="AD" clId="Web-{E27EDA4F-4A1E-CDB0-EF20-16AB5253B083}" dt="2022-11-01T16:18:11.964" v="33" actId="14100"/>
          <ac:cxnSpMkLst>
            <pc:docMk/>
            <pc:sldMk cId="0" sldId="256"/>
            <ac:cxnSpMk id="8" creationId="{16E39377-D4FA-DD4D-B876-DCCE5DF0AC96}"/>
          </ac:cxnSpMkLst>
        </pc:cxnChg>
      </pc:sldChg>
      <pc:sldChg chg="addSp delSp modSp">
        <pc:chgData name="Hernandez Perez, Mr. Fernando Enmanuel" userId="S::fh48713n@pace.edu::5c1b3c76-c6d9-4287-8b2e-9d7a9538a451" providerId="AD" clId="Web-{E27EDA4F-4A1E-CDB0-EF20-16AB5253B083}" dt="2022-11-01T16:20:03.827" v="44" actId="14100"/>
        <pc:sldMkLst>
          <pc:docMk/>
          <pc:sldMk cId="0" sldId="257"/>
        </pc:sldMkLst>
        <pc:spChg chg="add">
          <ac:chgData name="Hernandez Perez, Mr. Fernando Enmanuel" userId="S::fh48713n@pace.edu::5c1b3c76-c6d9-4287-8b2e-9d7a9538a451" providerId="AD" clId="Web-{E27EDA4F-4A1E-CDB0-EF20-16AB5253B083}" dt="2022-11-01T16:19:15.091" v="34"/>
          <ac:spMkLst>
            <pc:docMk/>
            <pc:sldMk cId="0" sldId="257"/>
            <ac:spMk id="3" creationId="{F0267BBF-CA52-93AF-F21D-D19E740718D6}"/>
          </ac:spMkLst>
        </pc:spChg>
        <pc:picChg chg="add">
          <ac:chgData name="Hernandez Perez, Mr. Fernando Enmanuel" userId="S::fh48713n@pace.edu::5c1b3c76-c6d9-4287-8b2e-9d7a9538a451" providerId="AD" clId="Web-{E27EDA4F-4A1E-CDB0-EF20-16AB5253B083}" dt="2022-11-01T16:19:15.107" v="35"/>
          <ac:picMkLst>
            <pc:docMk/>
            <pc:sldMk cId="0" sldId="257"/>
            <ac:picMk id="6" creationId="{0BFA2243-F76E-BCBC-15B6-EA5A6D6146F6}"/>
          </ac:picMkLst>
        </pc:picChg>
        <pc:cxnChg chg="add mod">
          <ac:chgData name="Hernandez Perez, Mr. Fernando Enmanuel" userId="S::fh48713n@pace.edu::5c1b3c76-c6d9-4287-8b2e-9d7a9538a451" providerId="AD" clId="Web-{E27EDA4F-4A1E-CDB0-EF20-16AB5253B083}" dt="2022-11-01T16:19:24.232" v="38" actId="14100"/>
          <ac:cxnSpMkLst>
            <pc:docMk/>
            <pc:sldMk cId="0" sldId="257"/>
            <ac:cxnSpMk id="8" creationId="{F1112FE3-4B19-024D-6FEA-809D362E05C2}"/>
          </ac:cxnSpMkLst>
        </pc:cxnChg>
        <pc:cxnChg chg="add mod">
          <ac:chgData name="Hernandez Perez, Mr. Fernando Enmanuel" userId="S::fh48713n@pace.edu::5c1b3c76-c6d9-4287-8b2e-9d7a9538a451" providerId="AD" clId="Web-{E27EDA4F-4A1E-CDB0-EF20-16AB5253B083}" dt="2022-11-01T16:20:03.827" v="44" actId="14100"/>
          <ac:cxnSpMkLst>
            <pc:docMk/>
            <pc:sldMk cId="0" sldId="257"/>
            <ac:cxnSpMk id="9" creationId="{4EB93539-2D95-4505-36D1-E8513527C7B3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19:54.155" v="40" actId="14100"/>
          <ac:cxnSpMkLst>
            <pc:docMk/>
            <pc:sldMk cId="0" sldId="257"/>
            <ac:cxnSpMk id="20" creationId="{17475112-9CC5-C721-14D6-8AD4B8272CB9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19:48.608" v="39"/>
          <ac:cxnSpMkLst>
            <pc:docMk/>
            <pc:sldMk cId="0" sldId="257"/>
            <ac:cxnSpMk id="117" creationId="{00000000-0000-0000-0000-000000000000}"/>
          </ac:cxnSpMkLst>
        </pc:cxnChg>
      </pc:sldChg>
      <pc:sldChg chg="addSp delSp modSp">
        <pc:chgData name="Hernandez Perez, Mr. Fernando Enmanuel" userId="S::fh48713n@pace.edu::5c1b3c76-c6d9-4287-8b2e-9d7a9538a451" providerId="AD" clId="Web-{E27EDA4F-4A1E-CDB0-EF20-16AB5253B083}" dt="2022-11-01T16:20:47.407" v="50"/>
        <pc:sldMkLst>
          <pc:docMk/>
          <pc:sldMk cId="0" sldId="258"/>
        </pc:sldMkLst>
        <pc:spChg chg="add mod">
          <ac:chgData name="Hernandez Perez, Mr. Fernando Enmanuel" userId="S::fh48713n@pace.edu::5c1b3c76-c6d9-4287-8b2e-9d7a9538a451" providerId="AD" clId="Web-{E27EDA4F-4A1E-CDB0-EF20-16AB5253B083}" dt="2022-11-01T16:15:55.256" v="5" actId="20577"/>
          <ac:spMkLst>
            <pc:docMk/>
            <pc:sldMk cId="0" sldId="258"/>
            <ac:spMk id="12" creationId="{2719156C-3E06-D934-F948-545785376D76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20:30.625" v="45" actId="1076"/>
          <ac:spMkLst>
            <pc:docMk/>
            <pc:sldMk cId="0" sldId="258"/>
            <ac:spMk id="131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20:30.641" v="46" actId="1076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20:30.672" v="47" actId="1076"/>
          <ac:spMkLst>
            <pc:docMk/>
            <pc:sldMk cId="0" sldId="258"/>
            <ac:spMk id="133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20:30.703" v="48" actId="1076"/>
          <ac:spMkLst>
            <pc:docMk/>
            <pc:sldMk cId="0" sldId="258"/>
            <ac:spMk id="134" creationId="{00000000-0000-0000-0000-000000000000}"/>
          </ac:spMkLst>
        </pc:spChg>
        <pc:picChg chg="add mod">
          <ac:chgData name="Hernandez Perez, Mr. Fernando Enmanuel" userId="S::fh48713n@pace.edu::5c1b3c76-c6d9-4287-8b2e-9d7a9538a451" providerId="AD" clId="Web-{E27EDA4F-4A1E-CDB0-EF20-16AB5253B083}" dt="2022-11-01T16:15:41.646" v="1" actId="1076"/>
          <ac:picMkLst>
            <pc:docMk/>
            <pc:sldMk cId="0" sldId="258"/>
            <ac:picMk id="11" creationId="{6F717FF5-CDA7-9C12-D602-14FF345D07D6}"/>
          </ac:picMkLst>
        </pc:picChg>
        <pc:cxnChg chg="del">
          <ac:chgData name="Hernandez Perez, Mr. Fernando Enmanuel" userId="S::fh48713n@pace.edu::5c1b3c76-c6d9-4287-8b2e-9d7a9538a451" providerId="AD" clId="Web-{E27EDA4F-4A1E-CDB0-EF20-16AB5253B083}" dt="2022-11-01T16:16:06.522" v="7"/>
          <ac:cxnSpMkLst>
            <pc:docMk/>
            <pc:sldMk cId="0" sldId="258"/>
            <ac:cxnSpMk id="7" creationId="{308FB956-78FD-6297-8882-BD87EC9F1D5E}"/>
          </ac:cxnSpMkLst>
        </pc:cxnChg>
        <pc:cxnChg chg="del">
          <ac:chgData name="Hernandez Perez, Mr. Fernando Enmanuel" userId="S::fh48713n@pace.edu::5c1b3c76-c6d9-4287-8b2e-9d7a9538a451" providerId="AD" clId="Web-{E27EDA4F-4A1E-CDB0-EF20-16AB5253B083}" dt="2022-11-01T16:16:09.522" v="9"/>
          <ac:cxnSpMkLst>
            <pc:docMk/>
            <pc:sldMk cId="0" sldId="258"/>
            <ac:cxnSpMk id="8" creationId="{4A868D93-BDDC-819A-A54D-65CE1FD187AB}"/>
          </ac:cxnSpMkLst>
        </pc:cxnChg>
        <pc:cxnChg chg="del">
          <ac:chgData name="Hernandez Perez, Mr. Fernando Enmanuel" userId="S::fh48713n@pace.edu::5c1b3c76-c6d9-4287-8b2e-9d7a9538a451" providerId="AD" clId="Web-{E27EDA4F-4A1E-CDB0-EF20-16AB5253B083}" dt="2022-11-01T16:16:11.053" v="10"/>
          <ac:cxnSpMkLst>
            <pc:docMk/>
            <pc:sldMk cId="0" sldId="258"/>
            <ac:cxnSpMk id="9" creationId="{D59F873F-AE0A-13A8-138D-D9542C488202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20:46.360" v="49"/>
          <ac:cxnSpMkLst>
            <pc:docMk/>
            <pc:sldMk cId="0" sldId="258"/>
            <ac:cxnSpMk id="13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41" v="46" actId="1076"/>
          <ac:cxnSpMkLst>
            <pc:docMk/>
            <pc:sldMk cId="0" sldId="258"/>
            <ac:cxnSpMk id="13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72" v="47" actId="1076"/>
          <ac:cxnSpMkLst>
            <pc:docMk/>
            <pc:sldMk cId="0" sldId="258"/>
            <ac:cxnSpMk id="14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703" v="48" actId="1076"/>
          <ac:cxnSpMkLst>
            <pc:docMk/>
            <pc:sldMk cId="0" sldId="258"/>
            <ac:cxnSpMk id="141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16:08.647" v="8"/>
          <ac:cxnSpMkLst>
            <pc:docMk/>
            <pc:sldMk cId="0" sldId="258"/>
            <ac:cxnSpMk id="14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20:47.407" v="50"/>
          <ac:cxnSpMkLst>
            <pc:docMk/>
            <pc:sldMk cId="0" sldId="258"/>
            <ac:cxnSpMk id="14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703" v="48" actId="1076"/>
          <ac:cxnSpMkLst>
            <pc:docMk/>
            <pc:sldMk cId="0" sldId="258"/>
            <ac:cxnSpMk id="14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25" v="45" actId="1076"/>
          <ac:cxnSpMkLst>
            <pc:docMk/>
            <pc:sldMk cId="0" sldId="258"/>
            <ac:cxnSpMk id="15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41" v="46" actId="1076"/>
          <ac:cxnSpMkLst>
            <pc:docMk/>
            <pc:sldMk cId="0" sldId="258"/>
            <ac:cxnSpMk id="15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72" v="47" actId="1076"/>
          <ac:cxnSpMkLst>
            <pc:docMk/>
            <pc:sldMk cId="0" sldId="258"/>
            <ac:cxnSpMk id="155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703" v="48" actId="1076"/>
          <ac:cxnSpMkLst>
            <pc:docMk/>
            <pc:sldMk cId="0" sldId="258"/>
            <ac:cxnSpMk id="156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16:04.725" v="6"/>
          <ac:cxnSpMkLst>
            <pc:docMk/>
            <pc:sldMk cId="0" sldId="258"/>
            <ac:cxnSpMk id="157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78C55B9D-8D4E-FE39-C845-20946644C00D}"/>
    <pc:docChg chg="modSld">
      <pc:chgData name="Hernandez Perez, Mr. Fernando Enmanuel" userId="S::fh48713n@pace.edu::5c1b3c76-c6d9-4287-8b2e-9d7a9538a451" providerId="AD" clId="Web-{78C55B9D-8D4E-FE39-C845-20946644C00D}" dt="2022-11-01T16:08:45.959" v="48"/>
      <pc:docMkLst>
        <pc:docMk/>
      </pc:docMkLst>
      <pc:sldChg chg="addSp delSp modSp">
        <pc:chgData name="Hernandez Perez, Mr. Fernando Enmanuel" userId="S::fh48713n@pace.edu::5c1b3c76-c6d9-4287-8b2e-9d7a9538a451" providerId="AD" clId="Web-{78C55B9D-8D4E-FE39-C845-20946644C00D}" dt="2022-11-01T16:08:45.959" v="48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78C55B9D-8D4E-FE39-C845-20946644C00D}" dt="2022-11-01T16:06:31.435" v="29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8C55B9D-8D4E-FE39-C845-20946644C00D}" dt="2022-11-01T16:07:31.360" v="32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8C55B9D-8D4E-FE39-C845-20946644C00D}" dt="2022-11-01T16:08:21.582" v="41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8C55B9D-8D4E-FE39-C845-20946644C00D}" dt="2022-11-01T16:08:16.129" v="40"/>
          <ac:spMkLst>
            <pc:docMk/>
            <pc:sldMk cId="0" sldId="256"/>
            <ac:spMk id="57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78C55B9D-8D4E-FE39-C845-20946644C00D}" dt="2022-11-01T16:08:30.302" v="43"/>
          <ac:spMkLst>
            <pc:docMk/>
            <pc:sldMk cId="0" sldId="256"/>
            <ac:spMk id="58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78C55B9D-8D4E-FE39-C845-20946644C00D}" dt="2022-11-01T16:08:27.598" v="42"/>
          <ac:spMkLst>
            <pc:docMk/>
            <pc:sldMk cId="0" sldId="256"/>
            <ac:spMk id="59" creationId="{00000000-0000-0000-0000-000000000000}"/>
          </ac:spMkLst>
        </pc:spChg>
        <pc:cxnChg chg="add del mod">
          <ac:chgData name="Hernandez Perez, Mr. Fernando Enmanuel" userId="S::fh48713n@pace.edu::5c1b3c76-c6d9-4287-8b2e-9d7a9538a451" providerId="AD" clId="Web-{78C55B9D-8D4E-FE39-C845-20946644C00D}" dt="2022-11-01T16:02:52.156" v="20"/>
          <ac:cxnSpMkLst>
            <pc:docMk/>
            <pc:sldMk cId="0" sldId="256"/>
            <ac:cxnSpMk id="2" creationId="{611357A0-940E-7C73-F164-EA771D43491C}"/>
          </ac:cxnSpMkLst>
        </pc:cxnChg>
        <pc:cxnChg chg="add del mod">
          <ac:chgData name="Hernandez Perez, Mr. Fernando Enmanuel" userId="S::fh48713n@pace.edu::5c1b3c76-c6d9-4287-8b2e-9d7a9538a451" providerId="AD" clId="Web-{78C55B9D-8D4E-FE39-C845-20946644C00D}" dt="2022-11-01T16:02:48.343" v="17"/>
          <ac:cxnSpMkLst>
            <pc:docMk/>
            <pc:sldMk cId="0" sldId="256"/>
            <ac:cxnSpMk id="3" creationId="{5AD8F717-AAD6-8D73-D5F9-82F82DFE073B}"/>
          </ac:cxnSpMkLst>
        </pc:cxnChg>
        <pc:cxnChg chg="del">
          <ac:chgData name="Hernandez Perez, Mr. Fernando Enmanuel" userId="S::fh48713n@pace.edu::5c1b3c76-c6d9-4287-8b2e-9d7a9538a451" providerId="AD" clId="Web-{78C55B9D-8D4E-FE39-C845-20946644C00D}" dt="2022-11-01T16:08:40.849" v="44"/>
          <ac:cxnSpMkLst>
            <pc:docMk/>
            <pc:sldMk cId="0" sldId="256"/>
            <ac:cxnSpMk id="6" creationId="{6EDB22D8-D394-4488-24FD-C67FB3A41C68}"/>
          </ac:cxnSpMkLst>
        </pc:cxnChg>
        <pc:cxnChg chg="del">
          <ac:chgData name="Hernandez Perez, Mr. Fernando Enmanuel" userId="S::fh48713n@pace.edu::5c1b3c76-c6d9-4287-8b2e-9d7a9538a451" providerId="AD" clId="Web-{78C55B9D-8D4E-FE39-C845-20946644C00D}" dt="2022-11-01T16:08:44.818" v="47"/>
          <ac:cxnSpMkLst>
            <pc:docMk/>
            <pc:sldMk cId="0" sldId="256"/>
            <ac:cxnSpMk id="7" creationId="{EE9385C7-89E8-F8E1-8A80-764C68484BA0}"/>
          </ac:cxnSpMkLst>
        </pc:cxnChg>
        <pc:cxnChg chg="del mod">
          <ac:chgData name="Hernandez Perez, Mr. Fernando Enmanuel" userId="S::fh48713n@pace.edu::5c1b3c76-c6d9-4287-8b2e-9d7a9538a451" providerId="AD" clId="Web-{78C55B9D-8D4E-FE39-C845-20946644C00D}" dt="2022-11-01T16:08:41.896" v="45"/>
          <ac:cxnSpMkLst>
            <pc:docMk/>
            <pc:sldMk cId="0" sldId="256"/>
            <ac:cxnSpMk id="73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8C55B9D-8D4E-FE39-C845-20946644C00D}" dt="2022-11-01T16:08:42.849" v="46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8C55B9D-8D4E-FE39-C845-20946644C00D}" dt="2022-11-01T16:08:30.302" v="43"/>
          <ac:cxnSpMkLst>
            <pc:docMk/>
            <pc:sldMk cId="0" sldId="256"/>
            <ac:cxnSpMk id="79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8C55B9D-8D4E-FE39-C845-20946644C00D}" dt="2022-11-01T16:08:45.959" v="48"/>
          <ac:cxnSpMkLst>
            <pc:docMk/>
            <pc:sldMk cId="0" sldId="256"/>
            <ac:cxnSpMk id="80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07dbf2a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07dbf2a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07dbf2a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07dbf2a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Health App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</a:t>
            </a:r>
            <a:r>
              <a:rPr lang="en" sz="1100">
                <a:ea typeface="Lato"/>
                <a:sym typeface="Lato"/>
              </a:rPr>
              <a:t>Account Management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11139" y="1874247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</a:rPr>
              <a:t>1.1 </a:t>
            </a:r>
            <a:r>
              <a:rPr lang="en" sz="900"/>
              <a:t>Account Authentication</a:t>
            </a:r>
            <a:endParaRPr lang="en-US" sz="900"/>
          </a:p>
        </p:txBody>
      </p:sp>
      <p:sp>
        <p:nvSpPr>
          <p:cNvPr id="56" name="Google Shape;56;p13"/>
          <p:cNvSpPr/>
          <p:nvPr/>
        </p:nvSpPr>
        <p:spPr>
          <a:xfrm>
            <a:off x="3511139" y="2509647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" sz="900">
                <a:solidFill>
                  <a:schemeClr val="dk1"/>
                </a:solidFill>
              </a:rPr>
              <a:t>1.2 Account Summary</a:t>
            </a:r>
            <a:endParaRPr lang="en-US" sz="9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11139" y="3145047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" sz="900">
                <a:solidFill>
                  <a:schemeClr val="dk1"/>
                </a:solidFill>
              </a:rPr>
              <a:t>1.3 Customer Support</a:t>
            </a:r>
            <a:endParaRPr lang="en-US" sz="9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66" idx="1"/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13372" y="184824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Dietitians</a:t>
            </a:r>
            <a:endParaRPr lang="en-US"/>
          </a:p>
        </p:txBody>
      </p:sp>
      <p:sp>
        <p:nvSpPr>
          <p:cNvPr id="68" name="Google Shape;68;p13"/>
          <p:cNvSpPr txBox="1"/>
          <p:nvPr/>
        </p:nvSpPr>
        <p:spPr>
          <a:xfrm>
            <a:off x="7438086" y="2555338"/>
            <a:ext cx="1448964" cy="31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Fitness Enthusiastic</a:t>
            </a:r>
          </a:p>
          <a:p>
            <a:pPr algn="ctr"/>
            <a:endParaRPr lang="en" sz="1000"/>
          </a:p>
        </p:txBody>
      </p:sp>
      <p:cxnSp>
        <p:nvCxnSpPr>
          <p:cNvPr id="71" name="Google Shape;71;p13"/>
          <p:cNvCxnSpPr>
            <a:stCxn id="70" idx="3"/>
            <a:endCxn id="56" idx="2"/>
          </p:cNvCxnSpPr>
          <p:nvPr/>
        </p:nvCxnSpPr>
        <p:spPr>
          <a:xfrm>
            <a:off x="796775" y="1536677"/>
            <a:ext cx="2714364" cy="12906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cxnSpLocks/>
            <a:stCxn id="70" idx="3"/>
            <a:endCxn id="57" idx="2"/>
          </p:cNvCxnSpPr>
          <p:nvPr/>
        </p:nvCxnSpPr>
        <p:spPr>
          <a:xfrm>
            <a:off x="823202" y="1539981"/>
            <a:ext cx="2687937" cy="19227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3"/>
          <p:cNvCxnSpPr>
            <a:stCxn id="77" idx="1"/>
            <a:endCxn id="57" idx="6"/>
          </p:cNvCxnSpPr>
          <p:nvPr/>
        </p:nvCxnSpPr>
        <p:spPr>
          <a:xfrm flipH="1">
            <a:off x="5689439" y="2064375"/>
            <a:ext cx="2269636" cy="139837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cxnSpLocks/>
          </p:cNvCxnSpPr>
          <p:nvPr/>
        </p:nvCxnSpPr>
        <p:spPr>
          <a:xfrm flipH="1">
            <a:off x="5685868" y="2067947"/>
            <a:ext cx="2255348" cy="78361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61" y="1045499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414" y="1705669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-1507" y="4192329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900"/>
              <a:t>Fitness Trainer</a:t>
            </a: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92" y="3300389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>
            <a:endCxn id="55" idx="6"/>
          </p:cNvCxnSpPr>
          <p:nvPr/>
        </p:nvCxnSpPr>
        <p:spPr>
          <a:xfrm flipH="1">
            <a:off x="5696582" y="2090378"/>
            <a:ext cx="2253885" cy="982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cxnSp>
        <p:nvCxnSpPr>
          <p:cNvPr id="4" name="Google Shape;71;p13">
            <a:extLst>
              <a:ext uri="{FF2B5EF4-FFF2-40B4-BE49-F238E27FC236}">
                <a16:creationId xmlns:a16="http://schemas.microsoft.com/office/drawing/2014/main" id="{7D40558B-0597-BF34-15EF-8D1EBFF1B9B1}"/>
              </a:ext>
            </a:extLst>
          </p:cNvPr>
          <p:cNvCxnSpPr>
            <a:cxnSpLocks/>
          </p:cNvCxnSpPr>
          <p:nvPr/>
        </p:nvCxnSpPr>
        <p:spPr>
          <a:xfrm flipV="1">
            <a:off x="899182" y="2160480"/>
            <a:ext cx="2622942" cy="1645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71;p13">
            <a:extLst>
              <a:ext uri="{FF2B5EF4-FFF2-40B4-BE49-F238E27FC236}">
                <a16:creationId xmlns:a16="http://schemas.microsoft.com/office/drawing/2014/main" id="{4A06C949-ED51-0D14-2DAA-E18FF8A720E9}"/>
              </a:ext>
            </a:extLst>
          </p:cNvPr>
          <p:cNvCxnSpPr>
            <a:cxnSpLocks/>
          </p:cNvCxnSpPr>
          <p:nvPr/>
        </p:nvCxnSpPr>
        <p:spPr>
          <a:xfrm flipV="1">
            <a:off x="892575" y="2798587"/>
            <a:ext cx="2615798" cy="10141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" name="Google Shape;71;p13">
            <a:extLst>
              <a:ext uri="{FF2B5EF4-FFF2-40B4-BE49-F238E27FC236}">
                <a16:creationId xmlns:a16="http://schemas.microsoft.com/office/drawing/2014/main" id="{50A66B1E-9339-1C65-AD0B-8123A413E6CC}"/>
              </a:ext>
            </a:extLst>
          </p:cNvPr>
          <p:cNvCxnSpPr>
            <a:cxnSpLocks/>
          </p:cNvCxnSpPr>
          <p:nvPr/>
        </p:nvCxnSpPr>
        <p:spPr>
          <a:xfrm>
            <a:off x="793202" y="1554537"/>
            <a:ext cx="2725081" cy="63344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Google Shape;71;p13">
            <a:extLst>
              <a:ext uri="{FF2B5EF4-FFF2-40B4-BE49-F238E27FC236}">
                <a16:creationId xmlns:a16="http://schemas.microsoft.com/office/drawing/2014/main" id="{01544840-40DB-9819-3769-0332B1FD2B9B}"/>
              </a:ext>
            </a:extLst>
          </p:cNvPr>
          <p:cNvCxnSpPr>
            <a:cxnSpLocks/>
          </p:cNvCxnSpPr>
          <p:nvPr/>
        </p:nvCxnSpPr>
        <p:spPr>
          <a:xfrm flipV="1">
            <a:off x="892038" y="3439212"/>
            <a:ext cx="2619370" cy="37409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87;p13">
            <a:extLst>
              <a:ext uri="{FF2B5EF4-FFF2-40B4-BE49-F238E27FC236}">
                <a16:creationId xmlns:a16="http://schemas.microsoft.com/office/drawing/2014/main" id="{5B50154B-3ABB-10C5-B446-7BF04F99F68E}"/>
              </a:ext>
            </a:extLst>
          </p:cNvPr>
          <p:cNvSpPr txBox="1"/>
          <p:nvPr/>
        </p:nvSpPr>
        <p:spPr>
          <a:xfrm>
            <a:off x="7528005" y="416375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900"/>
              <a:t>Support Representative</a:t>
            </a:r>
            <a:endParaRPr lang="en-US"/>
          </a:p>
        </p:txBody>
      </p:sp>
      <p:pic>
        <p:nvPicPr>
          <p:cNvPr id="7" name="Google Shape;88;p13">
            <a:extLst>
              <a:ext uri="{FF2B5EF4-FFF2-40B4-BE49-F238E27FC236}">
                <a16:creationId xmlns:a16="http://schemas.microsoft.com/office/drawing/2014/main" id="{FA605808-5889-5288-C2DE-3CAB131B79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060" y="3507557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78;p13">
            <a:extLst>
              <a:ext uri="{FF2B5EF4-FFF2-40B4-BE49-F238E27FC236}">
                <a16:creationId xmlns:a16="http://schemas.microsoft.com/office/drawing/2014/main" id="{16E39377-D4FA-DD4D-B876-DCCE5DF0AC96}"/>
              </a:ext>
            </a:extLst>
          </p:cNvPr>
          <p:cNvCxnSpPr>
            <a:cxnSpLocks/>
          </p:cNvCxnSpPr>
          <p:nvPr/>
        </p:nvCxnSpPr>
        <p:spPr>
          <a:xfrm flipH="1" flipV="1">
            <a:off x="5721584" y="3444888"/>
            <a:ext cx="2208916" cy="6340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C440D053-55A7-5D71-E8A5-4DCE97E43CC5}"/>
              </a:ext>
            </a:extLst>
          </p:cNvPr>
          <p:cNvSpPr/>
          <p:nvPr/>
        </p:nvSpPr>
        <p:spPr>
          <a:xfrm>
            <a:off x="3482564" y="4374559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900"/>
              <a:t>Implemented</a:t>
            </a:r>
            <a:br>
              <a:rPr lang="en" sz="900"/>
            </a:br>
            <a:r>
              <a:rPr lang="en" sz="900"/>
              <a:t>this</a:t>
            </a:r>
            <a:br>
              <a:rPr lang="en" sz="900"/>
            </a:br>
            <a:r>
              <a:rPr lang="en" sz="900"/>
              <a:t>semester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D139A-2EB0-56A7-B5D2-7548A33E1217}"/>
              </a:ext>
            </a:extLst>
          </p:cNvPr>
          <p:cNvSpPr txBox="1"/>
          <p:nvPr/>
        </p:nvSpPr>
        <p:spPr>
          <a:xfrm>
            <a:off x="4057649" y="4096939"/>
            <a:ext cx="13215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u="sng"/>
              <a:t>Color Code</a:t>
            </a:r>
            <a:endParaRPr lang="en-US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90775" y="151275"/>
            <a:ext cx="24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solidFill>
                  <a:schemeClr val="dk1"/>
                </a:solidFill>
                <a:ea typeface="Lato"/>
                <a:sym typeface="Lato"/>
              </a:rPr>
              <a:t>Health App</a:t>
            </a:r>
            <a:endParaRPr lang="en-US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</a:t>
            </a:r>
            <a:r>
              <a:rPr lang="en" sz="1100">
                <a:ea typeface="Lato"/>
                <a:sym typeface="Lato"/>
              </a:rPr>
              <a:t>Fitness Tracking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3422362" y="2215331"/>
            <a:ext cx="2252258" cy="62867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</a:rPr>
              <a:t>2.2 </a:t>
            </a:r>
            <a:r>
              <a:rPr lang="en" sz="900"/>
              <a:t>Track steps</a:t>
            </a:r>
            <a:endParaRPr lang="en-US" sz="900">
              <a:solidFill>
                <a:schemeClr val="dk1"/>
              </a:solidFill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489914" y="2837284"/>
            <a:ext cx="2144683" cy="64212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</a:rPr>
              <a:t>2.3 </a:t>
            </a:r>
            <a:r>
              <a:rPr lang="en" sz="900"/>
              <a:t>Track calories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112775" y="2571750"/>
            <a:ext cx="2405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User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cxnSp>
        <p:nvCxnSpPr>
          <p:cNvPr id="114" name="Google Shape;114;p14"/>
          <p:cNvCxnSpPr>
            <a:stCxn id="115" idx="1"/>
            <a:endCxn id="108" idx="6"/>
          </p:cNvCxnSpPr>
          <p:nvPr/>
        </p:nvCxnSpPr>
        <p:spPr>
          <a:xfrm flipH="1">
            <a:off x="5674620" y="2068125"/>
            <a:ext cx="2328330" cy="46154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4"/>
          <p:cNvCxnSpPr>
            <a:stCxn id="115" idx="1"/>
            <a:endCxn id="109" idx="6"/>
          </p:cNvCxnSpPr>
          <p:nvPr/>
        </p:nvCxnSpPr>
        <p:spPr>
          <a:xfrm flipH="1">
            <a:off x="5634597" y="2068125"/>
            <a:ext cx="2368528" cy="109022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251" y="16112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142600" y="356280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>
                <a:solidFill>
                  <a:schemeClr val="dk1"/>
                </a:solidFill>
              </a:rPr>
              <a:t>Fitness Trainer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sz="1000">
              <a:solidFill>
                <a:schemeClr val="dk1"/>
              </a:solidFill>
            </a:endParaRPr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51" y="2736920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7379950" y="413122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000">
              <a:solidFill>
                <a:schemeClr val="dk1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cxnSp>
        <p:nvCxnSpPr>
          <p:cNvPr id="7" name="Google Shape;111;p14">
            <a:extLst>
              <a:ext uri="{FF2B5EF4-FFF2-40B4-BE49-F238E27FC236}">
                <a16:creationId xmlns:a16="http://schemas.microsoft.com/office/drawing/2014/main" id="{6BDD96E0-7FA1-51F1-9652-3AB176196F97}"/>
              </a:ext>
            </a:extLst>
          </p:cNvPr>
          <p:cNvCxnSpPr>
            <a:cxnSpLocks/>
          </p:cNvCxnSpPr>
          <p:nvPr/>
        </p:nvCxnSpPr>
        <p:spPr>
          <a:xfrm>
            <a:off x="993136" y="3050607"/>
            <a:ext cx="2473400" cy="9288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107;p14">
            <a:extLst>
              <a:ext uri="{FF2B5EF4-FFF2-40B4-BE49-F238E27FC236}">
                <a16:creationId xmlns:a16="http://schemas.microsoft.com/office/drawing/2014/main" id="{1F876561-5413-7F2A-53A6-F887C7C8CDC6}"/>
              </a:ext>
            </a:extLst>
          </p:cNvPr>
          <p:cNvSpPr/>
          <p:nvPr/>
        </p:nvSpPr>
        <p:spPr>
          <a:xfrm>
            <a:off x="3402192" y="1674061"/>
            <a:ext cx="2178300" cy="52782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</a:rPr>
              <a:t>2.1 </a:t>
            </a:r>
            <a:r>
              <a:rPr lang="en" sz="900"/>
              <a:t>List fitness routine</a:t>
            </a:r>
            <a:endParaRPr lang="en-US" sz="900">
              <a:solidFill>
                <a:schemeClr val="dk1"/>
              </a:solidFill>
            </a:endParaRPr>
          </a:p>
        </p:txBody>
      </p:sp>
      <p:cxnSp>
        <p:nvCxnSpPr>
          <p:cNvPr id="20" name="Google Shape;111;p14">
            <a:extLst>
              <a:ext uri="{FF2B5EF4-FFF2-40B4-BE49-F238E27FC236}">
                <a16:creationId xmlns:a16="http://schemas.microsoft.com/office/drawing/2014/main" id="{17475112-9CC5-C721-14D6-8AD4B8272CB9}"/>
              </a:ext>
            </a:extLst>
          </p:cNvPr>
          <p:cNvCxnSpPr>
            <a:cxnSpLocks/>
          </p:cNvCxnSpPr>
          <p:nvPr/>
        </p:nvCxnSpPr>
        <p:spPr>
          <a:xfrm flipV="1">
            <a:off x="1053917" y="1938535"/>
            <a:ext cx="2338916" cy="11195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67;p13">
            <a:extLst>
              <a:ext uri="{FF2B5EF4-FFF2-40B4-BE49-F238E27FC236}">
                <a16:creationId xmlns:a16="http://schemas.microsoft.com/office/drawing/2014/main" id="{F0267BBF-CA52-93AF-F21D-D19E740718D6}"/>
              </a:ext>
            </a:extLst>
          </p:cNvPr>
          <p:cNvSpPr txBox="1"/>
          <p:nvPr/>
        </p:nvSpPr>
        <p:spPr>
          <a:xfrm>
            <a:off x="13372" y="184824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Dietitians</a:t>
            </a:r>
            <a:endParaRPr lang="en-US"/>
          </a:p>
        </p:txBody>
      </p:sp>
      <p:pic>
        <p:nvPicPr>
          <p:cNvPr id="6" name="Google Shape;83;p13">
            <a:extLst>
              <a:ext uri="{FF2B5EF4-FFF2-40B4-BE49-F238E27FC236}">
                <a16:creationId xmlns:a16="http://schemas.microsoft.com/office/drawing/2014/main" id="{0BFA2243-F76E-BCBC-15B6-EA5A6D6146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61" y="1045499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11;p14">
            <a:extLst>
              <a:ext uri="{FF2B5EF4-FFF2-40B4-BE49-F238E27FC236}">
                <a16:creationId xmlns:a16="http://schemas.microsoft.com/office/drawing/2014/main" id="{F1112FE3-4B19-024D-6FEA-809D362E05C2}"/>
              </a:ext>
            </a:extLst>
          </p:cNvPr>
          <p:cNvCxnSpPr>
            <a:cxnSpLocks/>
          </p:cNvCxnSpPr>
          <p:nvPr/>
        </p:nvCxnSpPr>
        <p:spPr>
          <a:xfrm>
            <a:off x="885979" y="1564706"/>
            <a:ext cx="2591272" cy="15859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11;p14">
            <a:extLst>
              <a:ext uri="{FF2B5EF4-FFF2-40B4-BE49-F238E27FC236}">
                <a16:creationId xmlns:a16="http://schemas.microsoft.com/office/drawing/2014/main" id="{4EB93539-2D95-4505-36D1-E8513527C7B3}"/>
              </a:ext>
            </a:extLst>
          </p:cNvPr>
          <p:cNvCxnSpPr>
            <a:cxnSpLocks/>
          </p:cNvCxnSpPr>
          <p:nvPr/>
        </p:nvCxnSpPr>
        <p:spPr>
          <a:xfrm flipV="1">
            <a:off x="1050346" y="2531465"/>
            <a:ext cx="2392493" cy="52301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211799" y="305916"/>
            <a:ext cx="2829000" cy="66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solidFill>
                  <a:schemeClr val="dk1"/>
                </a:solidFill>
                <a:ea typeface="Lato"/>
                <a:sym typeface="Lato"/>
              </a:rPr>
              <a:t>Health App</a:t>
            </a:r>
            <a:endParaRPr lang="en-US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 </a:t>
            </a:r>
            <a:r>
              <a:rPr lang="en" sz="1100">
                <a:ea typeface="Lato"/>
                <a:sym typeface="Lato"/>
              </a:rPr>
              <a:t>Nutrition Tracking</a:t>
            </a:r>
            <a:endParaRPr sz="1100"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339025" y="2270900"/>
            <a:ext cx="8880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161643" y="1622401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</a:rPr>
              <a:t>3.1 </a:t>
            </a:r>
            <a:r>
              <a:rPr lang="en" sz="900"/>
              <a:t>List food nutrition</a:t>
            </a:r>
            <a:endParaRPr lang="en-US" sz="900"/>
          </a:p>
        </p:txBody>
      </p:sp>
      <p:sp>
        <p:nvSpPr>
          <p:cNvPr id="132" name="Google Shape;132;p15"/>
          <p:cNvSpPr/>
          <p:nvPr/>
        </p:nvSpPr>
        <p:spPr>
          <a:xfrm>
            <a:off x="3161643" y="2257801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</a:rPr>
              <a:t>3.2 </a:t>
            </a:r>
            <a:r>
              <a:rPr lang="en" sz="900"/>
              <a:t>Track food intake</a:t>
            </a:r>
            <a:endParaRPr lang="en-US" sz="900">
              <a:solidFill>
                <a:schemeClr val="dk1"/>
              </a:solidFill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3117243" y="2892776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</a:rPr>
              <a:t>3.3 </a:t>
            </a:r>
            <a:r>
              <a:rPr lang="en" sz="900"/>
              <a:t>Modify food intake</a:t>
            </a:r>
            <a:endParaRPr lang="en-US" sz="900">
              <a:solidFill>
                <a:schemeClr val="dk1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3161643" y="3528176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</a:rPr>
              <a:t>3.4</a:t>
            </a:r>
            <a:r>
              <a:rPr lang="en" sz="900"/>
              <a:t> Remove food intake</a:t>
            </a:r>
            <a:endParaRPr lang="en-US"/>
          </a:p>
        </p:txBody>
      </p:sp>
      <p:sp>
        <p:nvSpPr>
          <p:cNvPr id="136" name="Google Shape;136;p15"/>
          <p:cNvSpPr txBox="1"/>
          <p:nvPr/>
        </p:nvSpPr>
        <p:spPr>
          <a:xfrm>
            <a:off x="7807100" y="2723800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User</a:t>
            </a:r>
            <a:endParaRPr lang="en-US"/>
          </a:p>
        </p:txBody>
      </p:sp>
      <p:cxnSp>
        <p:nvCxnSpPr>
          <p:cNvPr id="139" name="Google Shape;139;p15"/>
          <p:cNvCxnSpPr>
            <a:stCxn id="138" idx="1"/>
            <a:endCxn id="132" idx="6"/>
          </p:cNvCxnSpPr>
          <p:nvPr/>
        </p:nvCxnSpPr>
        <p:spPr>
          <a:xfrm flipH="1">
            <a:off x="5339943" y="2301275"/>
            <a:ext cx="2856382" cy="27422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5"/>
          <p:cNvCxnSpPr>
            <a:stCxn id="138" idx="1"/>
            <a:endCxn id="133" idx="6"/>
          </p:cNvCxnSpPr>
          <p:nvPr/>
        </p:nvCxnSpPr>
        <p:spPr>
          <a:xfrm flipH="1">
            <a:off x="5295543" y="2301150"/>
            <a:ext cx="2900782" cy="90932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5"/>
          <p:cNvCxnSpPr>
            <a:stCxn id="138" idx="1"/>
            <a:endCxn id="134" idx="6"/>
          </p:cNvCxnSpPr>
          <p:nvPr/>
        </p:nvCxnSpPr>
        <p:spPr>
          <a:xfrm flipH="1">
            <a:off x="5339943" y="2301150"/>
            <a:ext cx="2856382" cy="154472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5"/>
          <p:cNvCxnSpPr>
            <a:stCxn id="145" idx="3"/>
            <a:endCxn id="134" idx="2"/>
          </p:cNvCxnSpPr>
          <p:nvPr/>
        </p:nvCxnSpPr>
        <p:spPr>
          <a:xfrm>
            <a:off x="881125" y="3644250"/>
            <a:ext cx="2280518" cy="20162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651" y="17636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-359100" y="2176475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Dietitians</a:t>
            </a:r>
            <a:endParaRPr lang="en-US" err="1">
              <a:solidFill>
                <a:schemeClr val="dk1"/>
              </a:solidFill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51" y="1306422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5"/>
          <p:cNvCxnSpPr>
            <a:stCxn id="152" idx="3"/>
            <a:endCxn id="131" idx="2"/>
          </p:cNvCxnSpPr>
          <p:nvPr/>
        </p:nvCxnSpPr>
        <p:spPr>
          <a:xfrm>
            <a:off x="767047" y="1759572"/>
            <a:ext cx="2394596" cy="18052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5"/>
          <p:cNvCxnSpPr>
            <a:stCxn id="152" idx="3"/>
            <a:endCxn id="132" idx="2"/>
          </p:cNvCxnSpPr>
          <p:nvPr/>
        </p:nvCxnSpPr>
        <p:spPr>
          <a:xfrm>
            <a:off x="767047" y="1759572"/>
            <a:ext cx="2394596" cy="81592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5"/>
          <p:cNvCxnSpPr>
            <a:stCxn id="152" idx="3"/>
            <a:endCxn id="133" idx="2"/>
          </p:cNvCxnSpPr>
          <p:nvPr/>
        </p:nvCxnSpPr>
        <p:spPr>
          <a:xfrm>
            <a:off x="767047" y="1759572"/>
            <a:ext cx="2350196" cy="145090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5"/>
          <p:cNvCxnSpPr>
            <a:stCxn id="152" idx="3"/>
            <a:endCxn id="134" idx="2"/>
          </p:cNvCxnSpPr>
          <p:nvPr/>
        </p:nvCxnSpPr>
        <p:spPr>
          <a:xfrm>
            <a:off x="767047" y="1759572"/>
            <a:ext cx="2394596" cy="208630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5"/>
          <p:cNvSpPr txBox="1"/>
          <p:nvPr/>
        </p:nvSpPr>
        <p:spPr>
          <a:xfrm>
            <a:off x="2008102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pic>
        <p:nvPicPr>
          <p:cNvPr id="11" name="Google Shape;121;p14" descr="Shape&#10;&#10;Description automatically generated">
            <a:extLst>
              <a:ext uri="{FF2B5EF4-FFF2-40B4-BE49-F238E27FC236}">
                <a16:creationId xmlns:a16="http://schemas.microsoft.com/office/drawing/2014/main" id="{6F717FF5-CDA7-9C12-D602-14FF345D07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95" y="3029814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1;p15">
            <a:extLst>
              <a:ext uri="{FF2B5EF4-FFF2-40B4-BE49-F238E27FC236}">
                <a16:creationId xmlns:a16="http://schemas.microsoft.com/office/drawing/2014/main" id="{2719156C-3E06-D934-F948-545785376D76}"/>
              </a:ext>
            </a:extLst>
          </p:cNvPr>
          <p:cNvSpPr txBox="1"/>
          <p:nvPr/>
        </p:nvSpPr>
        <p:spPr>
          <a:xfrm>
            <a:off x="-359099" y="3937408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>
                <a:solidFill>
                  <a:schemeClr val="dk1"/>
                </a:solidFill>
              </a:rPr>
              <a:t>Fitness Trainer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1000">
              <a:solidFill>
                <a:schemeClr val="dk1"/>
              </a:solidFill>
            </a:endParaRPr>
          </a:p>
        </p:txBody>
      </p:sp>
      <p:cxnSp>
        <p:nvCxnSpPr>
          <p:cNvPr id="2" name="Google Shape;154;p15">
            <a:extLst>
              <a:ext uri="{FF2B5EF4-FFF2-40B4-BE49-F238E27FC236}">
                <a16:creationId xmlns:a16="http://schemas.microsoft.com/office/drawing/2014/main" id="{5E475AC1-B48B-4FF1-1544-C317D1A52A30}"/>
              </a:ext>
            </a:extLst>
          </p:cNvPr>
          <p:cNvCxnSpPr>
            <a:cxnSpLocks/>
          </p:cNvCxnSpPr>
          <p:nvPr/>
        </p:nvCxnSpPr>
        <p:spPr>
          <a:xfrm flipV="1">
            <a:off x="884919" y="2582644"/>
            <a:ext cx="2273153" cy="1080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2022-11-01T16:27:48Z</dcterms:modified>
</cp:coreProperties>
</file>