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34A0B-4B43-1AD2-BC48-BDFACA40EB58}" v="9" dt="2022-11-02T00:56:35.342"/>
    <p1510:client id="{54216E3B-C599-C612-4CBF-888DEB310577}" v="31" dt="2022-10-28T19:45:54.076"/>
    <p1510:client id="{C40DE102-850E-516C-2865-013088054BD4}" v="7" dt="2022-11-01T23:58:22.578"/>
    <p1510:client id="{C8A18D29-9356-27D9-A13C-8FF51E320C71}" v="6" dt="2022-11-01T22:02:23.797"/>
    <p1510:client id="{D96457A3-259D-9273-1DC1-FC33D8F98EC0}" v="7" dt="2022-11-01T15:56:45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nandez Perez, Mr. Fernando Enmanuel" userId="S::fh48713n@pace.edu::5c1b3c76-c6d9-4287-8b2e-9d7a9538a451" providerId="AD" clId="Web-{D96457A3-259D-9273-1DC1-FC33D8F98EC0}"/>
    <pc:docChg chg="modSld">
      <pc:chgData name="Hernandez Perez, Mr. Fernando Enmanuel" userId="S::fh48713n@pace.edu::5c1b3c76-c6d9-4287-8b2e-9d7a9538a451" providerId="AD" clId="Web-{D96457A3-259D-9273-1DC1-FC33D8F98EC0}" dt="2022-11-01T15:56:45.824" v="5" actId="1076"/>
      <pc:docMkLst>
        <pc:docMk/>
      </pc:docMkLst>
      <pc:sldChg chg="addSp delSp modSp">
        <pc:chgData name="Hernandez Perez, Mr. Fernando Enmanuel" userId="S::fh48713n@pace.edu::5c1b3c76-c6d9-4287-8b2e-9d7a9538a451" providerId="AD" clId="Web-{D96457A3-259D-9273-1DC1-FC33D8F98EC0}" dt="2022-11-01T15:56:45.824" v="5" actId="1076"/>
        <pc:sldMkLst>
          <pc:docMk/>
          <pc:sldMk cId="0" sldId="256"/>
        </pc:sldMkLst>
        <pc:picChg chg="del">
          <ac:chgData name="Hernandez Perez, Mr. Fernando Enmanuel" userId="S::fh48713n@pace.edu::5c1b3c76-c6d9-4287-8b2e-9d7a9538a451" providerId="AD" clId="Web-{D96457A3-259D-9273-1DC1-FC33D8F98EC0}" dt="2022-11-01T15:56:27.620" v="0"/>
          <ac:picMkLst>
            <pc:docMk/>
            <pc:sldMk cId="0" sldId="256"/>
            <ac:picMk id="2" creationId="{297897AF-781B-125B-2018-D7C59B4A34D2}"/>
          </ac:picMkLst>
        </pc:picChg>
        <pc:picChg chg="add mod">
          <ac:chgData name="Hernandez Perez, Mr. Fernando Enmanuel" userId="S::fh48713n@pace.edu::5c1b3c76-c6d9-4287-8b2e-9d7a9538a451" providerId="AD" clId="Web-{D96457A3-259D-9273-1DC1-FC33D8F98EC0}" dt="2022-11-01T15:56:45.824" v="5" actId="1076"/>
          <ac:picMkLst>
            <pc:docMk/>
            <pc:sldMk cId="0" sldId="256"/>
            <ac:picMk id="3" creationId="{411D609B-C917-75D0-0D68-0B040C5078A2}"/>
          </ac:picMkLst>
        </pc:picChg>
      </pc:sldChg>
    </pc:docChg>
  </pc:docChgLst>
  <pc:docChgLst>
    <pc:chgData name="Patel, Mr. Jigarkumar Rajnikant" userId="S::jp06763n@pace.edu::34a565f2-ed71-4c6d-a4d1-bb343efea18c" providerId="AD" clId="Web-{C8A18D29-9356-27D9-A13C-8FF51E320C71}"/>
    <pc:docChg chg="modSld">
      <pc:chgData name="Patel, Mr. Jigarkumar Rajnikant" userId="S::jp06763n@pace.edu::34a565f2-ed71-4c6d-a4d1-bb343efea18c" providerId="AD" clId="Web-{C8A18D29-9356-27D9-A13C-8FF51E320C71}" dt="2022-11-01T22:02:23.797" v="5" actId="1076"/>
      <pc:docMkLst>
        <pc:docMk/>
      </pc:docMkLst>
      <pc:sldChg chg="modSp">
        <pc:chgData name="Patel, Mr. Jigarkumar Rajnikant" userId="S::jp06763n@pace.edu::34a565f2-ed71-4c6d-a4d1-bb343efea18c" providerId="AD" clId="Web-{C8A18D29-9356-27D9-A13C-8FF51E320C71}" dt="2022-11-01T22:02:23.797" v="5" actId="1076"/>
        <pc:sldMkLst>
          <pc:docMk/>
          <pc:sldMk cId="0" sldId="256"/>
        </pc:sldMkLst>
        <pc:picChg chg="mod">
          <ac:chgData name="Patel, Mr. Jigarkumar Rajnikant" userId="S::jp06763n@pace.edu::34a565f2-ed71-4c6d-a4d1-bb343efea18c" providerId="AD" clId="Web-{C8A18D29-9356-27D9-A13C-8FF51E320C71}" dt="2022-11-01T22:02:23.797" v="5" actId="1076"/>
          <ac:picMkLst>
            <pc:docMk/>
            <pc:sldMk cId="0" sldId="256"/>
            <ac:picMk id="3" creationId="{411D609B-C917-75D0-0D68-0B040C5078A2}"/>
          </ac:picMkLst>
        </pc:picChg>
      </pc:sldChg>
    </pc:docChg>
  </pc:docChgLst>
  <pc:docChgLst>
    <pc:chgData clId="Web-{44634A0B-4B43-1AD2-BC48-BDFACA40EB58}"/>
    <pc:docChg chg="modSld">
      <pc:chgData name="" userId="" providerId="" clId="Web-{44634A0B-4B43-1AD2-BC48-BDFACA40EB58}" dt="2022-11-02T00:56:10.467" v="0"/>
      <pc:docMkLst>
        <pc:docMk/>
      </pc:docMkLst>
      <pc:sldChg chg="delSp">
        <pc:chgData name="" userId="" providerId="" clId="Web-{44634A0B-4B43-1AD2-BC48-BDFACA40EB58}" dt="2022-11-02T00:56:10.467" v="0"/>
        <pc:sldMkLst>
          <pc:docMk/>
          <pc:sldMk cId="0" sldId="256"/>
        </pc:sldMkLst>
        <pc:picChg chg="del">
          <ac:chgData name="" userId="" providerId="" clId="Web-{44634A0B-4B43-1AD2-BC48-BDFACA40EB58}" dt="2022-11-02T00:56:10.467" v="0"/>
          <ac:picMkLst>
            <pc:docMk/>
            <pc:sldMk cId="0" sldId="256"/>
            <ac:picMk id="2" creationId="{FE479AF8-E02A-511D-AD7F-7BC0D6FB18FC}"/>
          </ac:picMkLst>
        </pc:picChg>
      </pc:sldChg>
    </pc:docChg>
  </pc:docChgLst>
  <pc:docChgLst>
    <pc:chgData name="Hernandez Perez, Mr. Fernando Enmanuel" userId="S::fh48713n@pace.edu::5c1b3c76-c6d9-4287-8b2e-9d7a9538a451" providerId="AD" clId="Web-{44634A0B-4B43-1AD2-BC48-BDFACA40EB58}"/>
    <pc:docChg chg="modSld">
      <pc:chgData name="Hernandez Perez, Mr. Fernando Enmanuel" userId="S::fh48713n@pace.edu::5c1b3c76-c6d9-4287-8b2e-9d7a9538a451" providerId="AD" clId="Web-{44634A0B-4B43-1AD2-BC48-BDFACA40EB58}" dt="2022-11-02T00:56:35.342" v="6" actId="1076"/>
      <pc:docMkLst>
        <pc:docMk/>
      </pc:docMkLst>
      <pc:sldChg chg="addSp modSp">
        <pc:chgData name="Hernandez Perez, Mr. Fernando Enmanuel" userId="S::fh48713n@pace.edu::5c1b3c76-c6d9-4287-8b2e-9d7a9538a451" providerId="AD" clId="Web-{44634A0B-4B43-1AD2-BC48-BDFACA40EB58}" dt="2022-11-02T00:56:35.342" v="6" actId="1076"/>
        <pc:sldMkLst>
          <pc:docMk/>
          <pc:sldMk cId="0" sldId="256"/>
        </pc:sldMkLst>
        <pc:picChg chg="add mod">
          <ac:chgData name="Hernandez Perez, Mr. Fernando Enmanuel" userId="S::fh48713n@pace.edu::5c1b3c76-c6d9-4287-8b2e-9d7a9538a451" providerId="AD" clId="Web-{44634A0B-4B43-1AD2-BC48-BDFACA40EB58}" dt="2022-11-02T00:56:35.342" v="6" actId="1076"/>
          <ac:picMkLst>
            <pc:docMk/>
            <pc:sldMk cId="0" sldId="256"/>
            <ac:picMk id="3" creationId="{FA3C7635-15D0-3715-641D-4B698F82152A}"/>
          </ac:picMkLst>
        </pc:picChg>
      </pc:sldChg>
    </pc:docChg>
  </pc:docChgLst>
  <pc:docChgLst>
    <pc:chgData name="Hernandez Perez, Mr. Fernando Enmanuel" userId="S::fh48713n@pace.edu::5c1b3c76-c6d9-4287-8b2e-9d7a9538a451" providerId="AD" clId="Web-{54216E3B-C599-C612-4CBF-888DEB310577}"/>
    <pc:docChg chg="modSld addMainMaster delMainMaster">
      <pc:chgData name="Hernandez Perez, Mr. Fernando Enmanuel" userId="S::fh48713n@pace.edu::5c1b3c76-c6d9-4287-8b2e-9d7a9538a451" providerId="AD" clId="Web-{54216E3B-C599-C612-4CBF-888DEB310577}" dt="2022-10-28T19:45:54.076" v="33" actId="20577"/>
      <pc:docMkLst>
        <pc:docMk/>
      </pc:docMkLst>
      <pc:sldChg chg="addSp delSp modSp mod setBg modClrScheme chgLayout">
        <pc:chgData name="Hernandez Perez, Mr. Fernando Enmanuel" userId="S::fh48713n@pace.edu::5c1b3c76-c6d9-4287-8b2e-9d7a9538a451" providerId="AD" clId="Web-{54216E3B-C599-C612-4CBF-888DEB310577}" dt="2022-10-28T19:45:54.076" v="33" actId="20577"/>
        <pc:sldMkLst>
          <pc:docMk/>
          <pc:sldMk cId="0" sldId="256"/>
        </pc:sldMkLst>
        <pc:spChg chg="mod ord">
          <ac:chgData name="Hernandez Perez, Mr. Fernando Enmanuel" userId="S::fh48713n@pace.edu::5c1b3c76-c6d9-4287-8b2e-9d7a9538a451" providerId="AD" clId="Web-{54216E3B-C599-C612-4CBF-888DEB310577}" dt="2022-10-28T19:45:54.076" v="33" actId="20577"/>
          <ac:spMkLst>
            <pc:docMk/>
            <pc:sldMk cId="0" sldId="256"/>
            <ac:spMk id="258" creationId="{00000000-0000-0000-0000-000000000000}"/>
          </ac:spMkLst>
        </pc:spChg>
        <pc:spChg chg="add del">
          <ac:chgData name="Hernandez Perez, Mr. Fernando Enmanuel" userId="S::fh48713n@pace.edu::5c1b3c76-c6d9-4287-8b2e-9d7a9538a451" providerId="AD" clId="Web-{54216E3B-C599-C612-4CBF-888DEB310577}" dt="2022-10-28T19:45:21.215" v="26"/>
          <ac:spMkLst>
            <pc:docMk/>
            <pc:sldMk cId="0" sldId="256"/>
            <ac:spMk id="263" creationId="{A4AC5506-6312-4701-8D3C-40187889A947}"/>
          </ac:spMkLst>
        </pc:spChg>
        <pc:spChg chg="add del">
          <ac:chgData name="Hernandez Perez, Mr. Fernando Enmanuel" userId="S::fh48713n@pace.edu::5c1b3c76-c6d9-4287-8b2e-9d7a9538a451" providerId="AD" clId="Web-{54216E3B-C599-C612-4CBF-888DEB310577}" dt="2022-10-28T19:45:30.169" v="28"/>
          <ac:spMkLst>
            <pc:docMk/>
            <pc:sldMk cId="0" sldId="256"/>
            <ac:spMk id="265" creationId="{1199E1B1-A8C0-4FE8-A5A8-1CB41D69F857}"/>
          </ac:spMkLst>
        </pc:spChg>
        <pc:spChg chg="add del">
          <ac:chgData name="Hernandez Perez, Mr. Fernando Enmanuel" userId="S::fh48713n@pace.edu::5c1b3c76-c6d9-4287-8b2e-9d7a9538a451" providerId="AD" clId="Web-{54216E3B-C599-C612-4CBF-888DEB310577}" dt="2022-10-28T19:45:30.169" v="28"/>
          <ac:spMkLst>
            <pc:docMk/>
            <pc:sldMk cId="0" sldId="256"/>
            <ac:spMk id="266" creationId="{A8384FB5-9ADC-4DDC-881B-597D56F5B15D}"/>
          </ac:spMkLst>
        </pc:spChg>
        <pc:spChg chg="add del">
          <ac:chgData name="Hernandez Perez, Mr. Fernando Enmanuel" userId="S::fh48713n@pace.edu::5c1b3c76-c6d9-4287-8b2e-9d7a9538a451" providerId="AD" clId="Web-{54216E3B-C599-C612-4CBF-888DEB310577}" dt="2022-10-28T19:45:30.169" v="28"/>
          <ac:spMkLst>
            <pc:docMk/>
            <pc:sldMk cId="0" sldId="256"/>
            <ac:spMk id="267" creationId="{84A8DE83-DE75-4B41-9DB4-A7EC0B0DEC0B}"/>
          </ac:spMkLst>
        </pc:spChg>
        <pc:spChg chg="add del">
          <ac:chgData name="Hernandez Perez, Mr. Fernando Enmanuel" userId="S::fh48713n@pace.edu::5c1b3c76-c6d9-4287-8b2e-9d7a9538a451" providerId="AD" clId="Web-{54216E3B-C599-C612-4CBF-888DEB310577}" dt="2022-10-28T19:45:30.169" v="28"/>
          <ac:spMkLst>
            <pc:docMk/>
            <pc:sldMk cId="0" sldId="256"/>
            <ac:spMk id="269" creationId="{A7009A0A-BEF5-4EAC-AF15-E4F9F002E239}"/>
          </ac:spMkLst>
        </pc:spChg>
        <pc:spChg chg="add">
          <ac:chgData name="Hernandez Perez, Mr. Fernando Enmanuel" userId="S::fh48713n@pace.edu::5c1b3c76-c6d9-4287-8b2e-9d7a9538a451" providerId="AD" clId="Web-{54216E3B-C599-C612-4CBF-888DEB310577}" dt="2022-10-28T19:45:30.169" v="29"/>
          <ac:spMkLst>
            <pc:docMk/>
            <pc:sldMk cId="0" sldId="256"/>
            <ac:spMk id="271" creationId="{BCED4D40-4B67-4331-AC48-79B82B4A47D8}"/>
          </ac:spMkLst>
        </pc:spChg>
        <pc:spChg chg="add">
          <ac:chgData name="Hernandez Perez, Mr. Fernando Enmanuel" userId="S::fh48713n@pace.edu::5c1b3c76-c6d9-4287-8b2e-9d7a9538a451" providerId="AD" clId="Web-{54216E3B-C599-C612-4CBF-888DEB310577}" dt="2022-10-28T19:45:30.169" v="29"/>
          <ac:spMkLst>
            <pc:docMk/>
            <pc:sldMk cId="0" sldId="256"/>
            <ac:spMk id="272" creationId="{670CEDEF-4F34-412E-84EE-329C1E936AF5}"/>
          </ac:spMkLst>
        </pc:spChg>
        <pc:picChg chg="add mod">
          <ac:chgData name="Hernandez Perez, Mr. Fernando Enmanuel" userId="S::fh48713n@pace.edu::5c1b3c76-c6d9-4287-8b2e-9d7a9538a451" providerId="AD" clId="Web-{54216E3B-C599-C612-4CBF-888DEB310577}" dt="2022-10-28T19:45:42.919" v="32" actId="1076"/>
          <ac:picMkLst>
            <pc:docMk/>
            <pc:sldMk cId="0" sldId="256"/>
            <ac:picMk id="2" creationId="{297897AF-781B-125B-2018-D7C59B4A34D2}"/>
          </ac:picMkLst>
        </pc:picChg>
        <pc:picChg chg="del mod">
          <ac:chgData name="Hernandez Perez, Mr. Fernando Enmanuel" userId="S::fh48713n@pace.edu::5c1b3c76-c6d9-4287-8b2e-9d7a9538a451" providerId="AD" clId="Web-{54216E3B-C599-C612-4CBF-888DEB310577}" dt="2022-10-28T18:32:06.203" v="14"/>
          <ac:picMkLst>
            <pc:docMk/>
            <pc:sldMk cId="0" sldId="256"/>
            <ac:picMk id="1026" creationId="{00000000-0000-0000-0000-000000000000}"/>
          </ac:picMkLst>
        </pc:picChg>
      </pc:sldChg>
      <pc:sldMasterChg chg="del delSldLayout">
        <pc:chgData name="Hernandez Perez, Mr. Fernando Enmanuel" userId="S::fh48713n@pace.edu::5c1b3c76-c6d9-4287-8b2e-9d7a9538a451" providerId="AD" clId="Web-{54216E3B-C599-C612-4CBF-888DEB310577}" dt="2022-10-28T18:31:35.671" v="2"/>
        <pc:sldMasterMkLst>
          <pc:docMk/>
          <pc:sldMasterMk cId="0" sldId="2147483665"/>
        </pc:sldMasterMkLst>
        <pc:sldLayoutChg chg="del">
          <pc:chgData name="Hernandez Perez, Mr. Fernando Enmanuel" userId="S::fh48713n@pace.edu::5c1b3c76-c6d9-4287-8b2e-9d7a9538a451" providerId="AD" clId="Web-{54216E3B-C599-C612-4CBF-888DEB310577}" dt="2022-10-28T18:31:35.671" v="2"/>
          <pc:sldLayoutMkLst>
            <pc:docMk/>
            <pc:sldMasterMk cId="0" sldId="2147483665"/>
            <pc:sldLayoutMk cId="0" sldId="2147483648"/>
          </pc:sldLayoutMkLst>
        </pc:sldLayoutChg>
        <pc:sldLayoutChg chg="del">
          <pc:chgData name="Hernandez Perez, Mr. Fernando Enmanuel" userId="S::fh48713n@pace.edu::5c1b3c76-c6d9-4287-8b2e-9d7a9538a451" providerId="AD" clId="Web-{54216E3B-C599-C612-4CBF-888DEB310577}" dt="2022-10-28T18:31:35.671" v="2"/>
          <pc:sldLayoutMkLst>
            <pc:docMk/>
            <pc:sldMasterMk cId="0" sldId="2147483665"/>
            <pc:sldLayoutMk cId="0" sldId="2147483649"/>
          </pc:sldLayoutMkLst>
        </pc:sldLayoutChg>
        <pc:sldLayoutChg chg="del">
          <pc:chgData name="Hernandez Perez, Mr. Fernando Enmanuel" userId="S::fh48713n@pace.edu::5c1b3c76-c6d9-4287-8b2e-9d7a9538a451" providerId="AD" clId="Web-{54216E3B-C599-C612-4CBF-888DEB310577}" dt="2022-10-28T18:31:35.671" v="2"/>
          <pc:sldLayoutMkLst>
            <pc:docMk/>
            <pc:sldMasterMk cId="0" sldId="2147483665"/>
            <pc:sldLayoutMk cId="0" sldId="2147483650"/>
          </pc:sldLayoutMkLst>
        </pc:sldLayoutChg>
        <pc:sldLayoutChg chg="del">
          <pc:chgData name="Hernandez Perez, Mr. Fernando Enmanuel" userId="S::fh48713n@pace.edu::5c1b3c76-c6d9-4287-8b2e-9d7a9538a451" providerId="AD" clId="Web-{54216E3B-C599-C612-4CBF-888DEB310577}" dt="2022-10-28T18:31:35.671" v="2"/>
          <pc:sldLayoutMkLst>
            <pc:docMk/>
            <pc:sldMasterMk cId="0" sldId="2147483665"/>
            <pc:sldLayoutMk cId="0" sldId="2147483651"/>
          </pc:sldLayoutMkLst>
        </pc:sldLayoutChg>
        <pc:sldLayoutChg chg="del">
          <pc:chgData name="Hernandez Perez, Mr. Fernando Enmanuel" userId="S::fh48713n@pace.edu::5c1b3c76-c6d9-4287-8b2e-9d7a9538a451" providerId="AD" clId="Web-{54216E3B-C599-C612-4CBF-888DEB310577}" dt="2022-10-28T18:31:35.671" v="2"/>
          <pc:sldLayoutMkLst>
            <pc:docMk/>
            <pc:sldMasterMk cId="0" sldId="2147483665"/>
            <pc:sldLayoutMk cId="0" sldId="2147483652"/>
          </pc:sldLayoutMkLst>
        </pc:sldLayoutChg>
        <pc:sldLayoutChg chg="del">
          <pc:chgData name="Hernandez Perez, Mr. Fernando Enmanuel" userId="S::fh48713n@pace.edu::5c1b3c76-c6d9-4287-8b2e-9d7a9538a451" providerId="AD" clId="Web-{54216E3B-C599-C612-4CBF-888DEB310577}" dt="2022-10-28T18:31:35.671" v="2"/>
          <pc:sldLayoutMkLst>
            <pc:docMk/>
            <pc:sldMasterMk cId="0" sldId="2147483665"/>
            <pc:sldLayoutMk cId="0" sldId="2147483653"/>
          </pc:sldLayoutMkLst>
        </pc:sldLayoutChg>
        <pc:sldLayoutChg chg="del">
          <pc:chgData name="Hernandez Perez, Mr. Fernando Enmanuel" userId="S::fh48713n@pace.edu::5c1b3c76-c6d9-4287-8b2e-9d7a9538a451" providerId="AD" clId="Web-{54216E3B-C599-C612-4CBF-888DEB310577}" dt="2022-10-28T18:31:35.671" v="2"/>
          <pc:sldLayoutMkLst>
            <pc:docMk/>
            <pc:sldMasterMk cId="0" sldId="2147483665"/>
            <pc:sldLayoutMk cId="0" sldId="2147483654"/>
          </pc:sldLayoutMkLst>
        </pc:sldLayoutChg>
        <pc:sldLayoutChg chg="del">
          <pc:chgData name="Hernandez Perez, Mr. Fernando Enmanuel" userId="S::fh48713n@pace.edu::5c1b3c76-c6d9-4287-8b2e-9d7a9538a451" providerId="AD" clId="Web-{54216E3B-C599-C612-4CBF-888DEB310577}" dt="2022-10-28T18:31:35.671" v="2"/>
          <pc:sldLayoutMkLst>
            <pc:docMk/>
            <pc:sldMasterMk cId="0" sldId="2147483665"/>
            <pc:sldLayoutMk cId="0" sldId="2147483655"/>
          </pc:sldLayoutMkLst>
        </pc:sldLayoutChg>
        <pc:sldLayoutChg chg="del">
          <pc:chgData name="Hernandez Perez, Mr. Fernando Enmanuel" userId="S::fh48713n@pace.edu::5c1b3c76-c6d9-4287-8b2e-9d7a9538a451" providerId="AD" clId="Web-{54216E3B-C599-C612-4CBF-888DEB310577}" dt="2022-10-28T18:31:35.671" v="2"/>
          <pc:sldLayoutMkLst>
            <pc:docMk/>
            <pc:sldMasterMk cId="0" sldId="2147483665"/>
            <pc:sldLayoutMk cId="0" sldId="2147483656"/>
          </pc:sldLayoutMkLst>
        </pc:sldLayoutChg>
        <pc:sldLayoutChg chg="del">
          <pc:chgData name="Hernandez Perez, Mr. Fernando Enmanuel" userId="S::fh48713n@pace.edu::5c1b3c76-c6d9-4287-8b2e-9d7a9538a451" providerId="AD" clId="Web-{54216E3B-C599-C612-4CBF-888DEB310577}" dt="2022-10-28T18:31:35.671" v="2"/>
          <pc:sldLayoutMkLst>
            <pc:docMk/>
            <pc:sldMasterMk cId="0" sldId="2147483665"/>
            <pc:sldLayoutMk cId="0" sldId="2147483657"/>
          </pc:sldLayoutMkLst>
        </pc:sldLayoutChg>
        <pc:sldLayoutChg chg="del">
          <pc:chgData name="Hernandez Perez, Mr. Fernando Enmanuel" userId="S::fh48713n@pace.edu::5c1b3c76-c6d9-4287-8b2e-9d7a9538a451" providerId="AD" clId="Web-{54216E3B-C599-C612-4CBF-888DEB310577}" dt="2022-10-28T18:31:35.671" v="2"/>
          <pc:sldLayoutMkLst>
            <pc:docMk/>
            <pc:sldMasterMk cId="0" sldId="2147483665"/>
            <pc:sldLayoutMk cId="0" sldId="2147483658"/>
          </pc:sldLayoutMkLst>
        </pc:sldLayoutChg>
        <pc:sldLayoutChg chg="del">
          <pc:chgData name="Hernandez Perez, Mr. Fernando Enmanuel" userId="S::fh48713n@pace.edu::5c1b3c76-c6d9-4287-8b2e-9d7a9538a451" providerId="AD" clId="Web-{54216E3B-C599-C612-4CBF-888DEB310577}" dt="2022-10-28T18:31:35.671" v="2"/>
          <pc:sldLayoutMkLst>
            <pc:docMk/>
            <pc:sldMasterMk cId="0" sldId="2147483665"/>
            <pc:sldLayoutMk cId="0" sldId="2147483659"/>
          </pc:sldLayoutMkLst>
        </pc:sldLayoutChg>
        <pc:sldLayoutChg chg="del">
          <pc:chgData name="Hernandez Perez, Mr. Fernando Enmanuel" userId="S::fh48713n@pace.edu::5c1b3c76-c6d9-4287-8b2e-9d7a9538a451" providerId="AD" clId="Web-{54216E3B-C599-C612-4CBF-888DEB310577}" dt="2022-10-28T18:31:35.671" v="2"/>
          <pc:sldLayoutMkLst>
            <pc:docMk/>
            <pc:sldMasterMk cId="0" sldId="2147483665"/>
            <pc:sldLayoutMk cId="0" sldId="2147483660"/>
          </pc:sldLayoutMkLst>
        </pc:sldLayoutChg>
        <pc:sldLayoutChg chg="del">
          <pc:chgData name="Hernandez Perez, Mr. Fernando Enmanuel" userId="S::fh48713n@pace.edu::5c1b3c76-c6d9-4287-8b2e-9d7a9538a451" providerId="AD" clId="Web-{54216E3B-C599-C612-4CBF-888DEB310577}" dt="2022-10-28T18:31:35.671" v="2"/>
          <pc:sldLayoutMkLst>
            <pc:docMk/>
            <pc:sldMasterMk cId="0" sldId="2147483665"/>
            <pc:sldLayoutMk cId="0" sldId="2147483661"/>
          </pc:sldLayoutMkLst>
        </pc:sldLayoutChg>
        <pc:sldLayoutChg chg="del">
          <pc:chgData name="Hernandez Perez, Mr. Fernando Enmanuel" userId="S::fh48713n@pace.edu::5c1b3c76-c6d9-4287-8b2e-9d7a9538a451" providerId="AD" clId="Web-{54216E3B-C599-C612-4CBF-888DEB310577}" dt="2022-10-28T18:31:35.671" v="2"/>
          <pc:sldLayoutMkLst>
            <pc:docMk/>
            <pc:sldMasterMk cId="0" sldId="2147483665"/>
            <pc:sldLayoutMk cId="0" sldId="2147483662"/>
          </pc:sldLayoutMkLst>
        </pc:sldLayoutChg>
        <pc:sldLayoutChg chg="del">
          <pc:chgData name="Hernandez Perez, Mr. Fernando Enmanuel" userId="S::fh48713n@pace.edu::5c1b3c76-c6d9-4287-8b2e-9d7a9538a451" providerId="AD" clId="Web-{54216E3B-C599-C612-4CBF-888DEB310577}" dt="2022-10-28T18:31:35.671" v="2"/>
          <pc:sldLayoutMkLst>
            <pc:docMk/>
            <pc:sldMasterMk cId="0" sldId="2147483665"/>
            <pc:sldLayoutMk cId="0" sldId="2147483663"/>
          </pc:sldLayoutMkLst>
        </pc:sldLayoutChg>
        <pc:sldLayoutChg chg="del">
          <pc:chgData name="Hernandez Perez, Mr. Fernando Enmanuel" userId="S::fh48713n@pace.edu::5c1b3c76-c6d9-4287-8b2e-9d7a9538a451" providerId="AD" clId="Web-{54216E3B-C599-C612-4CBF-888DEB310577}" dt="2022-10-28T18:31:35.671" v="2"/>
          <pc:sldLayoutMkLst>
            <pc:docMk/>
            <pc:sldMasterMk cId="0" sldId="2147483665"/>
            <pc:sldLayoutMk cId="0" sldId="2147483664"/>
          </pc:sldLayoutMkLst>
        </pc:sldLayoutChg>
      </pc:sldMasterChg>
      <pc:sldMasterChg chg="add addSldLayout modSldLayout">
        <pc:chgData name="Hernandez Perez, Mr. Fernando Enmanuel" userId="S::fh48713n@pace.edu::5c1b3c76-c6d9-4287-8b2e-9d7a9538a451" providerId="AD" clId="Web-{54216E3B-C599-C612-4CBF-888DEB310577}" dt="2022-10-28T18:31:35.671" v="2"/>
        <pc:sldMasterMkLst>
          <pc:docMk/>
          <pc:sldMasterMk cId="2151244777" sldId="2147483666"/>
        </pc:sldMasterMkLst>
        <pc:sldLayoutChg chg="add mod replId">
          <pc:chgData name="Hernandez Perez, Mr. Fernando Enmanuel" userId="S::fh48713n@pace.edu::5c1b3c76-c6d9-4287-8b2e-9d7a9538a451" providerId="AD" clId="Web-{54216E3B-C599-C612-4CBF-888DEB310577}" dt="2022-10-28T18:31:35.671" v="2"/>
          <pc:sldLayoutMkLst>
            <pc:docMk/>
            <pc:sldMasterMk cId="2151244777" sldId="2147483666"/>
            <pc:sldLayoutMk cId="540665006" sldId="2147483667"/>
          </pc:sldLayoutMkLst>
        </pc:sldLayoutChg>
        <pc:sldLayoutChg chg="add mod replId">
          <pc:chgData name="Hernandez Perez, Mr. Fernando Enmanuel" userId="S::fh48713n@pace.edu::5c1b3c76-c6d9-4287-8b2e-9d7a9538a451" providerId="AD" clId="Web-{54216E3B-C599-C612-4CBF-888DEB310577}" dt="2022-10-28T18:31:35.671" v="2"/>
          <pc:sldLayoutMkLst>
            <pc:docMk/>
            <pc:sldMasterMk cId="2151244777" sldId="2147483666"/>
            <pc:sldLayoutMk cId="186300621" sldId="2147483668"/>
          </pc:sldLayoutMkLst>
        </pc:sldLayoutChg>
        <pc:sldLayoutChg chg="add mod replId">
          <pc:chgData name="Hernandez Perez, Mr. Fernando Enmanuel" userId="S::fh48713n@pace.edu::5c1b3c76-c6d9-4287-8b2e-9d7a9538a451" providerId="AD" clId="Web-{54216E3B-C599-C612-4CBF-888DEB310577}" dt="2022-10-28T18:31:35.671" v="2"/>
          <pc:sldLayoutMkLst>
            <pc:docMk/>
            <pc:sldMasterMk cId="2151244777" sldId="2147483666"/>
            <pc:sldLayoutMk cId="892370262" sldId="2147483669"/>
          </pc:sldLayoutMkLst>
        </pc:sldLayoutChg>
        <pc:sldLayoutChg chg="add mod replId">
          <pc:chgData name="Hernandez Perez, Mr. Fernando Enmanuel" userId="S::fh48713n@pace.edu::5c1b3c76-c6d9-4287-8b2e-9d7a9538a451" providerId="AD" clId="Web-{54216E3B-C599-C612-4CBF-888DEB310577}" dt="2022-10-28T18:31:35.671" v="2"/>
          <pc:sldLayoutMkLst>
            <pc:docMk/>
            <pc:sldMasterMk cId="2151244777" sldId="2147483666"/>
            <pc:sldLayoutMk cId="1922066845" sldId="2147483670"/>
          </pc:sldLayoutMkLst>
        </pc:sldLayoutChg>
        <pc:sldLayoutChg chg="add mod replId">
          <pc:chgData name="Hernandez Perez, Mr. Fernando Enmanuel" userId="S::fh48713n@pace.edu::5c1b3c76-c6d9-4287-8b2e-9d7a9538a451" providerId="AD" clId="Web-{54216E3B-C599-C612-4CBF-888DEB310577}" dt="2022-10-28T18:31:35.671" v="2"/>
          <pc:sldLayoutMkLst>
            <pc:docMk/>
            <pc:sldMasterMk cId="2151244777" sldId="2147483666"/>
            <pc:sldLayoutMk cId="2135695713" sldId="2147483671"/>
          </pc:sldLayoutMkLst>
        </pc:sldLayoutChg>
        <pc:sldLayoutChg chg="add mod replId">
          <pc:chgData name="Hernandez Perez, Mr. Fernando Enmanuel" userId="S::fh48713n@pace.edu::5c1b3c76-c6d9-4287-8b2e-9d7a9538a451" providerId="AD" clId="Web-{54216E3B-C599-C612-4CBF-888DEB310577}" dt="2022-10-28T18:31:35.671" v="2"/>
          <pc:sldLayoutMkLst>
            <pc:docMk/>
            <pc:sldMasterMk cId="2151244777" sldId="2147483666"/>
            <pc:sldLayoutMk cId="4227413991" sldId="2147483672"/>
          </pc:sldLayoutMkLst>
        </pc:sldLayoutChg>
        <pc:sldLayoutChg chg="add mod replId">
          <pc:chgData name="Hernandez Perez, Mr. Fernando Enmanuel" userId="S::fh48713n@pace.edu::5c1b3c76-c6d9-4287-8b2e-9d7a9538a451" providerId="AD" clId="Web-{54216E3B-C599-C612-4CBF-888DEB310577}" dt="2022-10-28T18:31:35.671" v="2"/>
          <pc:sldLayoutMkLst>
            <pc:docMk/>
            <pc:sldMasterMk cId="2151244777" sldId="2147483666"/>
            <pc:sldLayoutMk cId="700447500" sldId="2147483673"/>
          </pc:sldLayoutMkLst>
        </pc:sldLayoutChg>
        <pc:sldLayoutChg chg="add mod replId">
          <pc:chgData name="Hernandez Perez, Mr. Fernando Enmanuel" userId="S::fh48713n@pace.edu::5c1b3c76-c6d9-4287-8b2e-9d7a9538a451" providerId="AD" clId="Web-{54216E3B-C599-C612-4CBF-888DEB310577}" dt="2022-10-28T18:31:35.671" v="2"/>
          <pc:sldLayoutMkLst>
            <pc:docMk/>
            <pc:sldMasterMk cId="2151244777" sldId="2147483666"/>
            <pc:sldLayoutMk cId="3774717051" sldId="2147483674"/>
          </pc:sldLayoutMkLst>
        </pc:sldLayoutChg>
        <pc:sldLayoutChg chg="add mod replId">
          <pc:chgData name="Hernandez Perez, Mr. Fernando Enmanuel" userId="S::fh48713n@pace.edu::5c1b3c76-c6d9-4287-8b2e-9d7a9538a451" providerId="AD" clId="Web-{54216E3B-C599-C612-4CBF-888DEB310577}" dt="2022-10-28T18:31:35.671" v="2"/>
          <pc:sldLayoutMkLst>
            <pc:docMk/>
            <pc:sldMasterMk cId="2151244777" sldId="2147483666"/>
            <pc:sldLayoutMk cId="694464263" sldId="2147483675"/>
          </pc:sldLayoutMkLst>
        </pc:sldLayoutChg>
        <pc:sldLayoutChg chg="add mod replId">
          <pc:chgData name="Hernandez Perez, Mr. Fernando Enmanuel" userId="S::fh48713n@pace.edu::5c1b3c76-c6d9-4287-8b2e-9d7a9538a451" providerId="AD" clId="Web-{54216E3B-C599-C612-4CBF-888DEB310577}" dt="2022-10-28T18:31:35.671" v="2"/>
          <pc:sldLayoutMkLst>
            <pc:docMk/>
            <pc:sldMasterMk cId="2151244777" sldId="2147483666"/>
            <pc:sldLayoutMk cId="1915756275" sldId="2147483676"/>
          </pc:sldLayoutMkLst>
        </pc:sldLayoutChg>
        <pc:sldLayoutChg chg="add mod replId">
          <pc:chgData name="Hernandez Perez, Mr. Fernando Enmanuel" userId="S::fh48713n@pace.edu::5c1b3c76-c6d9-4287-8b2e-9d7a9538a451" providerId="AD" clId="Web-{54216E3B-C599-C612-4CBF-888DEB310577}" dt="2022-10-28T18:31:35.671" v="2"/>
          <pc:sldLayoutMkLst>
            <pc:docMk/>
            <pc:sldMasterMk cId="2151244777" sldId="2147483666"/>
            <pc:sldLayoutMk cId="2620848637" sldId="2147483677"/>
          </pc:sldLayoutMkLst>
        </pc:sldLayoutChg>
      </pc:sldMasterChg>
    </pc:docChg>
  </pc:docChgLst>
  <pc:docChgLst>
    <pc:chgData name="Hernandez Perez, Mr. Fernando Enmanuel" userId="S::fh48713n@pace.edu::5c1b3c76-c6d9-4287-8b2e-9d7a9538a451" providerId="AD" clId="Web-{C40DE102-850E-516C-2865-013088054BD4}"/>
    <pc:docChg chg="modSld">
      <pc:chgData name="Hernandez Perez, Mr. Fernando Enmanuel" userId="S::fh48713n@pace.edu::5c1b3c76-c6d9-4287-8b2e-9d7a9538a451" providerId="AD" clId="Web-{C40DE102-850E-516C-2865-013088054BD4}" dt="2022-11-01T23:58:22.578" v="5" actId="1076"/>
      <pc:docMkLst>
        <pc:docMk/>
      </pc:docMkLst>
      <pc:sldChg chg="addSp delSp modSp">
        <pc:chgData name="Hernandez Perez, Mr. Fernando Enmanuel" userId="S::fh48713n@pace.edu::5c1b3c76-c6d9-4287-8b2e-9d7a9538a451" providerId="AD" clId="Web-{C40DE102-850E-516C-2865-013088054BD4}" dt="2022-11-01T23:58:22.578" v="5" actId="1076"/>
        <pc:sldMkLst>
          <pc:docMk/>
          <pc:sldMk cId="0" sldId="256"/>
        </pc:sldMkLst>
        <pc:picChg chg="add mod">
          <ac:chgData name="Hernandez Perez, Mr. Fernando Enmanuel" userId="S::fh48713n@pace.edu::5c1b3c76-c6d9-4287-8b2e-9d7a9538a451" providerId="AD" clId="Web-{C40DE102-850E-516C-2865-013088054BD4}" dt="2022-11-01T23:58:22.578" v="5" actId="1076"/>
          <ac:picMkLst>
            <pc:docMk/>
            <pc:sldMk cId="0" sldId="256"/>
            <ac:picMk id="2" creationId="{FE479AF8-E02A-511D-AD7F-7BC0D6FB18FC}"/>
          </ac:picMkLst>
        </pc:picChg>
        <pc:picChg chg="del">
          <ac:chgData name="Hernandez Perez, Mr. Fernando Enmanuel" userId="S::fh48713n@pace.edu::5c1b3c76-c6d9-4287-8b2e-9d7a9538a451" providerId="AD" clId="Web-{C40DE102-850E-516C-2865-013088054BD4}" dt="2022-11-01T23:58:01.953" v="0"/>
          <ac:picMkLst>
            <pc:docMk/>
            <pc:sldMk cId="0" sldId="256"/>
            <ac:picMk id="3" creationId="{411D609B-C917-75D0-0D68-0B040C5078A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4504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987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6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5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4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7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6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9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1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4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1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6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4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1" name="Rectangle 26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buClr>
                <a:schemeClr val="lt2"/>
              </a:buClr>
              <a:buSzPts val="3200"/>
            </a:pPr>
            <a:r>
              <a:rPr lang="en-US" sz="2600" i="0" u="none" strike="noStrike" kern="1200" cap="none">
                <a:latin typeface="Calibri"/>
                <a:cs typeface="Calibri"/>
                <a:sym typeface="Century Gothic"/>
              </a:rPr>
              <a:t>Activity </a:t>
            </a:r>
            <a:r>
              <a:rPr lang="en-US" sz="2600" kern="1200">
                <a:latin typeface="Calibri"/>
                <a:cs typeface="Calibri"/>
                <a:sym typeface="Century Gothic"/>
              </a:rPr>
              <a:t>diagram</a:t>
            </a:r>
            <a:br>
              <a:rPr lang="en-US" sz="2600" kern="1200">
                <a:latin typeface="Calibri"/>
              </a:rPr>
            </a:br>
            <a:r>
              <a:rPr lang="en-US" sz="2600" b="1" kern="1200">
                <a:latin typeface="Calibri"/>
                <a:cs typeface="Calibri"/>
              </a:rPr>
              <a:t>Health App</a:t>
            </a:r>
            <a:br>
              <a:rPr lang="en-US" sz="2600" kern="1200">
                <a:latin typeface="Calibri"/>
              </a:rPr>
            </a:br>
            <a:r>
              <a:rPr lang="en-US" sz="2600" kern="1200">
                <a:latin typeface="Calibri"/>
                <a:cs typeface="Calibri"/>
                <a:sym typeface="Century Gothic"/>
              </a:rPr>
              <a:t> </a:t>
            </a:r>
            <a:r>
              <a:rPr lang="en-US" sz="2600" kern="1200">
                <a:latin typeface="Calibri"/>
                <a:cs typeface="Calibri"/>
              </a:rPr>
              <a:t>Application</a:t>
            </a:r>
            <a:r>
              <a:rPr lang="en-US" sz="2600" kern="1200">
                <a:latin typeface="Calibri"/>
                <a:cs typeface="Calibri"/>
                <a:sym typeface="Century Gothic"/>
              </a:rPr>
              <a:t> Activity</a:t>
            </a:r>
            <a:endParaRPr lang="en-US" sz="2600" kern="1200">
              <a:latin typeface="Calibri"/>
              <a:cs typeface="Calibri"/>
            </a:endParaRPr>
          </a:p>
        </p:txBody>
      </p:sp>
      <p:sp>
        <p:nvSpPr>
          <p:cNvPr id="27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FA3C7635-15D0-3715-641D-4B698F821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05" y="1864162"/>
            <a:ext cx="10032762" cy="47338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Activity diagram Health App  Application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diagram- Website Activity</dc:title>
  <cp:revision>14</cp:revision>
  <dcterms:modified xsi:type="dcterms:W3CDTF">2022-11-02T00:56:35Z</dcterms:modified>
</cp:coreProperties>
</file>