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9" r:id="rId3"/>
    <p:sldId id="257" r:id="rId4"/>
    <p:sldId id="260" r:id="rId5"/>
    <p:sldId id="256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8"/>
    <p:restoredTop sz="94656"/>
  </p:normalViewPr>
  <p:slideViewPr>
    <p:cSldViewPr snapToGrid="0" snapToObjects="1">
      <p:cViewPr varScale="1">
        <p:scale>
          <a:sx n="54" d="100"/>
          <a:sy n="54" d="100"/>
        </p:scale>
        <p:origin x="23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6FC05-42DC-E541-B08A-7BFC6A9CA2BF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114C-EE5C-AA4B-9B4B-0C3180AF1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29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7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6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93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42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7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6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25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8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9415-E0B0-4D49-8721-B768DC23848B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5457-D3C6-154E-A4D7-C45A14D83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2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562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>
                <a:latin typeface="Trebuchet MS" charset="0"/>
                <a:ea typeface="Trebuchet MS" charset="0"/>
                <a:cs typeface="Trebuchet MS" charset="0"/>
              </a:rPr>
              <a:t>Digital Arts Spring 2018 Midterm Project</a:t>
            </a:r>
            <a:r>
              <a:rPr kumimoji="1" lang="en-US" altLang="zh-CN" sz="3000" dirty="0">
                <a:latin typeface="Trebuchet MS" charset="0"/>
                <a:ea typeface="Trebuchet MS" charset="0"/>
                <a:cs typeface="Trebuchet MS" charset="0"/>
              </a:rPr>
              <a:t/>
            </a:r>
            <a:br>
              <a:rPr kumimoji="1" lang="en-US" altLang="zh-CN" sz="3000" dirty="0">
                <a:latin typeface="Trebuchet MS" charset="0"/>
                <a:ea typeface="Trebuchet MS" charset="0"/>
                <a:cs typeface="Trebuchet MS" charset="0"/>
              </a:rPr>
            </a:br>
            <a:r>
              <a:rPr kumimoji="1" lang="en-US" altLang="zh-CN" sz="3000" dirty="0" smtClean="0">
                <a:latin typeface="Trebuchet MS" charset="0"/>
                <a:ea typeface="Trebuchet MS" charset="0"/>
                <a:cs typeface="Trebuchet MS" charset="0"/>
              </a:rPr>
              <a:t/>
            </a:r>
            <a:br>
              <a:rPr kumimoji="1" lang="en-US" altLang="zh-CN" sz="3000" dirty="0" smtClean="0">
                <a:latin typeface="Trebuchet MS" charset="0"/>
                <a:ea typeface="Trebuchet MS" charset="0"/>
                <a:cs typeface="Trebuchet MS" charset="0"/>
              </a:rPr>
            </a:br>
            <a:r>
              <a:rPr kumimoji="1" lang="en-US" altLang="zh-CN" sz="3000" dirty="0">
                <a:latin typeface="Trebuchet MS" charset="0"/>
                <a:ea typeface="Trebuchet MS" charset="0"/>
                <a:cs typeface="Trebuchet MS" charset="0"/>
              </a:rPr>
              <a:t/>
            </a:r>
            <a:br>
              <a:rPr kumimoji="1" lang="en-US" altLang="zh-CN" sz="3000" dirty="0">
                <a:latin typeface="Trebuchet MS" charset="0"/>
                <a:ea typeface="Trebuchet MS" charset="0"/>
                <a:cs typeface="Trebuchet MS" charset="0"/>
              </a:rPr>
            </a:br>
            <a:r>
              <a:rPr kumimoji="1" lang="en-US" altLang="zh-CN" sz="5400" dirty="0" smtClean="0">
                <a:latin typeface="Trebuchet MS" charset="0"/>
                <a:ea typeface="Trebuchet MS" charset="0"/>
                <a:cs typeface="Trebuchet MS" charset="0"/>
              </a:rPr>
              <a:t>The </a:t>
            </a:r>
            <a:r>
              <a:rPr kumimoji="1" lang="en-US" altLang="zh-CN" sz="5400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July 7</a:t>
            </a:r>
            <a:r>
              <a:rPr kumimoji="1" lang="en-US" altLang="zh-CN" sz="5400" dirty="0">
                <a:latin typeface="Trebuchet MS" charset="0"/>
                <a:ea typeface="Trebuchet MS" charset="0"/>
                <a:cs typeface="Trebuchet MS" charset="0"/>
              </a:rPr>
              <a:t> Meet </a:t>
            </a:r>
            <a:endParaRPr kumimoji="1" lang="zh-CN" altLang="en-US" sz="5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69101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3500" dirty="0" smtClean="0">
                <a:latin typeface="Trebuchet MS" charset="0"/>
                <a:ea typeface="Trebuchet MS" charset="0"/>
                <a:cs typeface="Trebuchet MS" charset="0"/>
              </a:rPr>
              <a:t>117270910003  Ding Yi</a:t>
            </a:r>
            <a:endParaRPr kumimoji="1" lang="zh-CN" altLang="en-US" sz="35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Project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: The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July 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 Meet </a:t>
            </a:r>
            <a:endParaRPr kumimoji="1" lang="zh-CN" alt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1457"/>
            <a:ext cx="10515600" cy="436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 smtClean="0">
                <a:latin typeface="Trebuchet MS" charset="0"/>
                <a:ea typeface="Trebuchet MS" charset="0"/>
                <a:cs typeface="Trebuchet MS" charset="0"/>
              </a:rPr>
              <a:t>Idea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Inspired by an ancient Chinese love story, </a:t>
            </a:r>
            <a:r>
              <a:rPr kumimoji="1" lang="en-US" altLang="zh-CN" i="1" dirty="0" smtClean="0">
                <a:latin typeface="Trebuchet MS" charset="0"/>
                <a:ea typeface="Trebuchet MS" charset="0"/>
                <a:cs typeface="Trebuchet MS" charset="0"/>
              </a:rPr>
              <a:t>The Cowherd and the Girl Weaver</a:t>
            </a:r>
            <a:endParaRPr kumimoji="1" lang="en-US" altLang="zh-CN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kumimoji="1" lang="en-US" altLang="zh-CN" dirty="0" err="1" smtClean="0">
                <a:latin typeface="Trebuchet MS" charset="0"/>
                <a:ea typeface="Trebuchet MS" charset="0"/>
                <a:cs typeface="Trebuchet MS" charset="0"/>
              </a:rPr>
              <a:t>Qixijie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, the Chinese Valentine’s Day on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July 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 (Chinese lunar calendar), is actually formed from this story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Designed the projects in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15133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Project: The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July 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 Meet </a:t>
            </a:r>
            <a:endParaRPr kumimoji="1" lang="zh-CN" alt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1457"/>
            <a:ext cx="10515600" cy="43644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b="1" dirty="0" smtClean="0">
                <a:latin typeface="Trebuchet MS" charset="0"/>
                <a:ea typeface="Trebuchet MS" charset="0"/>
                <a:cs typeface="Trebuchet MS" charset="0"/>
              </a:rPr>
              <a:t>Schedule</a:t>
            </a:r>
          </a:p>
          <a:p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Day 0: Design and prepare the materials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Day 1: Set the Galaxy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Day 2: Insert images the Cowherd and the Girl Weaver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Day 3: Put in the text “Day: XXX”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Day 4: Make the Cowherd and the Girl Weaver move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Day 5: Check the collisions of the Cowherd and the Girl Weaver 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Day 6: Set the countdown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Day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: Set the appearance of the image They Meet</a:t>
            </a:r>
          </a:p>
        </p:txBody>
      </p:sp>
    </p:spTree>
    <p:extLst>
      <p:ext uri="{BB962C8B-B14F-4D97-AF65-F5344CB8AC3E}">
        <p14:creationId xmlns:p14="http://schemas.microsoft.com/office/powerpoint/2010/main" val="20913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Project: The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July 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 Meet </a:t>
            </a:r>
            <a:endParaRPr kumimoji="1" lang="zh-CN" alt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9582"/>
            <a:ext cx="10808368" cy="4996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b="1" dirty="0" smtClean="0">
                <a:latin typeface="Trebuchet MS" charset="0"/>
                <a:ea typeface="Trebuchet MS" charset="0"/>
                <a:cs typeface="Trebuchet MS" charset="0"/>
              </a:rPr>
              <a:t>Story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The Cowherd</a:t>
            </a:r>
            <a:r>
              <a:rPr kumimoji="1" lang="zh-CN" altLang="en-US" dirty="0" smtClean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lived in a struggling life with an old ox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One day, informed by the ox, the cowherd went to a secret pond where the beautiful daughters of the Emperor of Heaven bathed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If the cowherd stole one of their clothes, the girl would be unable to escape and become his wife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The girl happened to be the most beautiful daughter of the Emperor of Heaven 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They fell in love with each other, and soon had two babies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However, when the Queen Mother knew that, they were separated by the Galaxy</a:t>
            </a:r>
          </a:p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Their sadness made the Queen Mother felt guilty, so she agreed to let them see each other on July 7 on the lunar calendar each year</a:t>
            </a:r>
          </a:p>
        </p:txBody>
      </p:sp>
    </p:spTree>
    <p:extLst>
      <p:ext uri="{BB962C8B-B14F-4D97-AF65-F5344CB8AC3E}">
        <p14:creationId xmlns:p14="http://schemas.microsoft.com/office/powerpoint/2010/main" val="1102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97" y="1804472"/>
            <a:ext cx="1692089" cy="17418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71" y="3315093"/>
            <a:ext cx="1379113" cy="17238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1553" y="420044"/>
            <a:ext cx="2124636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Day: 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0</a:t>
            </a:r>
            <a:endParaRPr kumimoji="1" lang="zh-CN" altLang="en-US" sz="2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10859" y="0"/>
            <a:ext cx="53788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25434" y="1691416"/>
            <a:ext cx="2259107" cy="209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878" y="604157"/>
            <a:ext cx="1095936" cy="4245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9813" y="604157"/>
            <a:ext cx="718457" cy="4245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39673" y="26945"/>
            <a:ext cx="480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1</a:t>
            </a:r>
            <a:endParaRPr kumimoji="1" lang="zh-CN" altLang="en-US" sz="2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10859" y="26945"/>
            <a:ext cx="537882" cy="6814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84344" y="1691417"/>
            <a:ext cx="4802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2&amp;4</a:t>
            </a:r>
          </a:p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&amp;5</a:t>
            </a:r>
            <a:endParaRPr kumimoji="1" lang="zh-CN" altLang="en-US" sz="2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878" y="550339"/>
            <a:ext cx="480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3</a:t>
            </a:r>
            <a:endParaRPr kumimoji="1" lang="zh-CN" altLang="en-US" sz="2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5059" y="3234671"/>
            <a:ext cx="2259107" cy="209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33969" y="3234672"/>
            <a:ext cx="4802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2&amp;4</a:t>
            </a:r>
          </a:p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&amp;5</a:t>
            </a:r>
            <a:endParaRPr kumimoji="1" lang="zh-CN" altLang="en-US" sz="2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57242" y="553878"/>
            <a:ext cx="480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6</a:t>
            </a:r>
            <a:endParaRPr kumimoji="1" lang="zh-CN" altLang="en-US" sz="2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587" y="141245"/>
            <a:ext cx="480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7</a:t>
            </a:r>
            <a:endParaRPr kumimoji="1" lang="zh-CN" altLang="en-US" sz="2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dterm_DingYi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65158" y="2559286"/>
            <a:ext cx="8261684" cy="4014662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6802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Project: The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July 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 Meet </a:t>
            </a:r>
            <a:endParaRPr kumimoji="1" lang="zh-CN" alt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61457"/>
            <a:ext cx="10515600" cy="43644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b="1" dirty="0" smtClean="0">
                <a:latin typeface="Trebuchet MS" charset="0"/>
                <a:ea typeface="Trebuchet MS" charset="0"/>
                <a:cs typeface="Trebuchet MS" charset="0"/>
              </a:rPr>
              <a:t>Recording</a:t>
            </a:r>
          </a:p>
        </p:txBody>
      </p:sp>
    </p:spTree>
    <p:extLst>
      <p:ext uri="{BB962C8B-B14F-4D97-AF65-F5344CB8AC3E}">
        <p14:creationId xmlns:p14="http://schemas.microsoft.com/office/powerpoint/2010/main" val="3946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6802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Project: The </a:t>
            </a:r>
            <a:r>
              <a:rPr kumimoji="1" lang="en-US" altLang="zh-CN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July 7</a:t>
            </a:r>
            <a:r>
              <a:rPr kumimoji="1" lang="en-US" altLang="zh-CN" dirty="0" smtClean="0">
                <a:latin typeface="Trebuchet MS" charset="0"/>
                <a:ea typeface="Trebuchet MS" charset="0"/>
                <a:cs typeface="Trebuchet MS" charset="0"/>
              </a:rPr>
              <a:t> Meet </a:t>
            </a:r>
            <a:endParaRPr kumimoji="1" lang="zh-CN" alt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61457"/>
            <a:ext cx="10515600" cy="43644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b="1" dirty="0" smtClean="0">
                <a:latin typeface="Trebuchet MS" charset="0"/>
                <a:ea typeface="Trebuchet MS" charset="0"/>
                <a:cs typeface="Trebuchet MS" charset="0"/>
              </a:rPr>
              <a:t>Coding</a:t>
            </a:r>
          </a:p>
          <a:p>
            <a:pPr marL="0" indent="0">
              <a:buFont typeface="Arial"/>
              <a:buNone/>
            </a:pPr>
            <a:endParaRPr kumimoji="1" lang="en-US" altLang="zh-CN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986"/>
          <a:stretch/>
        </p:blipFill>
        <p:spPr>
          <a:xfrm>
            <a:off x="525379" y="2589128"/>
            <a:ext cx="2777502" cy="32100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75" y="2589128"/>
            <a:ext cx="3852112" cy="3210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987" y="2589128"/>
            <a:ext cx="3001871" cy="32100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460" y="2589128"/>
            <a:ext cx="2646529" cy="8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153</Words>
  <Application>Microsoft Macintosh PowerPoint</Application>
  <PresentationFormat>宽屏</PresentationFormat>
  <Paragraphs>39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Times</vt:lpstr>
      <vt:lpstr>Trebuchet MS</vt:lpstr>
      <vt:lpstr>Arial</vt:lpstr>
      <vt:lpstr>Office 主题</vt:lpstr>
      <vt:lpstr>Digital Arts Spring 2018 Midterm Project   The July 7 Meet </vt:lpstr>
      <vt:lpstr>Project: The July 7 Meet </vt:lpstr>
      <vt:lpstr>Project: The July 7 Meet </vt:lpstr>
      <vt:lpstr>Project: The July 7 Meet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Yi</dc:creator>
  <cp:lastModifiedBy>DIng Yi</cp:lastModifiedBy>
  <cp:revision>21</cp:revision>
  <dcterms:created xsi:type="dcterms:W3CDTF">2018-05-17T00:15:51Z</dcterms:created>
  <dcterms:modified xsi:type="dcterms:W3CDTF">2018-05-17T04:41:34Z</dcterms:modified>
</cp:coreProperties>
</file>