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regular.fntdata"/><Relationship Id="rId10" Type="http://schemas.openxmlformats.org/officeDocument/2006/relationships/slide" Target="slides/slide5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3790eac7d2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3790eac7d2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3790eac7d2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3790eac7d2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3796776c5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3796776c5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3790eac7d2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3790eac7d2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fitra-nurakbar" TargetMode="External"/><Relationship Id="rId4" Type="http://schemas.openxmlformats.org/officeDocument/2006/relationships/hyperlink" Target="https://www.instagram.com/fit.tra_/" TargetMode="External"/><Relationship Id="rId5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WEB Admin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Management Perpustakaan 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Menggunakan PHP &amp; MySQL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Profile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Nama Lengkap 	: Fitra Nurakbar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id"/>
              <a:t>Tempat/Tgl Lahir 	: Ciamis, 06 Desember 2002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id"/>
              <a:t>Kota Asal 		: Ciamis, Jawa Barat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id"/>
              <a:t>Github Account	: </a:t>
            </a:r>
            <a:r>
              <a:rPr b="1" lang="id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https://github.com/fitra-nurakbar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id"/>
              <a:t>Instagram 		: </a:t>
            </a:r>
            <a:r>
              <a:rPr b="1" lang="id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https://www.instagram.com/fit.tra_/</a:t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90300" y="1553850"/>
            <a:ext cx="2261100" cy="2261100"/>
          </a:xfrm>
          <a:prstGeom prst="ellipse">
            <a:avLst/>
          </a:prstGeom>
          <a:noFill/>
          <a:ln cap="flat" cmpd="sng" w="762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9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2400"/>
              <a:t>Rancangan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2400"/>
              <a:t>Database Perpustakaan :</a:t>
            </a:r>
            <a:endParaRPr sz="2400"/>
          </a:p>
        </p:txBody>
      </p:sp>
      <p:sp>
        <p:nvSpPr>
          <p:cNvPr id="100" name="Google Shape;100;p15"/>
          <p:cNvSpPr txBox="1"/>
          <p:nvPr>
            <p:ph type="title"/>
          </p:nvPr>
        </p:nvSpPr>
        <p:spPr>
          <a:xfrm>
            <a:off x="4572000" y="2264250"/>
            <a:ext cx="3842400" cy="16770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d" sz="1800">
                <a:solidFill>
                  <a:schemeClr val="accent1"/>
                </a:solidFill>
              </a:rPr>
              <a:t>Struktur </a:t>
            </a:r>
            <a:r>
              <a:rPr lang="id" sz="1800">
                <a:solidFill>
                  <a:schemeClr val="accent1"/>
                </a:solidFill>
              </a:rPr>
              <a:t>Tabel </a:t>
            </a:r>
            <a:r>
              <a:rPr lang="id" sz="1800">
                <a:solidFill>
                  <a:schemeClr val="accent1"/>
                </a:solidFill>
              </a:rPr>
              <a:t>Petugas</a:t>
            </a:r>
            <a:r>
              <a:rPr lang="id" sz="1800">
                <a:solidFill>
                  <a:schemeClr val="accent1"/>
                </a:solidFill>
              </a:rPr>
              <a:t> :</a:t>
            </a:r>
            <a:endParaRPr sz="1800">
              <a:solidFill>
                <a:schemeClr val="accent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❖"/>
            </a:pPr>
            <a:r>
              <a:rPr lang="id" sz="1500">
                <a:solidFill>
                  <a:schemeClr val="accent1"/>
                </a:solidFill>
              </a:rPr>
              <a:t>id_petugas</a:t>
            </a:r>
            <a:endParaRPr sz="1500">
              <a:solidFill>
                <a:schemeClr val="accent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❖"/>
            </a:pPr>
            <a:r>
              <a:rPr lang="id" sz="1500">
                <a:solidFill>
                  <a:schemeClr val="accent1"/>
                </a:solidFill>
              </a:rPr>
              <a:t>nama_petugas</a:t>
            </a:r>
            <a:endParaRPr sz="1500">
              <a:solidFill>
                <a:schemeClr val="accent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❖"/>
            </a:pPr>
            <a:r>
              <a:rPr lang="id" sz="1500">
                <a:solidFill>
                  <a:schemeClr val="accent1"/>
                </a:solidFill>
              </a:rPr>
              <a:t>id_tugas</a:t>
            </a:r>
            <a:endParaRPr sz="1500">
              <a:solidFill>
                <a:schemeClr val="accent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❖"/>
            </a:pPr>
            <a:r>
              <a:rPr lang="id" sz="1500">
                <a:solidFill>
                  <a:schemeClr val="accent1"/>
                </a:solidFill>
              </a:rPr>
              <a:t>id_hari</a:t>
            </a:r>
            <a:endParaRPr sz="1500">
              <a:solidFill>
                <a:schemeClr val="accent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❖"/>
            </a:pPr>
            <a:r>
              <a:rPr lang="id" sz="1500">
                <a:solidFill>
                  <a:schemeClr val="accent1"/>
                </a:solidFill>
              </a:rPr>
              <a:t>id_shift</a:t>
            </a:r>
            <a:endParaRPr sz="1500">
              <a:solidFill>
                <a:schemeClr val="accent1"/>
              </a:solidFill>
            </a:endParaRPr>
          </a:p>
        </p:txBody>
      </p:sp>
      <p:sp>
        <p:nvSpPr>
          <p:cNvPr id="101" name="Google Shape;101;p15"/>
          <p:cNvSpPr txBox="1"/>
          <p:nvPr>
            <p:ph type="title"/>
          </p:nvPr>
        </p:nvSpPr>
        <p:spPr>
          <a:xfrm>
            <a:off x="729450" y="2264250"/>
            <a:ext cx="3842400" cy="16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d" sz="1800">
                <a:solidFill>
                  <a:schemeClr val="accent1"/>
                </a:solidFill>
              </a:rPr>
              <a:t>Setiap </a:t>
            </a:r>
            <a:r>
              <a:rPr lang="id" sz="1800">
                <a:solidFill>
                  <a:schemeClr val="accent1"/>
                </a:solidFill>
              </a:rPr>
              <a:t>Tabel Data  :</a:t>
            </a:r>
            <a:endParaRPr sz="1800">
              <a:solidFill>
                <a:schemeClr val="accent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d" sz="1500">
                <a:solidFill>
                  <a:schemeClr val="accent1"/>
                </a:solidFill>
              </a:rPr>
              <a:t>-Menambahkan data</a:t>
            </a:r>
            <a:endParaRPr sz="15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d" sz="1500">
                <a:solidFill>
                  <a:schemeClr val="accent1"/>
                </a:solidFill>
              </a:rPr>
              <a:t>	-Menampilkan tabel data</a:t>
            </a:r>
            <a:endParaRPr sz="15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d" sz="1500">
                <a:solidFill>
                  <a:schemeClr val="accent1"/>
                </a:solidFill>
              </a:rPr>
              <a:t>	-Mengedit tabel data</a:t>
            </a:r>
            <a:endParaRPr sz="15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d" sz="1500">
                <a:solidFill>
                  <a:schemeClr val="accent1"/>
                </a:solidFill>
              </a:rPr>
              <a:t>	-Menghapus tabel data</a:t>
            </a:r>
            <a:endParaRPr sz="15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600" y="682350"/>
            <a:ext cx="3842400" cy="19605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d" sz="1800">
                <a:solidFill>
                  <a:schemeClr val="accent1"/>
                </a:solidFill>
              </a:rPr>
              <a:t>Struktur Tabel Pengunjung :</a:t>
            </a:r>
            <a:endParaRPr sz="1800">
              <a:solidFill>
                <a:schemeClr val="accent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❖"/>
            </a:pPr>
            <a:r>
              <a:rPr lang="id" sz="1500">
                <a:solidFill>
                  <a:schemeClr val="accent1"/>
                </a:solidFill>
              </a:rPr>
              <a:t>id_pengunjung</a:t>
            </a:r>
            <a:endParaRPr sz="1500">
              <a:solidFill>
                <a:schemeClr val="accent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❖"/>
            </a:pPr>
            <a:r>
              <a:rPr lang="id" sz="1500">
                <a:solidFill>
                  <a:schemeClr val="accent1"/>
                </a:solidFill>
              </a:rPr>
              <a:t>nik</a:t>
            </a:r>
            <a:endParaRPr sz="1500">
              <a:solidFill>
                <a:schemeClr val="accent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❖"/>
            </a:pPr>
            <a:r>
              <a:rPr lang="id" sz="1500">
                <a:solidFill>
                  <a:schemeClr val="accent1"/>
                </a:solidFill>
              </a:rPr>
              <a:t>nama_pengunjung</a:t>
            </a:r>
            <a:endParaRPr sz="1500">
              <a:solidFill>
                <a:schemeClr val="accent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❖"/>
            </a:pPr>
            <a:r>
              <a:rPr lang="id" sz="1500">
                <a:solidFill>
                  <a:schemeClr val="accent1"/>
                </a:solidFill>
              </a:rPr>
              <a:t>no_hp</a:t>
            </a:r>
            <a:endParaRPr sz="1500">
              <a:solidFill>
                <a:schemeClr val="accent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❖"/>
            </a:pPr>
            <a:r>
              <a:rPr lang="id" sz="1500">
                <a:solidFill>
                  <a:schemeClr val="accent1"/>
                </a:solidFill>
              </a:rPr>
              <a:t>pekerjaan</a:t>
            </a:r>
            <a:endParaRPr sz="1500">
              <a:solidFill>
                <a:schemeClr val="accent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❖"/>
            </a:pPr>
            <a:r>
              <a:rPr lang="id" sz="1500">
                <a:solidFill>
                  <a:schemeClr val="accent1"/>
                </a:solidFill>
              </a:rPr>
              <a:t>id_petugas</a:t>
            </a:r>
            <a:endParaRPr sz="1500">
              <a:solidFill>
                <a:schemeClr val="accent1"/>
              </a:solidFill>
            </a:endParaRPr>
          </a:p>
        </p:txBody>
      </p:sp>
      <p:sp>
        <p:nvSpPr>
          <p:cNvPr id="107" name="Google Shape;107;p16"/>
          <p:cNvSpPr txBox="1"/>
          <p:nvPr>
            <p:ph type="title"/>
          </p:nvPr>
        </p:nvSpPr>
        <p:spPr>
          <a:xfrm>
            <a:off x="4572000" y="682350"/>
            <a:ext cx="3842400" cy="19605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d" sz="1800">
                <a:solidFill>
                  <a:schemeClr val="accent1"/>
                </a:solidFill>
              </a:rPr>
              <a:t>Struktur Tabel Peminjam :</a:t>
            </a:r>
            <a:endParaRPr sz="1800">
              <a:solidFill>
                <a:schemeClr val="accent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❖"/>
            </a:pPr>
            <a:r>
              <a:rPr lang="id" sz="1500">
                <a:solidFill>
                  <a:schemeClr val="accent1"/>
                </a:solidFill>
              </a:rPr>
              <a:t>id_peminjaman</a:t>
            </a:r>
            <a:endParaRPr sz="1500">
              <a:solidFill>
                <a:schemeClr val="accent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❖"/>
            </a:pPr>
            <a:r>
              <a:rPr lang="id" sz="1500">
                <a:solidFill>
                  <a:schemeClr val="accent1"/>
                </a:solidFill>
              </a:rPr>
              <a:t>tanggal_peminjaman</a:t>
            </a:r>
            <a:endParaRPr sz="1500">
              <a:solidFill>
                <a:schemeClr val="accent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❖"/>
            </a:pPr>
            <a:r>
              <a:rPr lang="id" sz="1500">
                <a:solidFill>
                  <a:schemeClr val="accent1"/>
                </a:solidFill>
              </a:rPr>
              <a:t>id_pengunjung</a:t>
            </a:r>
            <a:endParaRPr sz="1500">
              <a:solidFill>
                <a:schemeClr val="accent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❖"/>
            </a:pPr>
            <a:r>
              <a:rPr lang="id" sz="1500">
                <a:solidFill>
                  <a:schemeClr val="accent1"/>
                </a:solidFill>
              </a:rPr>
              <a:t>id_buku</a:t>
            </a:r>
            <a:endParaRPr sz="1500">
              <a:solidFill>
                <a:schemeClr val="accent1"/>
              </a:solidFill>
            </a:endParaRPr>
          </a:p>
        </p:txBody>
      </p:sp>
      <p:sp>
        <p:nvSpPr>
          <p:cNvPr id="108" name="Google Shape;108;p16"/>
          <p:cNvSpPr txBox="1"/>
          <p:nvPr>
            <p:ph type="title"/>
          </p:nvPr>
        </p:nvSpPr>
        <p:spPr>
          <a:xfrm>
            <a:off x="729600" y="2643075"/>
            <a:ext cx="3842400" cy="20805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d" sz="1800">
                <a:solidFill>
                  <a:schemeClr val="accent1"/>
                </a:solidFill>
              </a:rPr>
              <a:t>Struktur Tabel Buku :</a:t>
            </a:r>
            <a:endParaRPr sz="1800">
              <a:solidFill>
                <a:schemeClr val="accent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❖"/>
            </a:pPr>
            <a:r>
              <a:rPr lang="id" sz="1500">
                <a:solidFill>
                  <a:schemeClr val="accent1"/>
                </a:solidFill>
              </a:rPr>
              <a:t>id_buku</a:t>
            </a:r>
            <a:endParaRPr sz="1500">
              <a:solidFill>
                <a:schemeClr val="accent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❖"/>
            </a:pPr>
            <a:r>
              <a:rPr lang="id" sz="1500">
                <a:solidFill>
                  <a:schemeClr val="accent1"/>
                </a:solidFill>
              </a:rPr>
              <a:t>serial</a:t>
            </a:r>
            <a:endParaRPr sz="1500">
              <a:solidFill>
                <a:schemeClr val="accent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❖"/>
            </a:pPr>
            <a:r>
              <a:rPr lang="id" sz="1500">
                <a:solidFill>
                  <a:schemeClr val="accent1"/>
                </a:solidFill>
              </a:rPr>
              <a:t>judul_buku</a:t>
            </a:r>
            <a:endParaRPr sz="1500">
              <a:solidFill>
                <a:schemeClr val="accent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❖"/>
            </a:pPr>
            <a:r>
              <a:rPr lang="id" sz="1500">
                <a:solidFill>
                  <a:schemeClr val="accent1"/>
                </a:solidFill>
              </a:rPr>
              <a:t>pengarang</a:t>
            </a:r>
            <a:endParaRPr sz="1500">
              <a:solidFill>
                <a:schemeClr val="accent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❖"/>
            </a:pPr>
            <a:r>
              <a:rPr lang="id" sz="1500">
                <a:solidFill>
                  <a:schemeClr val="accent1"/>
                </a:solidFill>
              </a:rPr>
              <a:t>penerbit</a:t>
            </a:r>
            <a:endParaRPr sz="1500">
              <a:solidFill>
                <a:schemeClr val="accent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❖"/>
            </a:pPr>
            <a:r>
              <a:rPr lang="id" sz="1500">
                <a:solidFill>
                  <a:schemeClr val="accent1"/>
                </a:solidFill>
              </a:rPr>
              <a:t>tahun_terbit</a:t>
            </a:r>
            <a:endParaRPr sz="1500">
              <a:solidFill>
                <a:schemeClr val="accent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❖"/>
            </a:pPr>
            <a:r>
              <a:rPr lang="id" sz="1500">
                <a:solidFill>
                  <a:schemeClr val="accent1"/>
                </a:solidFill>
              </a:rPr>
              <a:t>id_stack</a:t>
            </a:r>
            <a:endParaRPr sz="1500">
              <a:solidFill>
                <a:schemeClr val="accent1"/>
              </a:solidFill>
            </a:endParaRPr>
          </a:p>
        </p:txBody>
      </p:sp>
      <p:sp>
        <p:nvSpPr>
          <p:cNvPr id="109" name="Google Shape;109;p16"/>
          <p:cNvSpPr txBox="1"/>
          <p:nvPr>
            <p:ph type="title"/>
          </p:nvPr>
        </p:nvSpPr>
        <p:spPr>
          <a:xfrm>
            <a:off x="4572000" y="2643075"/>
            <a:ext cx="3842400" cy="20805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d" sz="1800">
                <a:solidFill>
                  <a:schemeClr val="accent1"/>
                </a:solidFill>
              </a:rPr>
              <a:t>Struktur Tabel Peminjam :</a:t>
            </a:r>
            <a:endParaRPr sz="1800">
              <a:solidFill>
                <a:schemeClr val="accent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❖"/>
            </a:pPr>
            <a:r>
              <a:rPr lang="id" sz="1500">
                <a:solidFill>
                  <a:schemeClr val="accent1"/>
                </a:solidFill>
              </a:rPr>
              <a:t>id_peminjaman</a:t>
            </a:r>
            <a:endParaRPr sz="1500">
              <a:solidFill>
                <a:schemeClr val="accent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❖"/>
            </a:pPr>
            <a:r>
              <a:rPr lang="id" sz="1500">
                <a:solidFill>
                  <a:schemeClr val="accent1"/>
                </a:solidFill>
              </a:rPr>
              <a:t>tanggal_peminjaman</a:t>
            </a:r>
            <a:endParaRPr sz="1500">
              <a:solidFill>
                <a:schemeClr val="accent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❖"/>
            </a:pPr>
            <a:r>
              <a:rPr lang="id" sz="1500">
                <a:solidFill>
                  <a:schemeClr val="accent1"/>
                </a:solidFill>
              </a:rPr>
              <a:t>id_pengunjung</a:t>
            </a:r>
            <a:endParaRPr sz="1500">
              <a:solidFill>
                <a:schemeClr val="accent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❖"/>
            </a:pPr>
            <a:r>
              <a:rPr lang="id" sz="1500">
                <a:solidFill>
                  <a:schemeClr val="accent1"/>
                </a:solidFill>
              </a:rPr>
              <a:t>id_buku</a:t>
            </a:r>
            <a:endParaRPr sz="15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Relationship Table :</a:t>
            </a:r>
            <a:endParaRPr/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0400" y="1853850"/>
            <a:ext cx="6103201" cy="267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