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306" r:id="rId4"/>
    <p:sldId id="307" r:id="rId5"/>
    <p:sldId id="308" r:id="rId6"/>
    <p:sldId id="309" r:id="rId7"/>
    <p:sldId id="258" r:id="rId8"/>
    <p:sldId id="259" r:id="rId9"/>
    <p:sldId id="265" r:id="rId10"/>
    <p:sldId id="262" r:id="rId11"/>
    <p:sldId id="267" r:id="rId12"/>
    <p:sldId id="266" r:id="rId13"/>
    <p:sldId id="323" r:id="rId14"/>
    <p:sldId id="324" r:id="rId15"/>
    <p:sldId id="302" r:id="rId16"/>
    <p:sldId id="303" r:id="rId17"/>
    <p:sldId id="271" r:id="rId18"/>
    <p:sldId id="325" r:id="rId19"/>
    <p:sldId id="273" r:id="rId20"/>
    <p:sldId id="274" r:id="rId21"/>
    <p:sldId id="326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321" r:id="rId30"/>
    <p:sldId id="327" r:id="rId31"/>
    <p:sldId id="313" r:id="rId32"/>
    <p:sldId id="292" r:id="rId33"/>
    <p:sldId id="287" r:id="rId34"/>
    <p:sldId id="288" r:id="rId35"/>
    <p:sldId id="289" r:id="rId36"/>
    <p:sldId id="290" r:id="rId37"/>
    <p:sldId id="304" r:id="rId38"/>
    <p:sldId id="305" r:id="rId39"/>
    <p:sldId id="293" r:id="rId40"/>
    <p:sldId id="322" r:id="rId41"/>
    <p:sldId id="314" r:id="rId42"/>
    <p:sldId id="315" r:id="rId43"/>
    <p:sldId id="316" r:id="rId44"/>
    <p:sldId id="317" r:id="rId45"/>
    <p:sldId id="318" r:id="rId46"/>
    <p:sldId id="319" r:id="rId47"/>
    <p:sldId id="294" r:id="rId48"/>
    <p:sldId id="295" r:id="rId49"/>
    <p:sldId id="32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4"/>
    <p:restoredTop sz="86226"/>
  </p:normalViewPr>
  <p:slideViewPr>
    <p:cSldViewPr>
      <p:cViewPr varScale="1">
        <p:scale>
          <a:sx n="74" d="100"/>
          <a:sy n="74" d="100"/>
        </p:scale>
        <p:origin x="81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A1C73-3E35-4F60-B4C0-29F49141476C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682EF60-B25A-46D3-B995-FA57A0E67E36}">
      <dgm:prSet/>
      <dgm:spPr/>
      <dgm:t>
        <a:bodyPr/>
        <a:lstStyle/>
        <a:p>
          <a:r>
            <a:rPr lang="en-US"/>
            <a:t>Application program examples:</a:t>
          </a:r>
        </a:p>
      </dgm:t>
    </dgm:pt>
    <dgm:pt modelId="{94172AFD-606F-4527-846B-BFE57F984F53}" type="parTrans" cxnId="{7644B73A-3799-4F38-A0D4-EC6A03E48EBD}">
      <dgm:prSet/>
      <dgm:spPr/>
      <dgm:t>
        <a:bodyPr/>
        <a:lstStyle/>
        <a:p>
          <a:endParaRPr lang="en-US"/>
        </a:p>
      </dgm:t>
    </dgm:pt>
    <dgm:pt modelId="{56025368-01C4-4C90-96DA-68E0A4B9F246}" type="sibTrans" cxnId="{7644B73A-3799-4F38-A0D4-EC6A03E48EBD}">
      <dgm:prSet/>
      <dgm:spPr/>
      <dgm:t>
        <a:bodyPr/>
        <a:lstStyle/>
        <a:p>
          <a:endParaRPr lang="en-US"/>
        </a:p>
      </dgm:t>
    </dgm:pt>
    <dgm:pt modelId="{00C3CD3A-4C99-43B6-8693-8A891AC18EEA}">
      <dgm:prSet/>
      <dgm:spPr/>
      <dgm:t>
        <a:bodyPr/>
        <a:lstStyle/>
        <a:p>
          <a:r>
            <a:rPr lang="en-US"/>
            <a:t>Add new students, instructors, and courses.</a:t>
          </a:r>
        </a:p>
      </dgm:t>
    </dgm:pt>
    <dgm:pt modelId="{8F847C50-8010-43AB-8319-D115020A583D}" type="parTrans" cxnId="{D6968432-2E12-4719-9BD1-181DCFE74D9E}">
      <dgm:prSet/>
      <dgm:spPr/>
      <dgm:t>
        <a:bodyPr/>
        <a:lstStyle/>
        <a:p>
          <a:endParaRPr lang="en-US"/>
        </a:p>
      </dgm:t>
    </dgm:pt>
    <dgm:pt modelId="{F7AEF8CF-0FBF-4D6A-AA26-BCC0BF768B8B}" type="sibTrans" cxnId="{D6968432-2E12-4719-9BD1-181DCFE74D9E}">
      <dgm:prSet/>
      <dgm:spPr/>
      <dgm:t>
        <a:bodyPr/>
        <a:lstStyle/>
        <a:p>
          <a:endParaRPr lang="en-US"/>
        </a:p>
      </dgm:t>
    </dgm:pt>
    <dgm:pt modelId="{B44F73F0-5177-492E-9095-ADDB67FDCA24}">
      <dgm:prSet/>
      <dgm:spPr/>
      <dgm:t>
        <a:bodyPr/>
        <a:lstStyle/>
        <a:p>
          <a:r>
            <a:rPr lang="en-US"/>
            <a:t>Register students for courses, and generate class rosters.</a:t>
          </a:r>
        </a:p>
      </dgm:t>
    </dgm:pt>
    <dgm:pt modelId="{3931C30A-1DE8-4877-A9AB-D600166A0680}" type="parTrans" cxnId="{7FEFB60A-C31A-49BE-93BB-7C55C7EFAE87}">
      <dgm:prSet/>
      <dgm:spPr/>
      <dgm:t>
        <a:bodyPr/>
        <a:lstStyle/>
        <a:p>
          <a:endParaRPr lang="en-US"/>
        </a:p>
      </dgm:t>
    </dgm:pt>
    <dgm:pt modelId="{BC0CA327-C799-45D4-B194-5770CB6DACBB}" type="sibTrans" cxnId="{7FEFB60A-C31A-49BE-93BB-7C55C7EFAE87}">
      <dgm:prSet/>
      <dgm:spPr/>
      <dgm:t>
        <a:bodyPr/>
        <a:lstStyle/>
        <a:p>
          <a:endParaRPr lang="en-US"/>
        </a:p>
      </dgm:t>
    </dgm:pt>
    <dgm:pt modelId="{FEB7437F-40BD-49EE-8379-B4D0457C0D1B}">
      <dgm:prSet/>
      <dgm:spPr/>
      <dgm:t>
        <a:bodyPr/>
        <a:lstStyle/>
        <a:p>
          <a:r>
            <a:rPr lang="en-US"/>
            <a:t>Assign grades to students, compute grade point averages (GPA), and generate transcripts.</a:t>
          </a:r>
        </a:p>
      </dgm:t>
    </dgm:pt>
    <dgm:pt modelId="{8FB45A76-5E78-4938-8D44-016874E149CA}" type="parTrans" cxnId="{CEB53986-DAF6-41E7-97BE-A833967EF179}">
      <dgm:prSet/>
      <dgm:spPr/>
      <dgm:t>
        <a:bodyPr/>
        <a:lstStyle/>
        <a:p>
          <a:endParaRPr lang="en-US"/>
        </a:p>
      </dgm:t>
    </dgm:pt>
    <dgm:pt modelId="{E3DE067E-A522-4A38-8264-56EF5441CBCD}" type="sibTrans" cxnId="{CEB53986-DAF6-41E7-97BE-A833967EF179}">
      <dgm:prSet/>
      <dgm:spPr/>
      <dgm:t>
        <a:bodyPr/>
        <a:lstStyle/>
        <a:p>
          <a:endParaRPr lang="en-US"/>
        </a:p>
      </dgm:t>
    </dgm:pt>
    <dgm:pt modelId="{48584627-1D88-4702-A2B6-F75DC5C71ACD}">
      <dgm:prSet/>
      <dgm:spPr/>
      <dgm:t>
        <a:bodyPr/>
        <a:lstStyle/>
        <a:p>
          <a:r>
            <a:rPr lang="en-US"/>
            <a:t>In the early days, these applications were built directly on top of file systems</a:t>
          </a:r>
        </a:p>
      </dgm:t>
    </dgm:pt>
    <dgm:pt modelId="{A361A36E-1BE9-4CC3-AACE-1514A336C5EB}" type="parTrans" cxnId="{34CC0A62-72B8-44E4-A02D-ADE20422EE94}">
      <dgm:prSet/>
      <dgm:spPr/>
      <dgm:t>
        <a:bodyPr/>
        <a:lstStyle/>
        <a:p>
          <a:endParaRPr lang="en-US"/>
        </a:p>
      </dgm:t>
    </dgm:pt>
    <dgm:pt modelId="{710A179D-AD30-44E0-98E0-DB45E1D0CE0B}" type="sibTrans" cxnId="{34CC0A62-72B8-44E4-A02D-ADE20422EE94}">
      <dgm:prSet/>
      <dgm:spPr/>
      <dgm:t>
        <a:bodyPr/>
        <a:lstStyle/>
        <a:p>
          <a:endParaRPr lang="en-US"/>
        </a:p>
      </dgm:t>
    </dgm:pt>
    <dgm:pt modelId="{E523E29F-1FCB-47C6-B0F0-6A7A7B90FAC8}" type="pres">
      <dgm:prSet presAssocID="{7E8A1C73-3E35-4F60-B4C0-29F49141476C}" presName="Name0" presStyleCnt="0">
        <dgm:presLayoutVars>
          <dgm:dir/>
          <dgm:animLvl val="lvl"/>
          <dgm:resizeHandles val="exact"/>
        </dgm:presLayoutVars>
      </dgm:prSet>
      <dgm:spPr/>
    </dgm:pt>
    <dgm:pt modelId="{22BD150C-4EF3-4F45-9875-579AD5464C6F}" type="pres">
      <dgm:prSet presAssocID="{48584627-1D88-4702-A2B6-F75DC5C71ACD}" presName="boxAndChildren" presStyleCnt="0"/>
      <dgm:spPr/>
    </dgm:pt>
    <dgm:pt modelId="{CEB6EC38-A354-4108-A612-0DDD121229F1}" type="pres">
      <dgm:prSet presAssocID="{48584627-1D88-4702-A2B6-F75DC5C71ACD}" presName="parentTextBox" presStyleLbl="node1" presStyleIdx="0" presStyleCnt="2"/>
      <dgm:spPr/>
    </dgm:pt>
    <dgm:pt modelId="{B7F98753-0E11-4A68-99A8-058894FFF641}" type="pres">
      <dgm:prSet presAssocID="{56025368-01C4-4C90-96DA-68E0A4B9F246}" presName="sp" presStyleCnt="0"/>
      <dgm:spPr/>
    </dgm:pt>
    <dgm:pt modelId="{B22032A3-E64A-4C07-B7C0-CF001FDA0446}" type="pres">
      <dgm:prSet presAssocID="{2682EF60-B25A-46D3-B995-FA57A0E67E36}" presName="arrowAndChildren" presStyleCnt="0"/>
      <dgm:spPr/>
    </dgm:pt>
    <dgm:pt modelId="{925F318D-5672-4EC7-9FE0-9DF95C33C13F}" type="pres">
      <dgm:prSet presAssocID="{2682EF60-B25A-46D3-B995-FA57A0E67E36}" presName="parentTextArrow" presStyleLbl="node1" presStyleIdx="0" presStyleCnt="2"/>
      <dgm:spPr/>
    </dgm:pt>
    <dgm:pt modelId="{06FCD377-889B-49F1-9BAE-976FD8AFD801}" type="pres">
      <dgm:prSet presAssocID="{2682EF60-B25A-46D3-B995-FA57A0E67E36}" presName="arrow" presStyleLbl="node1" presStyleIdx="1" presStyleCnt="2"/>
      <dgm:spPr/>
    </dgm:pt>
    <dgm:pt modelId="{48C402D0-2178-45B7-81A3-D7F6AA68AC41}" type="pres">
      <dgm:prSet presAssocID="{2682EF60-B25A-46D3-B995-FA57A0E67E36}" presName="descendantArrow" presStyleCnt="0"/>
      <dgm:spPr/>
    </dgm:pt>
    <dgm:pt modelId="{83AE27C4-9323-486C-B0D5-DA5254F03763}" type="pres">
      <dgm:prSet presAssocID="{00C3CD3A-4C99-43B6-8693-8A891AC18EEA}" presName="childTextArrow" presStyleLbl="fgAccFollowNode1" presStyleIdx="0" presStyleCnt="3">
        <dgm:presLayoutVars>
          <dgm:bulletEnabled val="1"/>
        </dgm:presLayoutVars>
      </dgm:prSet>
      <dgm:spPr/>
    </dgm:pt>
    <dgm:pt modelId="{8420C4C9-0315-41BD-8D67-11CE71B9C8EB}" type="pres">
      <dgm:prSet presAssocID="{B44F73F0-5177-492E-9095-ADDB67FDCA24}" presName="childTextArrow" presStyleLbl="fgAccFollowNode1" presStyleIdx="1" presStyleCnt="3">
        <dgm:presLayoutVars>
          <dgm:bulletEnabled val="1"/>
        </dgm:presLayoutVars>
      </dgm:prSet>
      <dgm:spPr/>
    </dgm:pt>
    <dgm:pt modelId="{FA0C0E0E-BC48-4016-BB20-00B37C05921E}" type="pres">
      <dgm:prSet presAssocID="{FEB7437F-40BD-49EE-8379-B4D0457C0D1B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C04B3204-B654-4EB2-BF28-1789C9861D63}" type="presOf" srcId="{2682EF60-B25A-46D3-B995-FA57A0E67E36}" destId="{925F318D-5672-4EC7-9FE0-9DF95C33C13F}" srcOrd="0" destOrd="0" presId="urn:microsoft.com/office/officeart/2005/8/layout/process4"/>
    <dgm:cxn modelId="{7FEFB60A-C31A-49BE-93BB-7C55C7EFAE87}" srcId="{2682EF60-B25A-46D3-B995-FA57A0E67E36}" destId="{B44F73F0-5177-492E-9095-ADDB67FDCA24}" srcOrd="1" destOrd="0" parTransId="{3931C30A-1DE8-4877-A9AB-D600166A0680}" sibTransId="{BC0CA327-C799-45D4-B194-5770CB6DACBB}"/>
    <dgm:cxn modelId="{D6968432-2E12-4719-9BD1-181DCFE74D9E}" srcId="{2682EF60-B25A-46D3-B995-FA57A0E67E36}" destId="{00C3CD3A-4C99-43B6-8693-8A891AC18EEA}" srcOrd="0" destOrd="0" parTransId="{8F847C50-8010-43AB-8319-D115020A583D}" sibTransId="{F7AEF8CF-0FBF-4D6A-AA26-BCC0BF768B8B}"/>
    <dgm:cxn modelId="{7644B73A-3799-4F38-A0D4-EC6A03E48EBD}" srcId="{7E8A1C73-3E35-4F60-B4C0-29F49141476C}" destId="{2682EF60-B25A-46D3-B995-FA57A0E67E36}" srcOrd="0" destOrd="0" parTransId="{94172AFD-606F-4527-846B-BFE57F984F53}" sibTransId="{56025368-01C4-4C90-96DA-68E0A4B9F246}"/>
    <dgm:cxn modelId="{34CC0A62-72B8-44E4-A02D-ADE20422EE94}" srcId="{7E8A1C73-3E35-4F60-B4C0-29F49141476C}" destId="{48584627-1D88-4702-A2B6-F75DC5C71ACD}" srcOrd="1" destOrd="0" parTransId="{A361A36E-1BE9-4CC3-AACE-1514A336C5EB}" sibTransId="{710A179D-AD30-44E0-98E0-DB45E1D0CE0B}"/>
    <dgm:cxn modelId="{79E9A343-FD8C-4FE4-8917-92E57478D316}" type="presOf" srcId="{2682EF60-B25A-46D3-B995-FA57A0E67E36}" destId="{06FCD377-889B-49F1-9BAE-976FD8AFD801}" srcOrd="1" destOrd="0" presId="urn:microsoft.com/office/officeart/2005/8/layout/process4"/>
    <dgm:cxn modelId="{CEB53986-DAF6-41E7-97BE-A833967EF179}" srcId="{2682EF60-B25A-46D3-B995-FA57A0E67E36}" destId="{FEB7437F-40BD-49EE-8379-B4D0457C0D1B}" srcOrd="2" destOrd="0" parTransId="{8FB45A76-5E78-4938-8D44-016874E149CA}" sibTransId="{E3DE067E-A522-4A38-8264-56EF5441CBCD}"/>
    <dgm:cxn modelId="{8B1D6BA1-858D-4A56-8F96-EE2890BC7AD6}" type="presOf" srcId="{00C3CD3A-4C99-43B6-8693-8A891AC18EEA}" destId="{83AE27C4-9323-486C-B0D5-DA5254F03763}" srcOrd="0" destOrd="0" presId="urn:microsoft.com/office/officeart/2005/8/layout/process4"/>
    <dgm:cxn modelId="{3945D0A5-1B5B-477F-9CB3-96AED9AD3694}" type="presOf" srcId="{48584627-1D88-4702-A2B6-F75DC5C71ACD}" destId="{CEB6EC38-A354-4108-A612-0DDD121229F1}" srcOrd="0" destOrd="0" presId="urn:microsoft.com/office/officeart/2005/8/layout/process4"/>
    <dgm:cxn modelId="{3C078BBA-9C29-47A1-91D0-15ACF12E84D3}" type="presOf" srcId="{7E8A1C73-3E35-4F60-B4C0-29F49141476C}" destId="{E523E29F-1FCB-47C6-B0F0-6A7A7B90FAC8}" srcOrd="0" destOrd="0" presId="urn:microsoft.com/office/officeart/2005/8/layout/process4"/>
    <dgm:cxn modelId="{FC2896F4-1994-40E8-911B-9D02C9243B88}" type="presOf" srcId="{B44F73F0-5177-492E-9095-ADDB67FDCA24}" destId="{8420C4C9-0315-41BD-8D67-11CE71B9C8EB}" srcOrd="0" destOrd="0" presId="urn:microsoft.com/office/officeart/2005/8/layout/process4"/>
    <dgm:cxn modelId="{15CA54F8-CA60-4C8C-8ABE-2F8F2DD2C954}" type="presOf" srcId="{FEB7437F-40BD-49EE-8379-B4D0457C0D1B}" destId="{FA0C0E0E-BC48-4016-BB20-00B37C05921E}" srcOrd="0" destOrd="0" presId="urn:microsoft.com/office/officeart/2005/8/layout/process4"/>
    <dgm:cxn modelId="{3D53C6D1-AB7C-4151-876A-7A69FDD361A2}" type="presParOf" srcId="{E523E29F-1FCB-47C6-B0F0-6A7A7B90FAC8}" destId="{22BD150C-4EF3-4F45-9875-579AD5464C6F}" srcOrd="0" destOrd="0" presId="urn:microsoft.com/office/officeart/2005/8/layout/process4"/>
    <dgm:cxn modelId="{47E2AF5F-D113-497B-96C7-5D0174A6FF48}" type="presParOf" srcId="{22BD150C-4EF3-4F45-9875-579AD5464C6F}" destId="{CEB6EC38-A354-4108-A612-0DDD121229F1}" srcOrd="0" destOrd="0" presId="urn:microsoft.com/office/officeart/2005/8/layout/process4"/>
    <dgm:cxn modelId="{FCFAF369-9630-48B4-AEC3-86BDB86400DE}" type="presParOf" srcId="{E523E29F-1FCB-47C6-B0F0-6A7A7B90FAC8}" destId="{B7F98753-0E11-4A68-99A8-058894FFF641}" srcOrd="1" destOrd="0" presId="urn:microsoft.com/office/officeart/2005/8/layout/process4"/>
    <dgm:cxn modelId="{5D661B0C-BB98-46C4-981F-16A569E168B0}" type="presParOf" srcId="{E523E29F-1FCB-47C6-B0F0-6A7A7B90FAC8}" destId="{B22032A3-E64A-4C07-B7C0-CF001FDA0446}" srcOrd="2" destOrd="0" presId="urn:microsoft.com/office/officeart/2005/8/layout/process4"/>
    <dgm:cxn modelId="{34FE1FBD-D2D7-4F3F-96EA-74D9431257E6}" type="presParOf" srcId="{B22032A3-E64A-4C07-B7C0-CF001FDA0446}" destId="{925F318D-5672-4EC7-9FE0-9DF95C33C13F}" srcOrd="0" destOrd="0" presId="urn:microsoft.com/office/officeart/2005/8/layout/process4"/>
    <dgm:cxn modelId="{CDB02A2F-4F62-41DD-A152-0D4C12380C72}" type="presParOf" srcId="{B22032A3-E64A-4C07-B7C0-CF001FDA0446}" destId="{06FCD377-889B-49F1-9BAE-976FD8AFD801}" srcOrd="1" destOrd="0" presId="urn:microsoft.com/office/officeart/2005/8/layout/process4"/>
    <dgm:cxn modelId="{ABCAD5A5-09F2-4BF7-A5EC-BA891F0502F5}" type="presParOf" srcId="{B22032A3-E64A-4C07-B7C0-CF001FDA0446}" destId="{48C402D0-2178-45B7-81A3-D7F6AA68AC41}" srcOrd="2" destOrd="0" presId="urn:microsoft.com/office/officeart/2005/8/layout/process4"/>
    <dgm:cxn modelId="{579FB8F4-DA2A-4AA6-9393-B1E7A54DEBD8}" type="presParOf" srcId="{48C402D0-2178-45B7-81A3-D7F6AA68AC41}" destId="{83AE27C4-9323-486C-B0D5-DA5254F03763}" srcOrd="0" destOrd="0" presId="urn:microsoft.com/office/officeart/2005/8/layout/process4"/>
    <dgm:cxn modelId="{E7E2623A-F865-4E23-B1DD-15782AC6E45D}" type="presParOf" srcId="{48C402D0-2178-45B7-81A3-D7F6AA68AC41}" destId="{8420C4C9-0315-41BD-8D67-11CE71B9C8EB}" srcOrd="1" destOrd="0" presId="urn:microsoft.com/office/officeart/2005/8/layout/process4"/>
    <dgm:cxn modelId="{89A912DC-F42D-43E8-92FB-D62F0F3DC7DD}" type="presParOf" srcId="{48C402D0-2178-45B7-81A3-D7F6AA68AC41}" destId="{FA0C0E0E-BC48-4016-BB20-00B37C05921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F79E61-87D7-4F20-B785-82E527B5D1C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2FEB00-4FD9-4BA0-9BC8-807CFEC83687}">
      <dgm:prSet/>
      <dgm:spPr/>
      <dgm:t>
        <a:bodyPr/>
        <a:lstStyle/>
        <a:p>
          <a:r>
            <a:rPr lang="en-US"/>
            <a:t>Coordinates all the activities of the database system; the database administrator has a good understanding of the enterprise’s information resources and needs.</a:t>
          </a:r>
        </a:p>
      </dgm:t>
    </dgm:pt>
    <dgm:pt modelId="{C98BAD77-57B5-40A7-9014-D5891A302D09}" type="parTrans" cxnId="{39C4E048-C86A-4170-B7E6-B5B6D4810581}">
      <dgm:prSet/>
      <dgm:spPr/>
      <dgm:t>
        <a:bodyPr/>
        <a:lstStyle/>
        <a:p>
          <a:endParaRPr lang="en-US"/>
        </a:p>
      </dgm:t>
    </dgm:pt>
    <dgm:pt modelId="{FBAFE57B-8A00-491F-8AA1-2FF92E0FFDEF}" type="sibTrans" cxnId="{39C4E048-C86A-4170-B7E6-B5B6D4810581}">
      <dgm:prSet/>
      <dgm:spPr/>
      <dgm:t>
        <a:bodyPr/>
        <a:lstStyle/>
        <a:p>
          <a:endParaRPr lang="en-US"/>
        </a:p>
      </dgm:t>
    </dgm:pt>
    <dgm:pt modelId="{DE294989-B2AD-4D12-BC02-C433264B170B}">
      <dgm:prSet/>
      <dgm:spPr/>
      <dgm:t>
        <a:bodyPr/>
        <a:lstStyle/>
        <a:p>
          <a:r>
            <a:rPr lang="en-US"/>
            <a:t>Database administrator's duties include:</a:t>
          </a:r>
        </a:p>
      </dgm:t>
    </dgm:pt>
    <dgm:pt modelId="{D9A095F0-353F-4CEC-AB77-CD950240C0A5}" type="parTrans" cxnId="{9AF7D745-BA49-4FAA-9923-9913731D6E15}">
      <dgm:prSet/>
      <dgm:spPr/>
      <dgm:t>
        <a:bodyPr/>
        <a:lstStyle/>
        <a:p>
          <a:endParaRPr lang="en-US"/>
        </a:p>
      </dgm:t>
    </dgm:pt>
    <dgm:pt modelId="{2B61C95C-D306-4AA6-A356-C8529591B9A6}" type="sibTrans" cxnId="{9AF7D745-BA49-4FAA-9923-9913731D6E15}">
      <dgm:prSet/>
      <dgm:spPr/>
      <dgm:t>
        <a:bodyPr/>
        <a:lstStyle/>
        <a:p>
          <a:endParaRPr lang="en-US"/>
        </a:p>
      </dgm:t>
    </dgm:pt>
    <dgm:pt modelId="{2E8D1BE0-4A7C-4BEA-A2B4-CD4E3040B807}">
      <dgm:prSet/>
      <dgm:spPr/>
      <dgm:t>
        <a:bodyPr/>
        <a:lstStyle/>
        <a:p>
          <a:r>
            <a:rPr lang="en-US"/>
            <a:t>Schema definition</a:t>
          </a:r>
        </a:p>
      </dgm:t>
    </dgm:pt>
    <dgm:pt modelId="{A0C89732-5CD5-47D5-9DDF-4F897FB6F961}" type="parTrans" cxnId="{8A7CEA0B-7E36-4F77-9630-6EA28B271773}">
      <dgm:prSet/>
      <dgm:spPr/>
      <dgm:t>
        <a:bodyPr/>
        <a:lstStyle/>
        <a:p>
          <a:endParaRPr lang="en-US"/>
        </a:p>
      </dgm:t>
    </dgm:pt>
    <dgm:pt modelId="{E53A1AEA-219E-4909-A548-A7084D77D0CB}" type="sibTrans" cxnId="{8A7CEA0B-7E36-4F77-9630-6EA28B271773}">
      <dgm:prSet/>
      <dgm:spPr/>
      <dgm:t>
        <a:bodyPr/>
        <a:lstStyle/>
        <a:p>
          <a:endParaRPr lang="en-US"/>
        </a:p>
      </dgm:t>
    </dgm:pt>
    <dgm:pt modelId="{E22570C2-9970-46BA-91C2-270BE87EDBBD}">
      <dgm:prSet/>
      <dgm:spPr/>
      <dgm:t>
        <a:bodyPr/>
        <a:lstStyle/>
        <a:p>
          <a:r>
            <a:rPr lang="en-US"/>
            <a:t>Storage structure </a:t>
          </a:r>
        </a:p>
      </dgm:t>
    </dgm:pt>
    <dgm:pt modelId="{21642AD7-22F0-4697-91E3-E353570C7051}" type="parTrans" cxnId="{09702DC9-7A2A-4445-B4AF-919382EC3846}">
      <dgm:prSet/>
      <dgm:spPr/>
      <dgm:t>
        <a:bodyPr/>
        <a:lstStyle/>
        <a:p>
          <a:endParaRPr lang="en-US"/>
        </a:p>
      </dgm:t>
    </dgm:pt>
    <dgm:pt modelId="{71D0A57A-9693-4C8B-8C89-FA8A908C5D81}" type="sibTrans" cxnId="{09702DC9-7A2A-4445-B4AF-919382EC3846}">
      <dgm:prSet/>
      <dgm:spPr/>
      <dgm:t>
        <a:bodyPr/>
        <a:lstStyle/>
        <a:p>
          <a:endParaRPr lang="en-US"/>
        </a:p>
      </dgm:t>
    </dgm:pt>
    <dgm:pt modelId="{9CDE87C2-71FA-4B48-82B1-8B0A4DC7235D}">
      <dgm:prSet/>
      <dgm:spPr/>
      <dgm:t>
        <a:bodyPr/>
        <a:lstStyle/>
        <a:p>
          <a:r>
            <a:rPr lang="en-US"/>
            <a:t>Schema &amp; physical organization modification</a:t>
          </a:r>
        </a:p>
      </dgm:t>
    </dgm:pt>
    <dgm:pt modelId="{6DC67147-942B-4427-B1B5-10F71AF52868}" type="parTrans" cxnId="{C8B34C7F-16B5-4EEF-948C-7A59DB4CD11B}">
      <dgm:prSet/>
      <dgm:spPr/>
      <dgm:t>
        <a:bodyPr/>
        <a:lstStyle/>
        <a:p>
          <a:endParaRPr lang="en-US"/>
        </a:p>
      </dgm:t>
    </dgm:pt>
    <dgm:pt modelId="{5D974A5B-F8AD-426A-BBF4-FA18D6B1E138}" type="sibTrans" cxnId="{C8B34C7F-16B5-4EEF-948C-7A59DB4CD11B}">
      <dgm:prSet/>
      <dgm:spPr/>
      <dgm:t>
        <a:bodyPr/>
        <a:lstStyle/>
        <a:p>
          <a:endParaRPr lang="en-US"/>
        </a:p>
      </dgm:t>
    </dgm:pt>
    <dgm:pt modelId="{4E8D5FA3-3E97-47E5-B1EA-4604DCBF648B}">
      <dgm:prSet/>
      <dgm:spPr/>
      <dgm:t>
        <a:bodyPr/>
        <a:lstStyle/>
        <a:p>
          <a:r>
            <a:rPr lang="en-US"/>
            <a:t>Granting user authority to access DB</a:t>
          </a:r>
        </a:p>
      </dgm:t>
    </dgm:pt>
    <dgm:pt modelId="{E7B0A6D9-8E80-459A-B1BC-0BF6AC6C2E9B}" type="parTrans" cxnId="{0F6A5ACD-FB66-435E-8AD3-E9F9BBF53F0E}">
      <dgm:prSet/>
      <dgm:spPr/>
      <dgm:t>
        <a:bodyPr/>
        <a:lstStyle/>
        <a:p>
          <a:endParaRPr lang="en-US"/>
        </a:p>
      </dgm:t>
    </dgm:pt>
    <dgm:pt modelId="{4194DE50-2FC9-4C91-8ABE-54FF36A629FF}" type="sibTrans" cxnId="{0F6A5ACD-FB66-435E-8AD3-E9F9BBF53F0E}">
      <dgm:prSet/>
      <dgm:spPr/>
      <dgm:t>
        <a:bodyPr/>
        <a:lstStyle/>
        <a:p>
          <a:endParaRPr lang="en-US"/>
        </a:p>
      </dgm:t>
    </dgm:pt>
    <dgm:pt modelId="{25B8FA0C-FB37-47C6-BE72-1C599A0DAE68}">
      <dgm:prSet/>
      <dgm:spPr/>
      <dgm:t>
        <a:bodyPr/>
        <a:lstStyle/>
        <a:p>
          <a:r>
            <a:rPr lang="en-US"/>
            <a:t>Specifying integrity constraints</a:t>
          </a:r>
        </a:p>
      </dgm:t>
    </dgm:pt>
    <dgm:pt modelId="{70053151-B449-4A2F-9DF2-18A9655A3D98}" type="parTrans" cxnId="{7870368B-647C-4D11-A97B-1ED673ED44ED}">
      <dgm:prSet/>
      <dgm:spPr/>
      <dgm:t>
        <a:bodyPr/>
        <a:lstStyle/>
        <a:p>
          <a:endParaRPr lang="en-US"/>
        </a:p>
      </dgm:t>
    </dgm:pt>
    <dgm:pt modelId="{FEEB5788-A277-43D5-8441-00E7D257471D}" type="sibTrans" cxnId="{7870368B-647C-4D11-A97B-1ED673ED44ED}">
      <dgm:prSet/>
      <dgm:spPr/>
      <dgm:t>
        <a:bodyPr/>
        <a:lstStyle/>
        <a:p>
          <a:endParaRPr lang="en-US"/>
        </a:p>
      </dgm:t>
    </dgm:pt>
    <dgm:pt modelId="{38D1C7C9-1F56-4779-8B0D-8E91A290251B}" type="pres">
      <dgm:prSet presAssocID="{EAF79E61-87D7-4F20-B785-82E527B5D1C0}" presName="linear" presStyleCnt="0">
        <dgm:presLayoutVars>
          <dgm:animLvl val="lvl"/>
          <dgm:resizeHandles val="exact"/>
        </dgm:presLayoutVars>
      </dgm:prSet>
      <dgm:spPr/>
    </dgm:pt>
    <dgm:pt modelId="{D81773FB-D00B-4DAF-85F5-240F6049011E}" type="pres">
      <dgm:prSet presAssocID="{E72FEB00-4FD9-4BA0-9BC8-807CFEC8368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3B90D0-D9A1-4845-89DF-31836D3DFA7C}" type="pres">
      <dgm:prSet presAssocID="{FBAFE57B-8A00-491F-8AA1-2FF92E0FFDEF}" presName="spacer" presStyleCnt="0"/>
      <dgm:spPr/>
    </dgm:pt>
    <dgm:pt modelId="{F38579CC-0EB7-4F9D-A141-ABF6C0B4C819}" type="pres">
      <dgm:prSet presAssocID="{DE294989-B2AD-4D12-BC02-C433264B170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92DDBD3-DD01-4862-8AC6-EB2015C7111D}" type="pres">
      <dgm:prSet presAssocID="{DE294989-B2AD-4D12-BC02-C433264B170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A7CEA0B-7E36-4F77-9630-6EA28B271773}" srcId="{DE294989-B2AD-4D12-BC02-C433264B170B}" destId="{2E8D1BE0-4A7C-4BEA-A2B4-CD4E3040B807}" srcOrd="0" destOrd="0" parTransId="{A0C89732-5CD5-47D5-9DDF-4F897FB6F961}" sibTransId="{E53A1AEA-219E-4909-A548-A7084D77D0CB}"/>
    <dgm:cxn modelId="{8968C321-A309-4646-8346-DE8C470FDEED}" type="presOf" srcId="{DE294989-B2AD-4D12-BC02-C433264B170B}" destId="{F38579CC-0EB7-4F9D-A141-ABF6C0B4C819}" srcOrd="0" destOrd="0" presId="urn:microsoft.com/office/officeart/2005/8/layout/vList2"/>
    <dgm:cxn modelId="{DF3AF725-54C0-4FCE-9C91-73F877B9195F}" type="presOf" srcId="{25B8FA0C-FB37-47C6-BE72-1C599A0DAE68}" destId="{192DDBD3-DD01-4862-8AC6-EB2015C7111D}" srcOrd="0" destOrd="4" presId="urn:microsoft.com/office/officeart/2005/8/layout/vList2"/>
    <dgm:cxn modelId="{9AF7D745-BA49-4FAA-9923-9913731D6E15}" srcId="{EAF79E61-87D7-4F20-B785-82E527B5D1C0}" destId="{DE294989-B2AD-4D12-BC02-C433264B170B}" srcOrd="1" destOrd="0" parTransId="{D9A095F0-353F-4CEC-AB77-CD950240C0A5}" sibTransId="{2B61C95C-D306-4AA6-A356-C8529591B9A6}"/>
    <dgm:cxn modelId="{39C4E048-C86A-4170-B7E6-B5B6D4810581}" srcId="{EAF79E61-87D7-4F20-B785-82E527B5D1C0}" destId="{E72FEB00-4FD9-4BA0-9BC8-807CFEC83687}" srcOrd="0" destOrd="0" parTransId="{C98BAD77-57B5-40A7-9014-D5891A302D09}" sibTransId="{FBAFE57B-8A00-491F-8AA1-2FF92E0FFDEF}"/>
    <dgm:cxn modelId="{D19A6678-10CB-4094-8543-3A3FE8C56C7B}" type="presOf" srcId="{EAF79E61-87D7-4F20-B785-82E527B5D1C0}" destId="{38D1C7C9-1F56-4779-8B0D-8E91A290251B}" srcOrd="0" destOrd="0" presId="urn:microsoft.com/office/officeart/2005/8/layout/vList2"/>
    <dgm:cxn modelId="{C8B34C7F-16B5-4EEF-948C-7A59DB4CD11B}" srcId="{DE294989-B2AD-4D12-BC02-C433264B170B}" destId="{9CDE87C2-71FA-4B48-82B1-8B0A4DC7235D}" srcOrd="2" destOrd="0" parTransId="{6DC67147-942B-4427-B1B5-10F71AF52868}" sibTransId="{5D974A5B-F8AD-426A-BBF4-FA18D6B1E138}"/>
    <dgm:cxn modelId="{7870368B-647C-4D11-A97B-1ED673ED44ED}" srcId="{DE294989-B2AD-4D12-BC02-C433264B170B}" destId="{25B8FA0C-FB37-47C6-BE72-1C599A0DAE68}" srcOrd="4" destOrd="0" parTransId="{70053151-B449-4A2F-9DF2-18A9655A3D98}" sibTransId="{FEEB5788-A277-43D5-8441-00E7D257471D}"/>
    <dgm:cxn modelId="{7F216094-583B-4A1A-B884-C1E62A3BCBB5}" type="presOf" srcId="{E22570C2-9970-46BA-91C2-270BE87EDBBD}" destId="{192DDBD3-DD01-4862-8AC6-EB2015C7111D}" srcOrd="0" destOrd="1" presId="urn:microsoft.com/office/officeart/2005/8/layout/vList2"/>
    <dgm:cxn modelId="{8BB423C2-CE92-4174-B44F-B103A0D51940}" type="presOf" srcId="{4E8D5FA3-3E97-47E5-B1EA-4604DCBF648B}" destId="{192DDBD3-DD01-4862-8AC6-EB2015C7111D}" srcOrd="0" destOrd="3" presId="urn:microsoft.com/office/officeart/2005/8/layout/vList2"/>
    <dgm:cxn modelId="{09702DC9-7A2A-4445-B4AF-919382EC3846}" srcId="{DE294989-B2AD-4D12-BC02-C433264B170B}" destId="{E22570C2-9970-46BA-91C2-270BE87EDBBD}" srcOrd="1" destOrd="0" parTransId="{21642AD7-22F0-4697-91E3-E353570C7051}" sibTransId="{71D0A57A-9693-4C8B-8C89-FA8A908C5D81}"/>
    <dgm:cxn modelId="{0F6A5ACD-FB66-435E-8AD3-E9F9BBF53F0E}" srcId="{DE294989-B2AD-4D12-BC02-C433264B170B}" destId="{4E8D5FA3-3E97-47E5-B1EA-4604DCBF648B}" srcOrd="3" destOrd="0" parTransId="{E7B0A6D9-8E80-459A-B1BC-0BF6AC6C2E9B}" sibTransId="{4194DE50-2FC9-4C91-8ABE-54FF36A629FF}"/>
    <dgm:cxn modelId="{41AEBCF2-C918-44F0-A48C-0F3E6E8687F3}" type="presOf" srcId="{E72FEB00-4FD9-4BA0-9BC8-807CFEC83687}" destId="{D81773FB-D00B-4DAF-85F5-240F6049011E}" srcOrd="0" destOrd="0" presId="urn:microsoft.com/office/officeart/2005/8/layout/vList2"/>
    <dgm:cxn modelId="{BF84F3FA-136F-40BA-BF56-777C45A993E0}" type="presOf" srcId="{2E8D1BE0-4A7C-4BEA-A2B4-CD4E3040B807}" destId="{192DDBD3-DD01-4862-8AC6-EB2015C7111D}" srcOrd="0" destOrd="0" presId="urn:microsoft.com/office/officeart/2005/8/layout/vList2"/>
    <dgm:cxn modelId="{BD9A4EFE-04BA-4A82-95D4-B65217CD3BEA}" type="presOf" srcId="{9CDE87C2-71FA-4B48-82B1-8B0A4DC7235D}" destId="{192DDBD3-DD01-4862-8AC6-EB2015C7111D}" srcOrd="0" destOrd="2" presId="urn:microsoft.com/office/officeart/2005/8/layout/vList2"/>
    <dgm:cxn modelId="{D17FD65E-59B0-45BC-ADDC-D3021B1698FE}" type="presParOf" srcId="{38D1C7C9-1F56-4779-8B0D-8E91A290251B}" destId="{D81773FB-D00B-4DAF-85F5-240F6049011E}" srcOrd="0" destOrd="0" presId="urn:microsoft.com/office/officeart/2005/8/layout/vList2"/>
    <dgm:cxn modelId="{4CDF381D-E21B-4AE0-B7C8-18C584AE7F38}" type="presParOf" srcId="{38D1C7C9-1F56-4779-8B0D-8E91A290251B}" destId="{F23B90D0-D9A1-4845-89DF-31836D3DFA7C}" srcOrd="1" destOrd="0" presId="urn:microsoft.com/office/officeart/2005/8/layout/vList2"/>
    <dgm:cxn modelId="{15851C2B-C910-4CD8-AD6C-1697BE41E1D2}" type="presParOf" srcId="{38D1C7C9-1F56-4779-8B0D-8E91A290251B}" destId="{F38579CC-0EB7-4F9D-A141-ABF6C0B4C819}" srcOrd="2" destOrd="0" presId="urn:microsoft.com/office/officeart/2005/8/layout/vList2"/>
    <dgm:cxn modelId="{70B71A63-FE5B-49E7-9BA3-C876A9C7D86D}" type="presParOf" srcId="{38D1C7C9-1F56-4779-8B0D-8E91A290251B}" destId="{192DDBD3-DD01-4862-8AC6-EB2015C7111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338FC-8ABE-4887-8725-EAEBAB53FAC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508438A-C6E0-4A7E-9D37-B8F0B764C2E6}">
      <dgm:prSet/>
      <dgm:spPr/>
      <dgm:t>
        <a:bodyPr/>
        <a:lstStyle/>
        <a:p>
          <a:r>
            <a:rPr lang="en-US"/>
            <a:t>Data redundancy and inconsistency</a:t>
          </a:r>
        </a:p>
      </dgm:t>
    </dgm:pt>
    <dgm:pt modelId="{EC0E4BBE-73AA-4CDC-A7D3-9D926ED26815}" type="parTrans" cxnId="{C2011F27-14FA-4E9B-8878-9B5521DFF604}">
      <dgm:prSet/>
      <dgm:spPr/>
      <dgm:t>
        <a:bodyPr/>
        <a:lstStyle/>
        <a:p>
          <a:endParaRPr lang="en-US"/>
        </a:p>
      </dgm:t>
    </dgm:pt>
    <dgm:pt modelId="{4E93BAEB-EEEF-46B9-9BEA-A04EF450EF62}" type="sibTrans" cxnId="{C2011F27-14FA-4E9B-8878-9B5521DFF604}">
      <dgm:prSet/>
      <dgm:spPr/>
      <dgm:t>
        <a:bodyPr/>
        <a:lstStyle/>
        <a:p>
          <a:endParaRPr lang="en-US"/>
        </a:p>
      </dgm:t>
    </dgm:pt>
    <dgm:pt modelId="{755D5321-F930-414D-BB2C-C1803A2FC860}">
      <dgm:prSet/>
      <dgm:spPr/>
      <dgm:t>
        <a:bodyPr/>
        <a:lstStyle/>
        <a:p>
          <a:r>
            <a:rPr lang="en-US"/>
            <a:t>Multiple file formats, duplication of information in different files</a:t>
          </a:r>
        </a:p>
      </dgm:t>
    </dgm:pt>
    <dgm:pt modelId="{823E1A75-9505-4AFA-8ED1-EB2901405250}" type="parTrans" cxnId="{757C9D7B-3393-452E-9466-0842B9D59189}">
      <dgm:prSet/>
      <dgm:spPr/>
      <dgm:t>
        <a:bodyPr/>
        <a:lstStyle/>
        <a:p>
          <a:endParaRPr lang="en-US"/>
        </a:p>
      </dgm:t>
    </dgm:pt>
    <dgm:pt modelId="{98B1E1D3-9090-4DB9-8E10-B0861A174875}" type="sibTrans" cxnId="{757C9D7B-3393-452E-9466-0842B9D59189}">
      <dgm:prSet/>
      <dgm:spPr/>
      <dgm:t>
        <a:bodyPr/>
        <a:lstStyle/>
        <a:p>
          <a:endParaRPr lang="en-US"/>
        </a:p>
      </dgm:t>
    </dgm:pt>
    <dgm:pt modelId="{78C5B24F-F3B8-431D-AE6D-EC2B1B94580F}">
      <dgm:prSet/>
      <dgm:spPr/>
      <dgm:t>
        <a:bodyPr/>
        <a:lstStyle/>
        <a:p>
          <a:r>
            <a:rPr lang="en-US"/>
            <a:t>Problems:</a:t>
          </a:r>
        </a:p>
      </dgm:t>
    </dgm:pt>
    <dgm:pt modelId="{2F80C7EA-D148-4BEF-9476-727CE61CB3C1}" type="parTrans" cxnId="{EF3E38C3-9513-40BF-BAF2-749BC3F56D13}">
      <dgm:prSet/>
      <dgm:spPr/>
      <dgm:t>
        <a:bodyPr/>
        <a:lstStyle/>
        <a:p>
          <a:endParaRPr lang="en-US"/>
        </a:p>
      </dgm:t>
    </dgm:pt>
    <dgm:pt modelId="{FB9FA70F-B044-4CF1-BB8A-1C045E6D8634}" type="sibTrans" cxnId="{EF3E38C3-9513-40BF-BAF2-749BC3F56D13}">
      <dgm:prSet/>
      <dgm:spPr/>
      <dgm:t>
        <a:bodyPr/>
        <a:lstStyle/>
        <a:p>
          <a:endParaRPr lang="en-US"/>
        </a:p>
      </dgm:t>
    </dgm:pt>
    <dgm:pt modelId="{5DE94ACE-7232-44D0-B75D-D6AF183172E7}">
      <dgm:prSet/>
      <dgm:spPr/>
      <dgm:t>
        <a:bodyPr/>
        <a:lstStyle/>
        <a:p>
          <a:r>
            <a:rPr lang="en-US"/>
            <a:t>Waste of space to have duplicate data</a:t>
          </a:r>
        </a:p>
      </dgm:t>
    </dgm:pt>
    <dgm:pt modelId="{F2CCC7CF-69D2-456F-B669-CD4596B8AFDA}" type="parTrans" cxnId="{F201EFB1-1CF8-45D5-B476-EAFDC3ABBFDB}">
      <dgm:prSet/>
      <dgm:spPr/>
      <dgm:t>
        <a:bodyPr/>
        <a:lstStyle/>
        <a:p>
          <a:endParaRPr lang="en-US"/>
        </a:p>
      </dgm:t>
    </dgm:pt>
    <dgm:pt modelId="{2969A6F3-D918-48D1-8A74-60701413DAD7}" type="sibTrans" cxnId="{F201EFB1-1CF8-45D5-B476-EAFDC3ABBFDB}">
      <dgm:prSet/>
      <dgm:spPr/>
      <dgm:t>
        <a:bodyPr/>
        <a:lstStyle/>
        <a:p>
          <a:endParaRPr lang="en-US"/>
        </a:p>
      </dgm:t>
    </dgm:pt>
    <dgm:pt modelId="{F8984F48-5C5D-4086-A44C-19BCDB1C5A64}">
      <dgm:prSet/>
      <dgm:spPr/>
      <dgm:t>
        <a:bodyPr/>
        <a:lstStyle/>
        <a:p>
          <a:r>
            <a:rPr lang="en-US"/>
            <a:t>Causes more maintenance headaches</a:t>
          </a:r>
        </a:p>
      </dgm:t>
    </dgm:pt>
    <dgm:pt modelId="{B98CB04C-5B8C-4B03-AF7A-9EDDB4BF66A8}" type="parTrans" cxnId="{FF74BBCC-A823-417C-B2A5-FF8D49323B0C}">
      <dgm:prSet/>
      <dgm:spPr/>
      <dgm:t>
        <a:bodyPr/>
        <a:lstStyle/>
        <a:p>
          <a:endParaRPr lang="en-US"/>
        </a:p>
      </dgm:t>
    </dgm:pt>
    <dgm:pt modelId="{F8CD6018-5974-4E4E-8B1E-DCC47DDF72C4}" type="sibTrans" cxnId="{FF74BBCC-A823-417C-B2A5-FF8D49323B0C}">
      <dgm:prSet/>
      <dgm:spPr/>
      <dgm:t>
        <a:bodyPr/>
        <a:lstStyle/>
        <a:p>
          <a:endParaRPr lang="en-US"/>
        </a:p>
      </dgm:t>
    </dgm:pt>
    <dgm:pt modelId="{50596A82-715B-4AC1-980F-6C7AC4BEBC3D}">
      <dgm:prSet/>
      <dgm:spPr/>
      <dgm:t>
        <a:bodyPr/>
        <a:lstStyle/>
        <a:p>
          <a:r>
            <a:rPr lang="en-US"/>
            <a:t>The biggest problem: </a:t>
          </a:r>
        </a:p>
      </dgm:t>
    </dgm:pt>
    <dgm:pt modelId="{B66D534B-FDC5-40D0-8A5E-77827C67AC9A}" type="parTrans" cxnId="{4A5DAF99-E237-4C43-B41D-4C11E4706E82}">
      <dgm:prSet/>
      <dgm:spPr/>
      <dgm:t>
        <a:bodyPr/>
        <a:lstStyle/>
        <a:p>
          <a:endParaRPr lang="en-US"/>
        </a:p>
      </dgm:t>
    </dgm:pt>
    <dgm:pt modelId="{42E7EF9B-D004-4A6C-96CA-902E02AEF400}" type="sibTrans" cxnId="{4A5DAF99-E237-4C43-B41D-4C11E4706E82}">
      <dgm:prSet/>
      <dgm:spPr/>
      <dgm:t>
        <a:bodyPr/>
        <a:lstStyle/>
        <a:p>
          <a:endParaRPr lang="en-US"/>
        </a:p>
      </dgm:t>
    </dgm:pt>
    <dgm:pt modelId="{E62CA9DA-336F-4A4D-A379-CBBC255495A6}">
      <dgm:prSet/>
      <dgm:spPr/>
      <dgm:t>
        <a:bodyPr/>
        <a:lstStyle/>
        <a:p>
          <a:r>
            <a:rPr lang="en-US" b="1"/>
            <a:t>Data changes in one file could cause inconsistencies</a:t>
          </a:r>
          <a:endParaRPr lang="en-US"/>
        </a:p>
      </dgm:t>
    </dgm:pt>
    <dgm:pt modelId="{FE675106-49D8-423F-8C10-BCE3EB005FB4}" type="parTrans" cxnId="{758E52CC-58A7-4433-9E7A-0080E17BC10A}">
      <dgm:prSet/>
      <dgm:spPr/>
      <dgm:t>
        <a:bodyPr/>
        <a:lstStyle/>
        <a:p>
          <a:endParaRPr lang="en-US"/>
        </a:p>
      </dgm:t>
    </dgm:pt>
    <dgm:pt modelId="{E2299498-010B-49FF-AC1D-1BAA89648FA9}" type="sibTrans" cxnId="{758E52CC-58A7-4433-9E7A-0080E17BC10A}">
      <dgm:prSet/>
      <dgm:spPr/>
      <dgm:t>
        <a:bodyPr/>
        <a:lstStyle/>
        <a:p>
          <a:endParaRPr lang="en-US"/>
        </a:p>
      </dgm:t>
    </dgm:pt>
    <dgm:pt modelId="{0122B226-3768-4F48-9FE0-2B3AB263D130}">
      <dgm:prSet/>
      <dgm:spPr/>
      <dgm:t>
        <a:bodyPr/>
        <a:lstStyle/>
        <a:p>
          <a:r>
            <a:rPr lang="en-US"/>
            <a:t>Compromises in </a:t>
          </a:r>
          <a:r>
            <a:rPr lang="en-US" b="1" i="1"/>
            <a:t>data integrity</a:t>
          </a:r>
          <a:endParaRPr lang="en-US"/>
        </a:p>
      </dgm:t>
    </dgm:pt>
    <dgm:pt modelId="{0C8D08A1-92BF-4366-BDF6-5ECE859BD0B1}" type="parTrans" cxnId="{A6F6F76F-EB53-4EE5-9133-A11FA0D24565}">
      <dgm:prSet/>
      <dgm:spPr/>
      <dgm:t>
        <a:bodyPr/>
        <a:lstStyle/>
        <a:p>
          <a:endParaRPr lang="en-US"/>
        </a:p>
      </dgm:t>
    </dgm:pt>
    <dgm:pt modelId="{53D9EB0F-3210-4D02-B94E-8083AC252E12}" type="sibTrans" cxnId="{A6F6F76F-EB53-4EE5-9133-A11FA0D24565}">
      <dgm:prSet/>
      <dgm:spPr/>
      <dgm:t>
        <a:bodyPr/>
        <a:lstStyle/>
        <a:p>
          <a:endParaRPr lang="en-US"/>
        </a:p>
      </dgm:t>
    </dgm:pt>
    <dgm:pt modelId="{123E85FD-99D9-4240-9A16-5604500BB447}">
      <dgm:prSet/>
      <dgm:spPr/>
      <dgm:t>
        <a:bodyPr/>
        <a:lstStyle/>
        <a:p>
          <a:r>
            <a:rPr lang="en-US"/>
            <a:t>Difficulty in accessing data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lengthy development times</a:t>
          </a:r>
        </a:p>
      </dgm:t>
    </dgm:pt>
    <dgm:pt modelId="{D90B786A-E57B-4C1B-B0AE-1A49F9CE87F9}" type="parTrans" cxnId="{CFCAFCC8-ADD1-4A8A-A927-8CFC1696D411}">
      <dgm:prSet/>
      <dgm:spPr/>
      <dgm:t>
        <a:bodyPr/>
        <a:lstStyle/>
        <a:p>
          <a:endParaRPr lang="en-US"/>
        </a:p>
      </dgm:t>
    </dgm:pt>
    <dgm:pt modelId="{7BEAEB6A-7856-4AEC-8F62-390725AB5501}" type="sibTrans" cxnId="{CFCAFCC8-ADD1-4A8A-A927-8CFC1696D411}">
      <dgm:prSet/>
      <dgm:spPr/>
      <dgm:t>
        <a:bodyPr/>
        <a:lstStyle/>
        <a:p>
          <a:endParaRPr lang="en-US"/>
        </a:p>
      </dgm:t>
    </dgm:pt>
    <dgm:pt modelId="{BB118BCA-4E32-4672-8E38-1BD6BE468859}">
      <dgm:prSet/>
      <dgm:spPr/>
      <dgm:t>
        <a:bodyPr/>
        <a:lstStyle/>
        <a:p>
          <a:r>
            <a:rPr lang="en-US"/>
            <a:t>Need to write a new program to carry out each new task</a:t>
          </a:r>
        </a:p>
      </dgm:t>
    </dgm:pt>
    <dgm:pt modelId="{34B7CD37-A351-4A02-B2D8-FC9370830BAB}" type="parTrans" cxnId="{296C95EA-56BF-427C-B8B2-FFEFFA4B33C7}">
      <dgm:prSet/>
      <dgm:spPr/>
      <dgm:t>
        <a:bodyPr/>
        <a:lstStyle/>
        <a:p>
          <a:endParaRPr lang="en-US"/>
        </a:p>
      </dgm:t>
    </dgm:pt>
    <dgm:pt modelId="{E8570D9A-5BEE-41A1-975F-219D4A764D47}" type="sibTrans" cxnId="{296C95EA-56BF-427C-B8B2-FFEFFA4B33C7}">
      <dgm:prSet/>
      <dgm:spPr/>
      <dgm:t>
        <a:bodyPr/>
        <a:lstStyle/>
        <a:p>
          <a:endParaRPr lang="en-US"/>
        </a:p>
      </dgm:t>
    </dgm:pt>
    <dgm:pt modelId="{63BDA78E-A2AC-41B0-A619-861D30DE0E00}" type="pres">
      <dgm:prSet presAssocID="{DF5338FC-8ABE-4887-8725-EAEBAB53FACE}" presName="linear" presStyleCnt="0">
        <dgm:presLayoutVars>
          <dgm:animLvl val="lvl"/>
          <dgm:resizeHandles val="exact"/>
        </dgm:presLayoutVars>
      </dgm:prSet>
      <dgm:spPr/>
    </dgm:pt>
    <dgm:pt modelId="{149EAF3D-3EF4-44B1-B142-13E43E2C725D}" type="pres">
      <dgm:prSet presAssocID="{4508438A-C6E0-4A7E-9D37-B8F0B764C2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7C1B5B-3B13-49EA-B185-3D7443C25F59}" type="pres">
      <dgm:prSet presAssocID="{4508438A-C6E0-4A7E-9D37-B8F0B764C2E6}" presName="childText" presStyleLbl="revTx" presStyleIdx="0" presStyleCnt="2">
        <dgm:presLayoutVars>
          <dgm:bulletEnabled val="1"/>
        </dgm:presLayoutVars>
      </dgm:prSet>
      <dgm:spPr/>
    </dgm:pt>
    <dgm:pt modelId="{CEF5626D-64C2-40F0-A887-55721CA75791}" type="pres">
      <dgm:prSet presAssocID="{123E85FD-99D9-4240-9A16-5604500BB44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ED3940-2BF0-484D-93C2-C8EFE35F7A00}" type="pres">
      <dgm:prSet presAssocID="{123E85FD-99D9-4240-9A16-5604500BB44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2011F27-14FA-4E9B-8878-9B5521DFF604}" srcId="{DF5338FC-8ABE-4887-8725-EAEBAB53FACE}" destId="{4508438A-C6E0-4A7E-9D37-B8F0B764C2E6}" srcOrd="0" destOrd="0" parTransId="{EC0E4BBE-73AA-4CDC-A7D3-9D926ED26815}" sibTransId="{4E93BAEB-EEEF-46B9-9BEA-A04EF450EF62}"/>
    <dgm:cxn modelId="{7CBE522B-6033-4946-8FE9-042B0A09DE38}" type="presOf" srcId="{755D5321-F930-414D-BB2C-C1803A2FC860}" destId="{167C1B5B-3B13-49EA-B185-3D7443C25F59}" srcOrd="0" destOrd="0" presId="urn:microsoft.com/office/officeart/2005/8/layout/vList2"/>
    <dgm:cxn modelId="{3651F536-BD9D-414C-8BD7-32DEAC43D85E}" type="presOf" srcId="{E62CA9DA-336F-4A4D-A379-CBBC255495A6}" destId="{167C1B5B-3B13-49EA-B185-3D7443C25F59}" srcOrd="0" destOrd="5" presId="urn:microsoft.com/office/officeart/2005/8/layout/vList2"/>
    <dgm:cxn modelId="{A6F6F76F-EB53-4EE5-9133-A11FA0D24565}" srcId="{50596A82-715B-4AC1-980F-6C7AC4BEBC3D}" destId="{0122B226-3768-4F48-9FE0-2B3AB263D130}" srcOrd="1" destOrd="0" parTransId="{0C8D08A1-92BF-4366-BDF6-5ECE859BD0B1}" sibTransId="{53D9EB0F-3210-4D02-B94E-8083AC252E12}"/>
    <dgm:cxn modelId="{D2B26C78-0AF1-4747-A335-F42BF9C04CAF}" type="presOf" srcId="{50596A82-715B-4AC1-980F-6C7AC4BEBC3D}" destId="{167C1B5B-3B13-49EA-B185-3D7443C25F59}" srcOrd="0" destOrd="4" presId="urn:microsoft.com/office/officeart/2005/8/layout/vList2"/>
    <dgm:cxn modelId="{757C9D7B-3393-452E-9466-0842B9D59189}" srcId="{4508438A-C6E0-4A7E-9D37-B8F0B764C2E6}" destId="{755D5321-F930-414D-BB2C-C1803A2FC860}" srcOrd="0" destOrd="0" parTransId="{823E1A75-9505-4AFA-8ED1-EB2901405250}" sibTransId="{98B1E1D3-9090-4DB9-8E10-B0861A174875}"/>
    <dgm:cxn modelId="{3F22E885-15B4-4403-B62C-BA04E01FCA22}" type="presOf" srcId="{5DE94ACE-7232-44D0-B75D-D6AF183172E7}" destId="{167C1B5B-3B13-49EA-B185-3D7443C25F59}" srcOrd="0" destOrd="2" presId="urn:microsoft.com/office/officeart/2005/8/layout/vList2"/>
    <dgm:cxn modelId="{B20B328A-2CAB-4F12-AD9F-AB069E44FFEF}" type="presOf" srcId="{BB118BCA-4E32-4672-8E38-1BD6BE468859}" destId="{DBED3940-2BF0-484D-93C2-C8EFE35F7A00}" srcOrd="0" destOrd="0" presId="urn:microsoft.com/office/officeart/2005/8/layout/vList2"/>
    <dgm:cxn modelId="{4A5DAF99-E237-4C43-B41D-4C11E4706E82}" srcId="{78C5B24F-F3B8-431D-AE6D-EC2B1B94580F}" destId="{50596A82-715B-4AC1-980F-6C7AC4BEBC3D}" srcOrd="2" destOrd="0" parTransId="{B66D534B-FDC5-40D0-8A5E-77827C67AC9A}" sibTransId="{42E7EF9B-D004-4A6C-96CA-902E02AEF400}"/>
    <dgm:cxn modelId="{8EC06FB0-9003-4946-8886-8C5295070DDB}" type="presOf" srcId="{78C5B24F-F3B8-431D-AE6D-EC2B1B94580F}" destId="{167C1B5B-3B13-49EA-B185-3D7443C25F59}" srcOrd="0" destOrd="1" presId="urn:microsoft.com/office/officeart/2005/8/layout/vList2"/>
    <dgm:cxn modelId="{F201EFB1-1CF8-45D5-B476-EAFDC3ABBFDB}" srcId="{78C5B24F-F3B8-431D-AE6D-EC2B1B94580F}" destId="{5DE94ACE-7232-44D0-B75D-D6AF183172E7}" srcOrd="0" destOrd="0" parTransId="{F2CCC7CF-69D2-456F-B669-CD4596B8AFDA}" sibTransId="{2969A6F3-D918-48D1-8A74-60701413DAD7}"/>
    <dgm:cxn modelId="{EF3E38C3-9513-40BF-BAF2-749BC3F56D13}" srcId="{4508438A-C6E0-4A7E-9D37-B8F0B764C2E6}" destId="{78C5B24F-F3B8-431D-AE6D-EC2B1B94580F}" srcOrd="1" destOrd="0" parTransId="{2F80C7EA-D148-4BEF-9476-727CE61CB3C1}" sibTransId="{FB9FA70F-B044-4CF1-BB8A-1C045E6D8634}"/>
    <dgm:cxn modelId="{C325E2C6-DF15-4354-BB06-FACB0B69A9DE}" type="presOf" srcId="{DF5338FC-8ABE-4887-8725-EAEBAB53FACE}" destId="{63BDA78E-A2AC-41B0-A619-861D30DE0E00}" srcOrd="0" destOrd="0" presId="urn:microsoft.com/office/officeart/2005/8/layout/vList2"/>
    <dgm:cxn modelId="{CFCAFCC8-ADD1-4A8A-A927-8CFC1696D411}" srcId="{DF5338FC-8ABE-4887-8725-EAEBAB53FACE}" destId="{123E85FD-99D9-4240-9A16-5604500BB447}" srcOrd="1" destOrd="0" parTransId="{D90B786A-E57B-4C1B-B0AE-1A49F9CE87F9}" sibTransId="{7BEAEB6A-7856-4AEC-8F62-390725AB5501}"/>
    <dgm:cxn modelId="{758E52CC-58A7-4433-9E7A-0080E17BC10A}" srcId="{50596A82-715B-4AC1-980F-6C7AC4BEBC3D}" destId="{E62CA9DA-336F-4A4D-A379-CBBC255495A6}" srcOrd="0" destOrd="0" parTransId="{FE675106-49D8-423F-8C10-BCE3EB005FB4}" sibTransId="{E2299498-010B-49FF-AC1D-1BAA89648FA9}"/>
    <dgm:cxn modelId="{FF74BBCC-A823-417C-B2A5-FF8D49323B0C}" srcId="{78C5B24F-F3B8-431D-AE6D-EC2B1B94580F}" destId="{F8984F48-5C5D-4086-A44C-19BCDB1C5A64}" srcOrd="1" destOrd="0" parTransId="{B98CB04C-5B8C-4B03-AF7A-9EDDB4BF66A8}" sibTransId="{F8CD6018-5974-4E4E-8B1E-DCC47DDF72C4}"/>
    <dgm:cxn modelId="{2CB332D9-4BFC-4575-B6C8-13253CB78ABF}" type="presOf" srcId="{123E85FD-99D9-4240-9A16-5604500BB447}" destId="{CEF5626D-64C2-40F0-A887-55721CA75791}" srcOrd="0" destOrd="0" presId="urn:microsoft.com/office/officeart/2005/8/layout/vList2"/>
    <dgm:cxn modelId="{3A8143DF-7D28-40ED-94B8-0C9EA9373B15}" type="presOf" srcId="{4508438A-C6E0-4A7E-9D37-B8F0B764C2E6}" destId="{149EAF3D-3EF4-44B1-B142-13E43E2C725D}" srcOrd="0" destOrd="0" presId="urn:microsoft.com/office/officeart/2005/8/layout/vList2"/>
    <dgm:cxn modelId="{296C95EA-56BF-427C-B8B2-FFEFFA4B33C7}" srcId="{123E85FD-99D9-4240-9A16-5604500BB447}" destId="{BB118BCA-4E32-4672-8E38-1BD6BE468859}" srcOrd="0" destOrd="0" parTransId="{34B7CD37-A351-4A02-B2D8-FC9370830BAB}" sibTransId="{E8570D9A-5BEE-41A1-975F-219D4A764D47}"/>
    <dgm:cxn modelId="{DA21D3EB-D023-4268-96AA-AF0DB39D3A5F}" type="presOf" srcId="{F8984F48-5C5D-4086-A44C-19BCDB1C5A64}" destId="{167C1B5B-3B13-49EA-B185-3D7443C25F59}" srcOrd="0" destOrd="3" presId="urn:microsoft.com/office/officeart/2005/8/layout/vList2"/>
    <dgm:cxn modelId="{45E271FC-028D-4CC8-B900-E8D1A2530BF4}" type="presOf" srcId="{0122B226-3768-4F48-9FE0-2B3AB263D130}" destId="{167C1B5B-3B13-49EA-B185-3D7443C25F59}" srcOrd="0" destOrd="6" presId="urn:microsoft.com/office/officeart/2005/8/layout/vList2"/>
    <dgm:cxn modelId="{94ABE863-FF09-4A05-94FE-9745CDB31B4E}" type="presParOf" srcId="{63BDA78E-A2AC-41B0-A619-861D30DE0E00}" destId="{149EAF3D-3EF4-44B1-B142-13E43E2C725D}" srcOrd="0" destOrd="0" presId="urn:microsoft.com/office/officeart/2005/8/layout/vList2"/>
    <dgm:cxn modelId="{CEB31773-D502-41B8-91DA-EFA2259D57EF}" type="presParOf" srcId="{63BDA78E-A2AC-41B0-A619-861D30DE0E00}" destId="{167C1B5B-3B13-49EA-B185-3D7443C25F59}" srcOrd="1" destOrd="0" presId="urn:microsoft.com/office/officeart/2005/8/layout/vList2"/>
    <dgm:cxn modelId="{8499FDC0-102E-4225-8207-E08BC07939CD}" type="presParOf" srcId="{63BDA78E-A2AC-41B0-A619-861D30DE0E00}" destId="{CEF5626D-64C2-40F0-A887-55721CA75791}" srcOrd="2" destOrd="0" presId="urn:microsoft.com/office/officeart/2005/8/layout/vList2"/>
    <dgm:cxn modelId="{B9AA8980-00DF-444C-B47A-9AF78CA7A7CE}" type="presParOf" srcId="{63BDA78E-A2AC-41B0-A619-861D30DE0E00}" destId="{DBED3940-2BF0-484D-93C2-C8EFE35F7A0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461FED-4BAF-4293-A96D-5244FD2293F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F1D7D8-E5C3-46C4-9463-6F5D27EBE380}">
      <dgm:prSet/>
      <dgm:spPr/>
      <dgm:t>
        <a:bodyPr/>
        <a:lstStyle/>
        <a:p>
          <a:r>
            <a:rPr lang="en-US"/>
            <a:t>Program-Data Dependence</a:t>
          </a:r>
        </a:p>
      </dgm:t>
    </dgm:pt>
    <dgm:pt modelId="{E55675A7-A979-42DD-B05A-ED492AC141D5}" type="parTrans" cxnId="{384E6848-AE1E-429E-AEC2-7DB4BE19B342}">
      <dgm:prSet/>
      <dgm:spPr/>
      <dgm:t>
        <a:bodyPr/>
        <a:lstStyle/>
        <a:p>
          <a:endParaRPr lang="en-US"/>
        </a:p>
      </dgm:t>
    </dgm:pt>
    <dgm:pt modelId="{3C265DCE-9E78-4A10-BC76-78D56A2FB4C4}" type="sibTrans" cxnId="{384E6848-AE1E-429E-AEC2-7DB4BE19B342}">
      <dgm:prSet/>
      <dgm:spPr/>
      <dgm:t>
        <a:bodyPr/>
        <a:lstStyle/>
        <a:p>
          <a:endParaRPr lang="en-US"/>
        </a:p>
      </dgm:t>
    </dgm:pt>
    <dgm:pt modelId="{D35E9D03-BFD0-458B-8AF5-7375C4B6AAB9}">
      <dgm:prSet/>
      <dgm:spPr/>
      <dgm:t>
        <a:bodyPr/>
        <a:lstStyle/>
        <a:p>
          <a:r>
            <a:rPr lang="en-US"/>
            <a:t>All programs maintain metadata for each file they use</a:t>
          </a:r>
        </a:p>
      </dgm:t>
    </dgm:pt>
    <dgm:pt modelId="{611693F3-9B0B-404E-AFD7-A2C1C34E3E94}" type="parTrans" cxnId="{E15F4C3C-E7D7-45A7-9907-D3BCB7824639}">
      <dgm:prSet/>
      <dgm:spPr/>
      <dgm:t>
        <a:bodyPr/>
        <a:lstStyle/>
        <a:p>
          <a:endParaRPr lang="en-US"/>
        </a:p>
      </dgm:t>
    </dgm:pt>
    <dgm:pt modelId="{5FA0CFC7-8168-4D15-9667-44076345F6D5}" type="sibTrans" cxnId="{E15F4C3C-E7D7-45A7-9907-D3BCB7824639}">
      <dgm:prSet/>
      <dgm:spPr/>
      <dgm:t>
        <a:bodyPr/>
        <a:lstStyle/>
        <a:p>
          <a:endParaRPr lang="en-US"/>
        </a:p>
      </dgm:t>
    </dgm:pt>
    <dgm:pt modelId="{8DDA2156-1E82-4716-85CD-618BC113AC21}">
      <dgm:prSet/>
      <dgm:spPr/>
      <dgm:t>
        <a:bodyPr/>
        <a:lstStyle/>
        <a:p>
          <a:r>
            <a:rPr lang="en-US"/>
            <a:t>Problems:</a:t>
          </a:r>
        </a:p>
      </dgm:t>
    </dgm:pt>
    <dgm:pt modelId="{C32FA3A6-C8A9-413A-A269-4597CB3AD21C}" type="parTrans" cxnId="{69F68352-F5F7-4B98-84AD-77D32975FAAE}">
      <dgm:prSet/>
      <dgm:spPr/>
      <dgm:t>
        <a:bodyPr/>
        <a:lstStyle/>
        <a:p>
          <a:endParaRPr lang="en-US"/>
        </a:p>
      </dgm:t>
    </dgm:pt>
    <dgm:pt modelId="{7DDB4F8C-090B-4CD4-B2BE-D3818DBB0AA2}" type="sibTrans" cxnId="{69F68352-F5F7-4B98-84AD-77D32975FAAE}">
      <dgm:prSet/>
      <dgm:spPr/>
      <dgm:t>
        <a:bodyPr/>
        <a:lstStyle/>
        <a:p>
          <a:endParaRPr lang="en-US"/>
        </a:p>
      </dgm:t>
    </dgm:pt>
    <dgm:pt modelId="{2A5F5D44-6A06-4112-89C7-70CC06DD9A32}">
      <dgm:prSet/>
      <dgm:spPr/>
      <dgm:t>
        <a:bodyPr/>
        <a:lstStyle/>
        <a:p>
          <a:r>
            <a:rPr lang="en-US"/>
            <a:t>Each application programmer must maintain his/her own data</a:t>
          </a:r>
        </a:p>
      </dgm:t>
    </dgm:pt>
    <dgm:pt modelId="{0A151915-C375-48B5-8226-928F45992B46}" type="parTrans" cxnId="{E61E3484-419A-4ACD-AE8C-6F1E604A56F6}">
      <dgm:prSet/>
      <dgm:spPr/>
      <dgm:t>
        <a:bodyPr/>
        <a:lstStyle/>
        <a:p>
          <a:endParaRPr lang="en-US"/>
        </a:p>
      </dgm:t>
    </dgm:pt>
    <dgm:pt modelId="{B7F8CC63-9D12-4C0E-9EA7-81AADAA6DF14}" type="sibTrans" cxnId="{E61E3484-419A-4ACD-AE8C-6F1E604A56F6}">
      <dgm:prSet/>
      <dgm:spPr/>
      <dgm:t>
        <a:bodyPr/>
        <a:lstStyle/>
        <a:p>
          <a:endParaRPr lang="en-US"/>
        </a:p>
      </dgm:t>
    </dgm:pt>
    <dgm:pt modelId="{21909D3A-D27E-42A9-9F87-59B0D848444C}">
      <dgm:prSet/>
      <dgm:spPr/>
      <dgm:t>
        <a:bodyPr/>
        <a:lstStyle/>
        <a:p>
          <a:r>
            <a:rPr lang="en-US"/>
            <a:t>Each application program needs to include code for the metadata of each file</a:t>
          </a:r>
        </a:p>
      </dgm:t>
    </dgm:pt>
    <dgm:pt modelId="{869ECED4-09F8-4150-BD35-7F400E4F3B4C}" type="parTrans" cxnId="{1E0C2788-29BD-443E-A38D-C8C8122A7577}">
      <dgm:prSet/>
      <dgm:spPr/>
      <dgm:t>
        <a:bodyPr/>
        <a:lstStyle/>
        <a:p>
          <a:endParaRPr lang="en-US"/>
        </a:p>
      </dgm:t>
    </dgm:pt>
    <dgm:pt modelId="{04704234-6475-4135-B618-23C3B1B09ED1}" type="sibTrans" cxnId="{1E0C2788-29BD-443E-A38D-C8C8122A7577}">
      <dgm:prSet/>
      <dgm:spPr/>
      <dgm:t>
        <a:bodyPr/>
        <a:lstStyle/>
        <a:p>
          <a:endParaRPr lang="en-US"/>
        </a:p>
      </dgm:t>
    </dgm:pt>
    <dgm:pt modelId="{AAFC7981-1D3F-4849-A2F9-67C6F2000065}">
      <dgm:prSet/>
      <dgm:spPr/>
      <dgm:t>
        <a:bodyPr/>
        <a:lstStyle/>
        <a:p>
          <a:r>
            <a:rPr lang="en-US"/>
            <a:t>Each application program must have its own processing routines for reading, inserting, updating, and deleting data</a:t>
          </a:r>
        </a:p>
      </dgm:t>
    </dgm:pt>
    <dgm:pt modelId="{D998B9BF-8620-44BD-AA07-AE074DC330B6}" type="parTrans" cxnId="{1D970E43-A4EC-49E5-A885-29A27A7D8E7A}">
      <dgm:prSet/>
      <dgm:spPr/>
      <dgm:t>
        <a:bodyPr/>
        <a:lstStyle/>
        <a:p>
          <a:endParaRPr lang="en-US"/>
        </a:p>
      </dgm:t>
    </dgm:pt>
    <dgm:pt modelId="{619BB09A-DDFA-4C7F-8FA2-2C68C8F01482}" type="sibTrans" cxnId="{1D970E43-A4EC-49E5-A885-29A27A7D8E7A}">
      <dgm:prSet/>
      <dgm:spPr/>
      <dgm:t>
        <a:bodyPr/>
        <a:lstStyle/>
        <a:p>
          <a:endParaRPr lang="en-US"/>
        </a:p>
      </dgm:t>
    </dgm:pt>
    <dgm:pt modelId="{F196E4DD-F440-48FA-9298-F68E6C91E108}">
      <dgm:prSet/>
      <dgm:spPr/>
      <dgm:t>
        <a:bodyPr/>
        <a:lstStyle/>
        <a:p>
          <a:r>
            <a:rPr lang="en-US"/>
            <a:t>Lack of coordination and central control</a:t>
          </a:r>
        </a:p>
      </dgm:t>
    </dgm:pt>
    <dgm:pt modelId="{D8D981ED-E50A-4E1D-9BB3-16AA303C5475}" type="parTrans" cxnId="{7915A33D-1007-4DFF-90A9-B61399873743}">
      <dgm:prSet/>
      <dgm:spPr/>
      <dgm:t>
        <a:bodyPr/>
        <a:lstStyle/>
        <a:p>
          <a:endParaRPr lang="en-US"/>
        </a:p>
      </dgm:t>
    </dgm:pt>
    <dgm:pt modelId="{01EB111A-AEF6-4553-9274-870397E0AD55}" type="sibTrans" cxnId="{7915A33D-1007-4DFF-90A9-B61399873743}">
      <dgm:prSet/>
      <dgm:spPr/>
      <dgm:t>
        <a:bodyPr/>
        <a:lstStyle/>
        <a:p>
          <a:endParaRPr lang="en-US"/>
        </a:p>
      </dgm:t>
    </dgm:pt>
    <dgm:pt modelId="{0D2AC29D-568B-46CF-B299-5D9292D83963}">
      <dgm:prSet/>
      <dgm:spPr/>
      <dgm:t>
        <a:bodyPr/>
        <a:lstStyle/>
        <a:p>
          <a:r>
            <a:rPr lang="en-US"/>
            <a:t>Non-standard file formats</a:t>
          </a:r>
        </a:p>
      </dgm:t>
    </dgm:pt>
    <dgm:pt modelId="{2EB4D167-3176-46F1-94CD-370CE710518A}" type="parTrans" cxnId="{616305F3-B87E-4006-BB63-CF30E821D3DE}">
      <dgm:prSet/>
      <dgm:spPr/>
      <dgm:t>
        <a:bodyPr/>
        <a:lstStyle/>
        <a:p>
          <a:endParaRPr lang="en-US"/>
        </a:p>
      </dgm:t>
    </dgm:pt>
    <dgm:pt modelId="{5690D141-99D7-43D1-8B51-224EB63781BF}" type="sibTrans" cxnId="{616305F3-B87E-4006-BB63-CF30E821D3DE}">
      <dgm:prSet/>
      <dgm:spPr/>
      <dgm:t>
        <a:bodyPr/>
        <a:lstStyle/>
        <a:p>
          <a:endParaRPr lang="en-US"/>
        </a:p>
      </dgm:t>
    </dgm:pt>
    <dgm:pt modelId="{B6D04830-F8E2-4B22-B02A-CFFF4E1565C8}">
      <dgm:prSet/>
      <dgm:spPr/>
      <dgm:t>
        <a:bodyPr/>
        <a:lstStyle/>
        <a:p>
          <a:r>
            <a:rPr lang="en-US"/>
            <a:t>Data isolation/limited data sharing</a:t>
          </a:r>
        </a:p>
      </dgm:t>
    </dgm:pt>
    <dgm:pt modelId="{D5DED93C-5DFD-45FD-B5ED-E2F1394F9668}" type="parTrans" cxnId="{C82D6343-64A6-41D2-B8E5-0B6AA3F9F8F1}">
      <dgm:prSet/>
      <dgm:spPr/>
      <dgm:t>
        <a:bodyPr/>
        <a:lstStyle/>
        <a:p>
          <a:endParaRPr lang="en-US"/>
        </a:p>
      </dgm:t>
    </dgm:pt>
    <dgm:pt modelId="{FFEC651C-F0B0-49AF-8643-BD4D80682A50}" type="sibTrans" cxnId="{C82D6343-64A6-41D2-B8E5-0B6AA3F9F8F1}">
      <dgm:prSet/>
      <dgm:spPr/>
      <dgm:t>
        <a:bodyPr/>
        <a:lstStyle/>
        <a:p>
          <a:endParaRPr lang="en-US"/>
        </a:p>
      </dgm:t>
    </dgm:pt>
    <dgm:pt modelId="{B5D58C8C-84F9-4F22-9F03-E4B5C7C6604A}">
      <dgm:prSet/>
      <dgm:spPr/>
      <dgm:t>
        <a:bodyPr/>
        <a:lstStyle/>
        <a:p>
          <a:r>
            <a:rPr lang="en-US"/>
            <a:t>Multiple files and formats</a:t>
          </a:r>
        </a:p>
      </dgm:t>
    </dgm:pt>
    <dgm:pt modelId="{638B50CB-3B78-4C1C-A446-AEFF604CBA59}" type="parTrans" cxnId="{72B0E282-DEE0-46AB-B5AD-D2EFE7FDD3AB}">
      <dgm:prSet/>
      <dgm:spPr/>
      <dgm:t>
        <a:bodyPr/>
        <a:lstStyle/>
        <a:p>
          <a:endParaRPr lang="en-US"/>
        </a:p>
      </dgm:t>
    </dgm:pt>
    <dgm:pt modelId="{4C8A3C1D-6E04-4FAC-84A3-D7EBCE1C1A93}" type="sibTrans" cxnId="{72B0E282-DEE0-46AB-B5AD-D2EFE7FDD3AB}">
      <dgm:prSet/>
      <dgm:spPr/>
      <dgm:t>
        <a:bodyPr/>
        <a:lstStyle/>
        <a:p>
          <a:endParaRPr lang="en-US"/>
        </a:p>
      </dgm:t>
    </dgm:pt>
    <dgm:pt modelId="{6589E5C6-06F9-411E-958F-7536237AEC30}">
      <dgm:prSet/>
      <dgm:spPr/>
      <dgm:t>
        <a:bodyPr/>
        <a:lstStyle/>
        <a:p>
          <a:r>
            <a:rPr lang="en-US"/>
            <a:t>No centralized control of data</a:t>
          </a:r>
        </a:p>
      </dgm:t>
    </dgm:pt>
    <dgm:pt modelId="{F2BD8D43-B780-42DC-9DAB-113FC5106532}" type="parTrans" cxnId="{A5ED6048-B311-476C-AB84-309BE0B28B02}">
      <dgm:prSet/>
      <dgm:spPr/>
      <dgm:t>
        <a:bodyPr/>
        <a:lstStyle/>
        <a:p>
          <a:endParaRPr lang="en-US"/>
        </a:p>
      </dgm:t>
    </dgm:pt>
    <dgm:pt modelId="{93937B9A-9C09-47EB-8D87-2EE176B38F3A}" type="sibTrans" cxnId="{A5ED6048-B311-476C-AB84-309BE0B28B02}">
      <dgm:prSet/>
      <dgm:spPr/>
      <dgm:t>
        <a:bodyPr/>
        <a:lstStyle/>
        <a:p>
          <a:endParaRPr lang="en-US"/>
        </a:p>
      </dgm:t>
    </dgm:pt>
    <dgm:pt modelId="{05F32C2B-EE04-4376-9FC3-1E2A7B9C95D0}">
      <dgm:prSet/>
      <dgm:spPr/>
      <dgm:t>
        <a:bodyPr/>
        <a:lstStyle/>
        <a:p>
          <a:r>
            <a:rPr lang="en-US"/>
            <a:t>Integrity problems</a:t>
          </a:r>
        </a:p>
      </dgm:t>
    </dgm:pt>
    <dgm:pt modelId="{4F16A69E-E70B-4EEF-9F8D-9A83C871DC92}" type="parTrans" cxnId="{A7080E26-4C9B-41BF-B914-718F365FDC8A}">
      <dgm:prSet/>
      <dgm:spPr/>
      <dgm:t>
        <a:bodyPr/>
        <a:lstStyle/>
        <a:p>
          <a:endParaRPr lang="en-US"/>
        </a:p>
      </dgm:t>
    </dgm:pt>
    <dgm:pt modelId="{34697243-4E7D-4C63-AD84-02E7B6AD7988}" type="sibTrans" cxnId="{A7080E26-4C9B-41BF-B914-718F365FDC8A}">
      <dgm:prSet/>
      <dgm:spPr/>
      <dgm:t>
        <a:bodyPr/>
        <a:lstStyle/>
        <a:p>
          <a:endParaRPr lang="en-US"/>
        </a:p>
      </dgm:t>
    </dgm:pt>
    <dgm:pt modelId="{6EF6051D-21EF-47CF-8FDE-4ACF9F93F795}">
      <dgm:prSet/>
      <dgm:spPr/>
      <dgm:t>
        <a:bodyPr/>
        <a:lstStyle/>
        <a:p>
          <a:r>
            <a:rPr lang="en-US"/>
            <a:t>Integrity constraints  (e.g., account balance &gt; 0) become “buried” in program code rather than being stated explicitly</a:t>
          </a:r>
        </a:p>
      </dgm:t>
    </dgm:pt>
    <dgm:pt modelId="{8ABE5EB5-77A5-44B7-AE45-A01E18E74EE4}" type="parTrans" cxnId="{B11462D4-6A94-44B9-8385-F1C67CDDBF6E}">
      <dgm:prSet/>
      <dgm:spPr/>
      <dgm:t>
        <a:bodyPr/>
        <a:lstStyle/>
        <a:p>
          <a:endParaRPr lang="en-US"/>
        </a:p>
      </dgm:t>
    </dgm:pt>
    <dgm:pt modelId="{64DC20BB-A1ED-4283-9517-19D8DE7AB050}" type="sibTrans" cxnId="{B11462D4-6A94-44B9-8385-F1C67CDDBF6E}">
      <dgm:prSet/>
      <dgm:spPr/>
      <dgm:t>
        <a:bodyPr/>
        <a:lstStyle/>
        <a:p>
          <a:endParaRPr lang="en-US"/>
        </a:p>
      </dgm:t>
    </dgm:pt>
    <dgm:pt modelId="{145EAE67-21BE-49A8-95BA-B2F90D2C846B}">
      <dgm:prSet/>
      <dgm:spPr/>
      <dgm:t>
        <a:bodyPr/>
        <a:lstStyle/>
        <a:p>
          <a:r>
            <a:rPr lang="en-US"/>
            <a:t>Hard to add new constraints or change existing ones</a:t>
          </a:r>
        </a:p>
      </dgm:t>
    </dgm:pt>
    <dgm:pt modelId="{32D3E34E-4EFD-4740-959F-8B334C5105B3}" type="parTrans" cxnId="{31A99D93-53C9-4BEC-B994-44972CE55883}">
      <dgm:prSet/>
      <dgm:spPr/>
      <dgm:t>
        <a:bodyPr/>
        <a:lstStyle/>
        <a:p>
          <a:endParaRPr lang="en-US"/>
        </a:p>
      </dgm:t>
    </dgm:pt>
    <dgm:pt modelId="{5439EB85-DE15-46BB-9B77-EFBB9CFE3436}" type="sibTrans" cxnId="{31A99D93-53C9-4BEC-B994-44972CE55883}">
      <dgm:prSet/>
      <dgm:spPr/>
      <dgm:t>
        <a:bodyPr/>
        <a:lstStyle/>
        <a:p>
          <a:endParaRPr lang="en-US"/>
        </a:p>
      </dgm:t>
    </dgm:pt>
    <dgm:pt modelId="{2B75D097-510A-419D-B053-6BEEC39BE4B8}" type="pres">
      <dgm:prSet presAssocID="{D4461FED-4BAF-4293-A96D-5244FD2293F7}" presName="linear" presStyleCnt="0">
        <dgm:presLayoutVars>
          <dgm:dir/>
          <dgm:animLvl val="lvl"/>
          <dgm:resizeHandles val="exact"/>
        </dgm:presLayoutVars>
      </dgm:prSet>
      <dgm:spPr/>
    </dgm:pt>
    <dgm:pt modelId="{38FF62D0-BF29-4CE3-B431-7DA187FE1615}" type="pres">
      <dgm:prSet presAssocID="{A2F1D7D8-E5C3-46C4-9463-6F5D27EBE380}" presName="parentLin" presStyleCnt="0"/>
      <dgm:spPr/>
    </dgm:pt>
    <dgm:pt modelId="{3864ABE4-4FE6-419F-A01C-FE4314ADFA46}" type="pres">
      <dgm:prSet presAssocID="{A2F1D7D8-E5C3-46C4-9463-6F5D27EBE380}" presName="parentLeftMargin" presStyleLbl="node1" presStyleIdx="0" presStyleCnt="3"/>
      <dgm:spPr/>
    </dgm:pt>
    <dgm:pt modelId="{E6B4B1E6-7608-4D4E-8C93-4D1825FA5A65}" type="pres">
      <dgm:prSet presAssocID="{A2F1D7D8-E5C3-46C4-9463-6F5D27EBE3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10CC7F-8BBC-4DFD-9130-0A3BB07A2E72}" type="pres">
      <dgm:prSet presAssocID="{A2F1D7D8-E5C3-46C4-9463-6F5D27EBE380}" presName="negativeSpace" presStyleCnt="0"/>
      <dgm:spPr/>
    </dgm:pt>
    <dgm:pt modelId="{87C8F886-3865-4343-A50F-F594D9E459C7}" type="pres">
      <dgm:prSet presAssocID="{A2F1D7D8-E5C3-46C4-9463-6F5D27EBE380}" presName="childText" presStyleLbl="conFgAcc1" presStyleIdx="0" presStyleCnt="3">
        <dgm:presLayoutVars>
          <dgm:bulletEnabled val="1"/>
        </dgm:presLayoutVars>
      </dgm:prSet>
      <dgm:spPr/>
    </dgm:pt>
    <dgm:pt modelId="{1F7CD8F1-9A3C-45FA-A24C-B97178783816}" type="pres">
      <dgm:prSet presAssocID="{3C265DCE-9E78-4A10-BC76-78D56A2FB4C4}" presName="spaceBetweenRectangles" presStyleCnt="0"/>
      <dgm:spPr/>
    </dgm:pt>
    <dgm:pt modelId="{A0D32E14-4705-4F2C-B935-E4E34415FB3A}" type="pres">
      <dgm:prSet presAssocID="{B6D04830-F8E2-4B22-B02A-CFFF4E1565C8}" presName="parentLin" presStyleCnt="0"/>
      <dgm:spPr/>
    </dgm:pt>
    <dgm:pt modelId="{B1DC0D36-57CF-4009-B5D9-0B2155A10314}" type="pres">
      <dgm:prSet presAssocID="{B6D04830-F8E2-4B22-B02A-CFFF4E1565C8}" presName="parentLeftMargin" presStyleLbl="node1" presStyleIdx="0" presStyleCnt="3"/>
      <dgm:spPr/>
    </dgm:pt>
    <dgm:pt modelId="{24C90E2C-E4D0-45DA-ACC2-2292C4F683A2}" type="pres">
      <dgm:prSet presAssocID="{B6D04830-F8E2-4B22-B02A-CFFF4E1565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00E4C7-1539-479D-B9DF-25230858A319}" type="pres">
      <dgm:prSet presAssocID="{B6D04830-F8E2-4B22-B02A-CFFF4E1565C8}" presName="negativeSpace" presStyleCnt="0"/>
      <dgm:spPr/>
    </dgm:pt>
    <dgm:pt modelId="{A709BDD7-AA52-4504-9E0B-3F9EE80C7B60}" type="pres">
      <dgm:prSet presAssocID="{B6D04830-F8E2-4B22-B02A-CFFF4E1565C8}" presName="childText" presStyleLbl="conFgAcc1" presStyleIdx="1" presStyleCnt="3">
        <dgm:presLayoutVars>
          <dgm:bulletEnabled val="1"/>
        </dgm:presLayoutVars>
      </dgm:prSet>
      <dgm:spPr/>
    </dgm:pt>
    <dgm:pt modelId="{3EE0B03D-94FE-4EAD-AD50-C26A63BF436B}" type="pres">
      <dgm:prSet presAssocID="{FFEC651C-F0B0-49AF-8643-BD4D80682A50}" presName="spaceBetweenRectangles" presStyleCnt="0"/>
      <dgm:spPr/>
    </dgm:pt>
    <dgm:pt modelId="{27DE33B9-C421-4DFA-BB8B-64109ABB78C8}" type="pres">
      <dgm:prSet presAssocID="{05F32C2B-EE04-4376-9FC3-1E2A7B9C95D0}" presName="parentLin" presStyleCnt="0"/>
      <dgm:spPr/>
    </dgm:pt>
    <dgm:pt modelId="{A009AF57-CC90-47A2-ACAF-C6D9750A3B09}" type="pres">
      <dgm:prSet presAssocID="{05F32C2B-EE04-4376-9FC3-1E2A7B9C95D0}" presName="parentLeftMargin" presStyleLbl="node1" presStyleIdx="1" presStyleCnt="3"/>
      <dgm:spPr/>
    </dgm:pt>
    <dgm:pt modelId="{6FBB7C35-5CAD-4BF0-A065-28715B7BE69D}" type="pres">
      <dgm:prSet presAssocID="{05F32C2B-EE04-4376-9FC3-1E2A7B9C95D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B7213E-C1AA-4BBA-9DC5-CABFF59971C2}" type="pres">
      <dgm:prSet presAssocID="{05F32C2B-EE04-4376-9FC3-1E2A7B9C95D0}" presName="negativeSpace" presStyleCnt="0"/>
      <dgm:spPr/>
    </dgm:pt>
    <dgm:pt modelId="{82B4850A-8775-47E9-9747-4A597C7BA068}" type="pres">
      <dgm:prSet presAssocID="{05F32C2B-EE04-4376-9FC3-1E2A7B9C95D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09F20C-1C19-493F-B11D-DAE05C803429}" type="presOf" srcId="{B5D58C8C-84F9-4F22-9F03-E4B5C7C6604A}" destId="{A709BDD7-AA52-4504-9E0B-3F9EE80C7B60}" srcOrd="0" destOrd="0" presId="urn:microsoft.com/office/officeart/2005/8/layout/list1"/>
    <dgm:cxn modelId="{B0DAD019-B0DD-4951-BBC1-E25C11B5D3A0}" type="presOf" srcId="{6EF6051D-21EF-47CF-8FDE-4ACF9F93F795}" destId="{82B4850A-8775-47E9-9747-4A597C7BA068}" srcOrd="0" destOrd="0" presId="urn:microsoft.com/office/officeart/2005/8/layout/list1"/>
    <dgm:cxn modelId="{A7080E26-4C9B-41BF-B914-718F365FDC8A}" srcId="{D4461FED-4BAF-4293-A96D-5244FD2293F7}" destId="{05F32C2B-EE04-4376-9FC3-1E2A7B9C95D0}" srcOrd="2" destOrd="0" parTransId="{4F16A69E-E70B-4EEF-9F8D-9A83C871DC92}" sibTransId="{34697243-4E7D-4C63-AD84-02E7B6AD7988}"/>
    <dgm:cxn modelId="{3CA41127-2AFD-42FE-824D-89E4A787AF72}" type="presOf" srcId="{6589E5C6-06F9-411E-958F-7536237AEC30}" destId="{A709BDD7-AA52-4504-9E0B-3F9EE80C7B60}" srcOrd="0" destOrd="1" presId="urn:microsoft.com/office/officeart/2005/8/layout/list1"/>
    <dgm:cxn modelId="{DB324232-3DD3-441C-81F5-6F20CFC7D761}" type="presOf" srcId="{AAFC7981-1D3F-4849-A2F9-67C6F2000065}" destId="{87C8F886-3865-4343-A50F-F594D9E459C7}" srcOrd="0" destOrd="4" presId="urn:microsoft.com/office/officeart/2005/8/layout/list1"/>
    <dgm:cxn modelId="{6C2CE834-3DB1-4207-9F7C-50AA724A788C}" type="presOf" srcId="{0D2AC29D-568B-46CF-B299-5D9292D83963}" destId="{87C8F886-3865-4343-A50F-F594D9E459C7}" srcOrd="0" destOrd="6" presId="urn:microsoft.com/office/officeart/2005/8/layout/list1"/>
    <dgm:cxn modelId="{E15F4C3C-E7D7-45A7-9907-D3BCB7824639}" srcId="{A2F1D7D8-E5C3-46C4-9463-6F5D27EBE380}" destId="{D35E9D03-BFD0-458B-8AF5-7375C4B6AAB9}" srcOrd="0" destOrd="0" parTransId="{611693F3-9B0B-404E-AFD7-A2C1C34E3E94}" sibTransId="{5FA0CFC7-8168-4D15-9667-44076345F6D5}"/>
    <dgm:cxn modelId="{7915A33D-1007-4DFF-90A9-B61399873743}" srcId="{8DDA2156-1E82-4716-85CD-618BC113AC21}" destId="{F196E4DD-F440-48FA-9298-F68E6C91E108}" srcOrd="3" destOrd="0" parTransId="{D8D981ED-E50A-4E1D-9BB3-16AA303C5475}" sibTransId="{01EB111A-AEF6-4553-9274-870397E0AD55}"/>
    <dgm:cxn modelId="{AC4D3141-0E6E-4140-ADCF-69A4D213C327}" type="presOf" srcId="{D35E9D03-BFD0-458B-8AF5-7375C4B6AAB9}" destId="{87C8F886-3865-4343-A50F-F594D9E459C7}" srcOrd="0" destOrd="0" presId="urn:microsoft.com/office/officeart/2005/8/layout/list1"/>
    <dgm:cxn modelId="{38F96B62-2598-4FED-8D6D-7C9FBFF33C76}" type="presOf" srcId="{A2F1D7D8-E5C3-46C4-9463-6F5D27EBE380}" destId="{3864ABE4-4FE6-419F-A01C-FE4314ADFA46}" srcOrd="0" destOrd="0" presId="urn:microsoft.com/office/officeart/2005/8/layout/list1"/>
    <dgm:cxn modelId="{1D970E43-A4EC-49E5-A885-29A27A7D8E7A}" srcId="{8DDA2156-1E82-4716-85CD-618BC113AC21}" destId="{AAFC7981-1D3F-4849-A2F9-67C6F2000065}" srcOrd="2" destOrd="0" parTransId="{D998B9BF-8620-44BD-AA07-AE074DC330B6}" sibTransId="{619BB09A-DDFA-4C7F-8FA2-2C68C8F01482}"/>
    <dgm:cxn modelId="{C6E95E43-E9D1-45B3-9D1D-3F954A75AAE1}" type="presOf" srcId="{145EAE67-21BE-49A8-95BA-B2F90D2C846B}" destId="{82B4850A-8775-47E9-9747-4A597C7BA068}" srcOrd="0" destOrd="1" presId="urn:microsoft.com/office/officeart/2005/8/layout/list1"/>
    <dgm:cxn modelId="{C82D6343-64A6-41D2-B8E5-0B6AA3F9F8F1}" srcId="{D4461FED-4BAF-4293-A96D-5244FD2293F7}" destId="{B6D04830-F8E2-4B22-B02A-CFFF4E1565C8}" srcOrd="1" destOrd="0" parTransId="{D5DED93C-5DFD-45FD-B5ED-E2F1394F9668}" sibTransId="{FFEC651C-F0B0-49AF-8643-BD4D80682A50}"/>
    <dgm:cxn modelId="{7CDE3147-466D-4222-9E43-09E7EA3C613F}" type="presOf" srcId="{05F32C2B-EE04-4376-9FC3-1E2A7B9C95D0}" destId="{A009AF57-CC90-47A2-ACAF-C6D9750A3B09}" srcOrd="0" destOrd="0" presId="urn:microsoft.com/office/officeart/2005/8/layout/list1"/>
    <dgm:cxn modelId="{A5ED6048-B311-476C-AB84-309BE0B28B02}" srcId="{B6D04830-F8E2-4B22-B02A-CFFF4E1565C8}" destId="{6589E5C6-06F9-411E-958F-7536237AEC30}" srcOrd="1" destOrd="0" parTransId="{F2BD8D43-B780-42DC-9DAB-113FC5106532}" sibTransId="{93937B9A-9C09-47EB-8D87-2EE176B38F3A}"/>
    <dgm:cxn modelId="{384E6848-AE1E-429E-AEC2-7DB4BE19B342}" srcId="{D4461FED-4BAF-4293-A96D-5244FD2293F7}" destId="{A2F1D7D8-E5C3-46C4-9463-6F5D27EBE380}" srcOrd="0" destOrd="0" parTransId="{E55675A7-A979-42DD-B05A-ED492AC141D5}" sibTransId="{3C265DCE-9E78-4A10-BC76-78D56A2FB4C4}"/>
    <dgm:cxn modelId="{7CC7B16D-DE30-441D-A537-2527EA3A7CCB}" type="presOf" srcId="{F196E4DD-F440-48FA-9298-F68E6C91E108}" destId="{87C8F886-3865-4343-A50F-F594D9E459C7}" srcOrd="0" destOrd="5" presId="urn:microsoft.com/office/officeart/2005/8/layout/list1"/>
    <dgm:cxn modelId="{BCE4F551-0A81-46EC-AB8A-D160028CB8CB}" type="presOf" srcId="{B6D04830-F8E2-4B22-B02A-CFFF4E1565C8}" destId="{24C90E2C-E4D0-45DA-ACC2-2292C4F683A2}" srcOrd="1" destOrd="0" presId="urn:microsoft.com/office/officeart/2005/8/layout/list1"/>
    <dgm:cxn modelId="{69F68352-F5F7-4B98-84AD-77D32975FAAE}" srcId="{A2F1D7D8-E5C3-46C4-9463-6F5D27EBE380}" destId="{8DDA2156-1E82-4716-85CD-618BC113AC21}" srcOrd="1" destOrd="0" parTransId="{C32FA3A6-C8A9-413A-A269-4597CB3AD21C}" sibTransId="{7DDB4F8C-090B-4CD4-B2BE-D3818DBB0AA2}"/>
    <dgm:cxn modelId="{4A433557-A955-443F-A8F4-D82461B13725}" type="presOf" srcId="{B6D04830-F8E2-4B22-B02A-CFFF4E1565C8}" destId="{B1DC0D36-57CF-4009-B5D9-0B2155A10314}" srcOrd="0" destOrd="0" presId="urn:microsoft.com/office/officeart/2005/8/layout/list1"/>
    <dgm:cxn modelId="{72B0E282-DEE0-46AB-B5AD-D2EFE7FDD3AB}" srcId="{B6D04830-F8E2-4B22-B02A-CFFF4E1565C8}" destId="{B5D58C8C-84F9-4F22-9F03-E4B5C7C6604A}" srcOrd="0" destOrd="0" parTransId="{638B50CB-3B78-4C1C-A446-AEFF604CBA59}" sibTransId="{4C8A3C1D-6E04-4FAC-84A3-D7EBCE1C1A93}"/>
    <dgm:cxn modelId="{E61E3484-419A-4ACD-AE8C-6F1E604A56F6}" srcId="{8DDA2156-1E82-4716-85CD-618BC113AC21}" destId="{2A5F5D44-6A06-4112-89C7-70CC06DD9A32}" srcOrd="0" destOrd="0" parTransId="{0A151915-C375-48B5-8226-928F45992B46}" sibTransId="{B7F8CC63-9D12-4C0E-9EA7-81AADAA6DF14}"/>
    <dgm:cxn modelId="{0F057484-E5FD-42CE-BCCB-F414275AD90B}" type="presOf" srcId="{D4461FED-4BAF-4293-A96D-5244FD2293F7}" destId="{2B75D097-510A-419D-B053-6BEEC39BE4B8}" srcOrd="0" destOrd="0" presId="urn:microsoft.com/office/officeart/2005/8/layout/list1"/>
    <dgm:cxn modelId="{1E0C2788-29BD-443E-A38D-C8C8122A7577}" srcId="{8DDA2156-1E82-4716-85CD-618BC113AC21}" destId="{21909D3A-D27E-42A9-9F87-59B0D848444C}" srcOrd="1" destOrd="0" parTransId="{869ECED4-09F8-4150-BD35-7F400E4F3B4C}" sibTransId="{04704234-6475-4135-B618-23C3B1B09ED1}"/>
    <dgm:cxn modelId="{31A99D93-53C9-4BEC-B994-44972CE55883}" srcId="{05F32C2B-EE04-4376-9FC3-1E2A7B9C95D0}" destId="{145EAE67-21BE-49A8-95BA-B2F90D2C846B}" srcOrd="1" destOrd="0" parTransId="{32D3E34E-4EFD-4740-959F-8B334C5105B3}" sibTransId="{5439EB85-DE15-46BB-9B77-EFBB9CFE3436}"/>
    <dgm:cxn modelId="{B37B9FA4-1A34-4E8A-B6E0-1E586593D461}" type="presOf" srcId="{8DDA2156-1E82-4716-85CD-618BC113AC21}" destId="{87C8F886-3865-4343-A50F-F594D9E459C7}" srcOrd="0" destOrd="1" presId="urn:microsoft.com/office/officeart/2005/8/layout/list1"/>
    <dgm:cxn modelId="{FF3B08C7-DB0C-4472-84B8-C0F1E8E751E7}" type="presOf" srcId="{A2F1D7D8-E5C3-46C4-9463-6F5D27EBE380}" destId="{E6B4B1E6-7608-4D4E-8C93-4D1825FA5A65}" srcOrd="1" destOrd="0" presId="urn:microsoft.com/office/officeart/2005/8/layout/list1"/>
    <dgm:cxn modelId="{805EB2C8-0B33-4280-A049-03D849333B53}" type="presOf" srcId="{2A5F5D44-6A06-4112-89C7-70CC06DD9A32}" destId="{87C8F886-3865-4343-A50F-F594D9E459C7}" srcOrd="0" destOrd="2" presId="urn:microsoft.com/office/officeart/2005/8/layout/list1"/>
    <dgm:cxn modelId="{4B3E3ED3-C7F2-484E-9312-BFEB704CF5E6}" type="presOf" srcId="{05F32C2B-EE04-4376-9FC3-1E2A7B9C95D0}" destId="{6FBB7C35-5CAD-4BF0-A065-28715B7BE69D}" srcOrd="1" destOrd="0" presId="urn:microsoft.com/office/officeart/2005/8/layout/list1"/>
    <dgm:cxn modelId="{B11462D4-6A94-44B9-8385-F1C67CDDBF6E}" srcId="{05F32C2B-EE04-4376-9FC3-1E2A7B9C95D0}" destId="{6EF6051D-21EF-47CF-8FDE-4ACF9F93F795}" srcOrd="0" destOrd="0" parTransId="{8ABE5EB5-77A5-44B7-AE45-A01E18E74EE4}" sibTransId="{64DC20BB-A1ED-4283-9517-19D8DE7AB050}"/>
    <dgm:cxn modelId="{C5BD8FED-05E6-4444-B610-52FFDB1A3396}" type="presOf" srcId="{21909D3A-D27E-42A9-9F87-59B0D848444C}" destId="{87C8F886-3865-4343-A50F-F594D9E459C7}" srcOrd="0" destOrd="3" presId="urn:microsoft.com/office/officeart/2005/8/layout/list1"/>
    <dgm:cxn modelId="{616305F3-B87E-4006-BB63-CF30E821D3DE}" srcId="{8DDA2156-1E82-4716-85CD-618BC113AC21}" destId="{0D2AC29D-568B-46CF-B299-5D9292D83963}" srcOrd="4" destOrd="0" parTransId="{2EB4D167-3176-46F1-94CD-370CE710518A}" sibTransId="{5690D141-99D7-43D1-8B51-224EB63781BF}"/>
    <dgm:cxn modelId="{6C4B341B-2A1A-41CC-A936-A1687D580144}" type="presParOf" srcId="{2B75D097-510A-419D-B053-6BEEC39BE4B8}" destId="{38FF62D0-BF29-4CE3-B431-7DA187FE1615}" srcOrd="0" destOrd="0" presId="urn:microsoft.com/office/officeart/2005/8/layout/list1"/>
    <dgm:cxn modelId="{CBF2629D-6D7A-41A3-A951-465E0203F523}" type="presParOf" srcId="{38FF62D0-BF29-4CE3-B431-7DA187FE1615}" destId="{3864ABE4-4FE6-419F-A01C-FE4314ADFA46}" srcOrd="0" destOrd="0" presId="urn:microsoft.com/office/officeart/2005/8/layout/list1"/>
    <dgm:cxn modelId="{35B2A66C-F616-4C53-B7DB-A9B6F001DD95}" type="presParOf" srcId="{38FF62D0-BF29-4CE3-B431-7DA187FE1615}" destId="{E6B4B1E6-7608-4D4E-8C93-4D1825FA5A65}" srcOrd="1" destOrd="0" presId="urn:microsoft.com/office/officeart/2005/8/layout/list1"/>
    <dgm:cxn modelId="{56248A12-839A-473B-8F58-EC77B42B1202}" type="presParOf" srcId="{2B75D097-510A-419D-B053-6BEEC39BE4B8}" destId="{E210CC7F-8BBC-4DFD-9130-0A3BB07A2E72}" srcOrd="1" destOrd="0" presId="urn:microsoft.com/office/officeart/2005/8/layout/list1"/>
    <dgm:cxn modelId="{99C38178-E3D1-4E63-A56E-E50ED8CEB196}" type="presParOf" srcId="{2B75D097-510A-419D-B053-6BEEC39BE4B8}" destId="{87C8F886-3865-4343-A50F-F594D9E459C7}" srcOrd="2" destOrd="0" presId="urn:microsoft.com/office/officeart/2005/8/layout/list1"/>
    <dgm:cxn modelId="{81835E22-CFB7-4131-B36C-92C76ACD5B9C}" type="presParOf" srcId="{2B75D097-510A-419D-B053-6BEEC39BE4B8}" destId="{1F7CD8F1-9A3C-45FA-A24C-B97178783816}" srcOrd="3" destOrd="0" presId="urn:microsoft.com/office/officeart/2005/8/layout/list1"/>
    <dgm:cxn modelId="{68EF6B62-E7F4-4F7E-A54F-D78BC3A80798}" type="presParOf" srcId="{2B75D097-510A-419D-B053-6BEEC39BE4B8}" destId="{A0D32E14-4705-4F2C-B935-E4E34415FB3A}" srcOrd="4" destOrd="0" presId="urn:microsoft.com/office/officeart/2005/8/layout/list1"/>
    <dgm:cxn modelId="{64D10D81-6AB8-4B49-8F42-9B046AA86BA9}" type="presParOf" srcId="{A0D32E14-4705-4F2C-B935-E4E34415FB3A}" destId="{B1DC0D36-57CF-4009-B5D9-0B2155A10314}" srcOrd="0" destOrd="0" presId="urn:microsoft.com/office/officeart/2005/8/layout/list1"/>
    <dgm:cxn modelId="{2872C7F4-F0A5-40DB-A83D-C893B922674E}" type="presParOf" srcId="{A0D32E14-4705-4F2C-B935-E4E34415FB3A}" destId="{24C90E2C-E4D0-45DA-ACC2-2292C4F683A2}" srcOrd="1" destOrd="0" presId="urn:microsoft.com/office/officeart/2005/8/layout/list1"/>
    <dgm:cxn modelId="{928BA9CA-7F68-4640-8F96-3797F51593ED}" type="presParOf" srcId="{2B75D097-510A-419D-B053-6BEEC39BE4B8}" destId="{C700E4C7-1539-479D-B9DF-25230858A319}" srcOrd="5" destOrd="0" presId="urn:microsoft.com/office/officeart/2005/8/layout/list1"/>
    <dgm:cxn modelId="{9E38F889-82CB-4BDD-89F2-A5072E43AC67}" type="presParOf" srcId="{2B75D097-510A-419D-B053-6BEEC39BE4B8}" destId="{A709BDD7-AA52-4504-9E0B-3F9EE80C7B60}" srcOrd="6" destOrd="0" presId="urn:microsoft.com/office/officeart/2005/8/layout/list1"/>
    <dgm:cxn modelId="{FCE24177-0550-4468-9D12-C3AC1DA95869}" type="presParOf" srcId="{2B75D097-510A-419D-B053-6BEEC39BE4B8}" destId="{3EE0B03D-94FE-4EAD-AD50-C26A63BF436B}" srcOrd="7" destOrd="0" presId="urn:microsoft.com/office/officeart/2005/8/layout/list1"/>
    <dgm:cxn modelId="{B1537781-CAB9-4D6D-9CDF-F43D3BF4D05C}" type="presParOf" srcId="{2B75D097-510A-419D-B053-6BEEC39BE4B8}" destId="{27DE33B9-C421-4DFA-BB8B-64109ABB78C8}" srcOrd="8" destOrd="0" presId="urn:microsoft.com/office/officeart/2005/8/layout/list1"/>
    <dgm:cxn modelId="{860A0838-0170-4A31-AF36-59D37F4102C2}" type="presParOf" srcId="{27DE33B9-C421-4DFA-BB8B-64109ABB78C8}" destId="{A009AF57-CC90-47A2-ACAF-C6D9750A3B09}" srcOrd="0" destOrd="0" presId="urn:microsoft.com/office/officeart/2005/8/layout/list1"/>
    <dgm:cxn modelId="{93A222AD-598F-43DA-9D38-284B1D162A3C}" type="presParOf" srcId="{27DE33B9-C421-4DFA-BB8B-64109ABB78C8}" destId="{6FBB7C35-5CAD-4BF0-A065-28715B7BE69D}" srcOrd="1" destOrd="0" presId="urn:microsoft.com/office/officeart/2005/8/layout/list1"/>
    <dgm:cxn modelId="{FD305BD4-89EB-4F00-8C96-6593AA4D627B}" type="presParOf" srcId="{2B75D097-510A-419D-B053-6BEEC39BE4B8}" destId="{73B7213E-C1AA-4BBA-9DC5-CABFF59971C2}" srcOrd="9" destOrd="0" presId="urn:microsoft.com/office/officeart/2005/8/layout/list1"/>
    <dgm:cxn modelId="{5FCDDB89-772F-4FEB-A51A-D4D609D171A0}" type="presParOf" srcId="{2B75D097-510A-419D-B053-6BEEC39BE4B8}" destId="{82B4850A-8775-47E9-9747-4A597C7BA06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9A68E5-B2C0-46CB-A4E6-CFAFCAF20CC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B504DE-8B89-4006-9D7D-68FA954D6161}">
      <dgm:prSet/>
      <dgm:spPr/>
      <dgm:t>
        <a:bodyPr/>
        <a:lstStyle/>
        <a:p>
          <a:r>
            <a:rPr lang="en-US"/>
            <a:t>Atomicity of updates</a:t>
          </a:r>
        </a:p>
      </dgm:t>
    </dgm:pt>
    <dgm:pt modelId="{133EF9E6-8437-45F4-ACD0-824B032506F1}" type="parTrans" cxnId="{FFD74874-B186-400A-956F-0C40C30E6D62}">
      <dgm:prSet/>
      <dgm:spPr/>
      <dgm:t>
        <a:bodyPr/>
        <a:lstStyle/>
        <a:p>
          <a:endParaRPr lang="en-US"/>
        </a:p>
      </dgm:t>
    </dgm:pt>
    <dgm:pt modelId="{75C415E8-8DAF-45BD-8A98-D5D39CDA318F}" type="sibTrans" cxnId="{FFD74874-B186-400A-956F-0C40C30E6D62}">
      <dgm:prSet/>
      <dgm:spPr/>
      <dgm:t>
        <a:bodyPr/>
        <a:lstStyle/>
        <a:p>
          <a:endParaRPr lang="en-US"/>
        </a:p>
      </dgm:t>
    </dgm:pt>
    <dgm:pt modelId="{AAFD5506-454A-4752-96ED-2E082549D926}">
      <dgm:prSet/>
      <dgm:spPr/>
      <dgm:t>
        <a:bodyPr/>
        <a:lstStyle/>
        <a:p>
          <a:r>
            <a:rPr lang="en-US"/>
            <a:t>Failures may leave database in an inconsistent state with partial updates carried out</a:t>
          </a:r>
        </a:p>
      </dgm:t>
    </dgm:pt>
    <dgm:pt modelId="{B98DD2D7-AD73-4228-A04E-42FA52E58077}" type="parTrans" cxnId="{1522433D-D490-4901-B548-FEB72BE11B12}">
      <dgm:prSet/>
      <dgm:spPr/>
      <dgm:t>
        <a:bodyPr/>
        <a:lstStyle/>
        <a:p>
          <a:endParaRPr lang="en-US"/>
        </a:p>
      </dgm:t>
    </dgm:pt>
    <dgm:pt modelId="{A28655E4-4BC3-4079-8473-6E83891A76AB}" type="sibTrans" cxnId="{1522433D-D490-4901-B548-FEB72BE11B12}">
      <dgm:prSet/>
      <dgm:spPr/>
      <dgm:t>
        <a:bodyPr/>
        <a:lstStyle/>
        <a:p>
          <a:endParaRPr lang="en-US"/>
        </a:p>
      </dgm:t>
    </dgm:pt>
    <dgm:pt modelId="{8DCB9D48-23A2-444D-AC54-184E62DAF2D2}">
      <dgm:prSet/>
      <dgm:spPr/>
      <dgm:t>
        <a:bodyPr/>
        <a:lstStyle/>
        <a:p>
          <a:r>
            <a:rPr lang="en-US"/>
            <a:t>Example: Transfer of funds from one account to another should either complete or not happen at all</a:t>
          </a:r>
        </a:p>
      </dgm:t>
    </dgm:pt>
    <dgm:pt modelId="{2CBBA53D-3773-4767-9B17-F69BE67CA1C4}" type="parTrans" cxnId="{E71497A2-89D2-44ED-980C-4FFE6F6E519C}">
      <dgm:prSet/>
      <dgm:spPr/>
      <dgm:t>
        <a:bodyPr/>
        <a:lstStyle/>
        <a:p>
          <a:endParaRPr lang="en-US"/>
        </a:p>
      </dgm:t>
    </dgm:pt>
    <dgm:pt modelId="{D6A07081-8456-4976-BEED-7F9E3C5449B4}" type="sibTrans" cxnId="{E71497A2-89D2-44ED-980C-4FFE6F6E519C}">
      <dgm:prSet/>
      <dgm:spPr/>
      <dgm:t>
        <a:bodyPr/>
        <a:lstStyle/>
        <a:p>
          <a:endParaRPr lang="en-US"/>
        </a:p>
      </dgm:t>
    </dgm:pt>
    <dgm:pt modelId="{A86B9E3F-C93E-43A0-91D6-6B84A702AF0C}">
      <dgm:prSet/>
      <dgm:spPr/>
      <dgm:t>
        <a:bodyPr/>
        <a:lstStyle/>
        <a:p>
          <a:r>
            <a:rPr lang="en-US"/>
            <a:t>Concurrent access by multiple users</a:t>
          </a:r>
        </a:p>
      </dgm:t>
    </dgm:pt>
    <dgm:pt modelId="{7AA34499-DC91-4356-8FFA-8299735A69BC}" type="parTrans" cxnId="{57B34C51-8564-4DBF-93F8-C92FCFA1D5F8}">
      <dgm:prSet/>
      <dgm:spPr/>
      <dgm:t>
        <a:bodyPr/>
        <a:lstStyle/>
        <a:p>
          <a:endParaRPr lang="en-US"/>
        </a:p>
      </dgm:t>
    </dgm:pt>
    <dgm:pt modelId="{AEA515F6-9B7A-4DE2-8D5F-8FC22FD2FB7B}" type="sibTrans" cxnId="{57B34C51-8564-4DBF-93F8-C92FCFA1D5F8}">
      <dgm:prSet/>
      <dgm:spPr/>
      <dgm:t>
        <a:bodyPr/>
        <a:lstStyle/>
        <a:p>
          <a:endParaRPr lang="en-US"/>
        </a:p>
      </dgm:t>
    </dgm:pt>
    <dgm:pt modelId="{7AE29FE8-30D9-403C-A9E7-62AD20F4C4D6}">
      <dgm:prSet/>
      <dgm:spPr/>
      <dgm:t>
        <a:bodyPr/>
        <a:lstStyle/>
        <a:p>
          <a:r>
            <a:rPr lang="en-US"/>
            <a:t>Concurrent access needed for performance</a:t>
          </a:r>
        </a:p>
      </dgm:t>
    </dgm:pt>
    <dgm:pt modelId="{10F786A7-08BE-4870-9D2F-240E34F3E33C}" type="parTrans" cxnId="{592C7400-24C0-41B5-8D9B-2A1C258C663D}">
      <dgm:prSet/>
      <dgm:spPr/>
      <dgm:t>
        <a:bodyPr/>
        <a:lstStyle/>
        <a:p>
          <a:endParaRPr lang="en-US"/>
        </a:p>
      </dgm:t>
    </dgm:pt>
    <dgm:pt modelId="{40ADD0A2-BB42-430D-9D07-316519F264C9}" type="sibTrans" cxnId="{592C7400-24C0-41B5-8D9B-2A1C258C663D}">
      <dgm:prSet/>
      <dgm:spPr/>
      <dgm:t>
        <a:bodyPr/>
        <a:lstStyle/>
        <a:p>
          <a:endParaRPr lang="en-US"/>
        </a:p>
      </dgm:t>
    </dgm:pt>
    <dgm:pt modelId="{0781B920-01C8-4A80-B1F6-3AA27548FEE1}">
      <dgm:prSet/>
      <dgm:spPr/>
      <dgm:t>
        <a:bodyPr/>
        <a:lstStyle/>
        <a:p>
          <a:r>
            <a:rPr lang="en-US"/>
            <a:t>Uncontrolled concurrent accesses can lead to inconsistencies</a:t>
          </a:r>
        </a:p>
      </dgm:t>
    </dgm:pt>
    <dgm:pt modelId="{92F8E9BA-0E2E-4B8B-B729-B6FCD0E50379}" type="parTrans" cxnId="{3ECCBC51-7D64-428D-9AD6-E21767DBD86E}">
      <dgm:prSet/>
      <dgm:spPr/>
      <dgm:t>
        <a:bodyPr/>
        <a:lstStyle/>
        <a:p>
          <a:endParaRPr lang="en-US"/>
        </a:p>
      </dgm:t>
    </dgm:pt>
    <dgm:pt modelId="{D5795CF2-2187-49F0-B7C7-95AC0B385033}" type="sibTrans" cxnId="{3ECCBC51-7D64-428D-9AD6-E21767DBD86E}">
      <dgm:prSet/>
      <dgm:spPr/>
      <dgm:t>
        <a:bodyPr/>
        <a:lstStyle/>
        <a:p>
          <a:endParaRPr lang="en-US"/>
        </a:p>
      </dgm:t>
    </dgm:pt>
    <dgm:pt modelId="{24B94F5C-F020-4E31-B63C-3B5E7F4A20B5}">
      <dgm:prSet/>
      <dgm:spPr/>
      <dgm:t>
        <a:bodyPr/>
        <a:lstStyle/>
        <a:p>
          <a:r>
            <a:rPr lang="en-US"/>
            <a:t>Example: Two people reading a balance (say 100) and updating it by withdrawing money (say 50 each) at the same time</a:t>
          </a:r>
        </a:p>
      </dgm:t>
    </dgm:pt>
    <dgm:pt modelId="{8B94929A-64F7-4EA0-B939-BBD22220A070}" type="parTrans" cxnId="{58EB9F16-108D-404E-AD91-17DBBED52FE8}">
      <dgm:prSet/>
      <dgm:spPr/>
      <dgm:t>
        <a:bodyPr/>
        <a:lstStyle/>
        <a:p>
          <a:endParaRPr lang="en-US"/>
        </a:p>
      </dgm:t>
    </dgm:pt>
    <dgm:pt modelId="{BB6C64C6-D984-4554-A5DF-74788F926039}" type="sibTrans" cxnId="{58EB9F16-108D-404E-AD91-17DBBED52FE8}">
      <dgm:prSet/>
      <dgm:spPr/>
      <dgm:t>
        <a:bodyPr/>
        <a:lstStyle/>
        <a:p>
          <a:endParaRPr lang="en-US"/>
        </a:p>
      </dgm:t>
    </dgm:pt>
    <dgm:pt modelId="{579557BB-9623-4F68-B9FF-1D1DE581D614}">
      <dgm:prSet/>
      <dgm:spPr/>
      <dgm:t>
        <a:bodyPr/>
        <a:lstStyle/>
        <a:p>
          <a:r>
            <a:rPr lang="en-US"/>
            <a:t>Security problems</a:t>
          </a:r>
        </a:p>
      </dgm:t>
    </dgm:pt>
    <dgm:pt modelId="{3CF352FE-72A1-41BC-8B27-EA386A4D9989}" type="parTrans" cxnId="{97347BEC-6CA2-479C-8DA2-797830360383}">
      <dgm:prSet/>
      <dgm:spPr/>
      <dgm:t>
        <a:bodyPr/>
        <a:lstStyle/>
        <a:p>
          <a:endParaRPr lang="en-US"/>
        </a:p>
      </dgm:t>
    </dgm:pt>
    <dgm:pt modelId="{10894F19-9AC2-4E06-98E7-5415AC0760FF}" type="sibTrans" cxnId="{97347BEC-6CA2-479C-8DA2-797830360383}">
      <dgm:prSet/>
      <dgm:spPr/>
      <dgm:t>
        <a:bodyPr/>
        <a:lstStyle/>
        <a:p>
          <a:endParaRPr lang="en-US"/>
        </a:p>
      </dgm:t>
    </dgm:pt>
    <dgm:pt modelId="{C7232021-51EE-4D51-9125-719ED54467FB}">
      <dgm:prSet/>
      <dgm:spPr/>
      <dgm:t>
        <a:bodyPr/>
        <a:lstStyle/>
        <a:p>
          <a:r>
            <a:rPr lang="en-US"/>
            <a:t>Hard to provide user access to some, but not all, data</a:t>
          </a:r>
        </a:p>
      </dgm:t>
    </dgm:pt>
    <dgm:pt modelId="{338D1CE8-74C4-43CA-B0E5-E1A83DA3A350}" type="parTrans" cxnId="{C66F8D3A-A130-48FE-A490-949D7DF5F618}">
      <dgm:prSet/>
      <dgm:spPr/>
      <dgm:t>
        <a:bodyPr/>
        <a:lstStyle/>
        <a:p>
          <a:endParaRPr lang="en-US"/>
        </a:p>
      </dgm:t>
    </dgm:pt>
    <dgm:pt modelId="{2EDEFD0F-A2D8-4B59-B7AA-3851365F9B0F}" type="sibTrans" cxnId="{C66F8D3A-A130-48FE-A490-949D7DF5F618}">
      <dgm:prSet/>
      <dgm:spPr/>
      <dgm:t>
        <a:bodyPr/>
        <a:lstStyle/>
        <a:p>
          <a:endParaRPr lang="en-US"/>
        </a:p>
      </dgm:t>
    </dgm:pt>
    <dgm:pt modelId="{14189AD7-AF8A-4C71-8AEC-D27A759DD0DE}" type="pres">
      <dgm:prSet presAssocID="{AB9A68E5-B2C0-46CB-A4E6-CFAFCAF20CCB}" presName="linear" presStyleCnt="0">
        <dgm:presLayoutVars>
          <dgm:animLvl val="lvl"/>
          <dgm:resizeHandles val="exact"/>
        </dgm:presLayoutVars>
      </dgm:prSet>
      <dgm:spPr/>
    </dgm:pt>
    <dgm:pt modelId="{20476EB0-5130-4F4B-A807-94A33D0706CB}" type="pres">
      <dgm:prSet presAssocID="{E3B504DE-8B89-4006-9D7D-68FA954D61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99501C-F8EB-4352-94B7-A661A135E73F}" type="pres">
      <dgm:prSet presAssocID="{E3B504DE-8B89-4006-9D7D-68FA954D6161}" presName="childText" presStyleLbl="revTx" presStyleIdx="0" presStyleCnt="3">
        <dgm:presLayoutVars>
          <dgm:bulletEnabled val="1"/>
        </dgm:presLayoutVars>
      </dgm:prSet>
      <dgm:spPr/>
    </dgm:pt>
    <dgm:pt modelId="{EF7B936E-A52C-4E64-941D-BA03B950D24D}" type="pres">
      <dgm:prSet presAssocID="{A86B9E3F-C93E-43A0-91D6-6B84A702AF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D15A90-AB86-49CD-8671-314B60B0A90E}" type="pres">
      <dgm:prSet presAssocID="{A86B9E3F-C93E-43A0-91D6-6B84A702AF0C}" presName="childText" presStyleLbl="revTx" presStyleIdx="1" presStyleCnt="3">
        <dgm:presLayoutVars>
          <dgm:bulletEnabled val="1"/>
        </dgm:presLayoutVars>
      </dgm:prSet>
      <dgm:spPr/>
    </dgm:pt>
    <dgm:pt modelId="{2CB86081-D6D1-4DE1-83A5-9B9AFC61E756}" type="pres">
      <dgm:prSet presAssocID="{579557BB-9623-4F68-B9FF-1D1DE581D6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66948FC-F0DE-4E61-8F41-0B76E8B32158}" type="pres">
      <dgm:prSet presAssocID="{579557BB-9623-4F68-B9FF-1D1DE581D61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92C7400-24C0-41B5-8D9B-2A1C258C663D}" srcId="{A86B9E3F-C93E-43A0-91D6-6B84A702AF0C}" destId="{7AE29FE8-30D9-403C-A9E7-62AD20F4C4D6}" srcOrd="0" destOrd="0" parTransId="{10F786A7-08BE-4870-9D2F-240E34F3E33C}" sibTransId="{40ADD0A2-BB42-430D-9D07-316519F264C9}"/>
    <dgm:cxn modelId="{BAE73C07-158D-4D86-90BE-2721BCDFEBFC}" type="presOf" srcId="{AB9A68E5-B2C0-46CB-A4E6-CFAFCAF20CCB}" destId="{14189AD7-AF8A-4C71-8AEC-D27A759DD0DE}" srcOrd="0" destOrd="0" presId="urn:microsoft.com/office/officeart/2005/8/layout/vList2"/>
    <dgm:cxn modelId="{58EB9F16-108D-404E-AD91-17DBBED52FE8}" srcId="{0781B920-01C8-4A80-B1F6-3AA27548FEE1}" destId="{24B94F5C-F020-4E31-B63C-3B5E7F4A20B5}" srcOrd="0" destOrd="0" parTransId="{8B94929A-64F7-4EA0-B939-BBD22220A070}" sibTransId="{BB6C64C6-D984-4554-A5DF-74788F926039}"/>
    <dgm:cxn modelId="{33E2E434-FA0F-435E-AF47-5AA00CEC2DA7}" type="presOf" srcId="{7AE29FE8-30D9-403C-A9E7-62AD20F4C4D6}" destId="{01D15A90-AB86-49CD-8671-314B60B0A90E}" srcOrd="0" destOrd="0" presId="urn:microsoft.com/office/officeart/2005/8/layout/vList2"/>
    <dgm:cxn modelId="{B3837835-7FD4-422F-82D4-E4ECFCCF389E}" type="presOf" srcId="{0781B920-01C8-4A80-B1F6-3AA27548FEE1}" destId="{01D15A90-AB86-49CD-8671-314B60B0A90E}" srcOrd="0" destOrd="1" presId="urn:microsoft.com/office/officeart/2005/8/layout/vList2"/>
    <dgm:cxn modelId="{C66F8D3A-A130-48FE-A490-949D7DF5F618}" srcId="{579557BB-9623-4F68-B9FF-1D1DE581D614}" destId="{C7232021-51EE-4D51-9125-719ED54467FB}" srcOrd="0" destOrd="0" parTransId="{338D1CE8-74C4-43CA-B0E5-E1A83DA3A350}" sibTransId="{2EDEFD0F-A2D8-4B59-B7AA-3851365F9B0F}"/>
    <dgm:cxn modelId="{CA79183B-3EDA-46B6-B283-E2C261366D2E}" type="presOf" srcId="{C7232021-51EE-4D51-9125-719ED54467FB}" destId="{E66948FC-F0DE-4E61-8F41-0B76E8B32158}" srcOrd="0" destOrd="0" presId="urn:microsoft.com/office/officeart/2005/8/layout/vList2"/>
    <dgm:cxn modelId="{1522433D-D490-4901-B548-FEB72BE11B12}" srcId="{E3B504DE-8B89-4006-9D7D-68FA954D6161}" destId="{AAFD5506-454A-4752-96ED-2E082549D926}" srcOrd="0" destOrd="0" parTransId="{B98DD2D7-AD73-4228-A04E-42FA52E58077}" sibTransId="{A28655E4-4BC3-4079-8473-6E83891A76AB}"/>
    <dgm:cxn modelId="{57B34C51-8564-4DBF-93F8-C92FCFA1D5F8}" srcId="{AB9A68E5-B2C0-46CB-A4E6-CFAFCAF20CCB}" destId="{A86B9E3F-C93E-43A0-91D6-6B84A702AF0C}" srcOrd="1" destOrd="0" parTransId="{7AA34499-DC91-4356-8FFA-8299735A69BC}" sibTransId="{AEA515F6-9B7A-4DE2-8D5F-8FC22FD2FB7B}"/>
    <dgm:cxn modelId="{3ECCBC51-7D64-428D-9AD6-E21767DBD86E}" srcId="{A86B9E3F-C93E-43A0-91D6-6B84A702AF0C}" destId="{0781B920-01C8-4A80-B1F6-3AA27548FEE1}" srcOrd="1" destOrd="0" parTransId="{92F8E9BA-0E2E-4B8B-B729-B6FCD0E50379}" sibTransId="{D5795CF2-2187-49F0-B7C7-95AC0B385033}"/>
    <dgm:cxn modelId="{FFD74874-B186-400A-956F-0C40C30E6D62}" srcId="{AB9A68E5-B2C0-46CB-A4E6-CFAFCAF20CCB}" destId="{E3B504DE-8B89-4006-9D7D-68FA954D6161}" srcOrd="0" destOrd="0" parTransId="{133EF9E6-8437-45F4-ACD0-824B032506F1}" sibTransId="{75C415E8-8DAF-45BD-8A98-D5D39CDA318F}"/>
    <dgm:cxn modelId="{DCD98A97-D51A-4919-B66B-B0380D685301}" type="presOf" srcId="{579557BB-9623-4F68-B9FF-1D1DE581D614}" destId="{2CB86081-D6D1-4DE1-83A5-9B9AFC61E756}" srcOrd="0" destOrd="0" presId="urn:microsoft.com/office/officeart/2005/8/layout/vList2"/>
    <dgm:cxn modelId="{4A1DB89B-D30C-42CC-8C49-09F1C0FA48A1}" type="presOf" srcId="{8DCB9D48-23A2-444D-AC54-184E62DAF2D2}" destId="{DF99501C-F8EB-4352-94B7-A661A135E73F}" srcOrd="0" destOrd="1" presId="urn:microsoft.com/office/officeart/2005/8/layout/vList2"/>
    <dgm:cxn modelId="{5974739F-1C72-42BF-B664-21EA73381707}" type="presOf" srcId="{E3B504DE-8B89-4006-9D7D-68FA954D6161}" destId="{20476EB0-5130-4F4B-A807-94A33D0706CB}" srcOrd="0" destOrd="0" presId="urn:microsoft.com/office/officeart/2005/8/layout/vList2"/>
    <dgm:cxn modelId="{E71497A2-89D2-44ED-980C-4FFE6F6E519C}" srcId="{E3B504DE-8B89-4006-9D7D-68FA954D6161}" destId="{8DCB9D48-23A2-444D-AC54-184E62DAF2D2}" srcOrd="1" destOrd="0" parTransId="{2CBBA53D-3773-4767-9B17-F69BE67CA1C4}" sibTransId="{D6A07081-8456-4976-BEED-7F9E3C5449B4}"/>
    <dgm:cxn modelId="{A48B9CB0-66BB-4E66-99FE-D8423B6CCD49}" type="presOf" srcId="{24B94F5C-F020-4E31-B63C-3B5E7F4A20B5}" destId="{01D15A90-AB86-49CD-8671-314B60B0A90E}" srcOrd="0" destOrd="2" presId="urn:microsoft.com/office/officeart/2005/8/layout/vList2"/>
    <dgm:cxn modelId="{8945C0C3-7619-494F-827B-EAE2A66A3EAD}" type="presOf" srcId="{A86B9E3F-C93E-43A0-91D6-6B84A702AF0C}" destId="{EF7B936E-A52C-4E64-941D-BA03B950D24D}" srcOrd="0" destOrd="0" presId="urn:microsoft.com/office/officeart/2005/8/layout/vList2"/>
    <dgm:cxn modelId="{7DB80FEA-032C-4161-BC6F-05A2A375B15A}" type="presOf" srcId="{AAFD5506-454A-4752-96ED-2E082549D926}" destId="{DF99501C-F8EB-4352-94B7-A661A135E73F}" srcOrd="0" destOrd="0" presId="urn:microsoft.com/office/officeart/2005/8/layout/vList2"/>
    <dgm:cxn modelId="{97347BEC-6CA2-479C-8DA2-797830360383}" srcId="{AB9A68E5-B2C0-46CB-A4E6-CFAFCAF20CCB}" destId="{579557BB-9623-4F68-B9FF-1D1DE581D614}" srcOrd="2" destOrd="0" parTransId="{3CF352FE-72A1-41BC-8B27-EA386A4D9989}" sibTransId="{10894F19-9AC2-4E06-98E7-5415AC0760FF}"/>
    <dgm:cxn modelId="{2A3BAAF0-400E-41B7-8832-E4BCD131DF0D}" type="presParOf" srcId="{14189AD7-AF8A-4C71-8AEC-D27A759DD0DE}" destId="{20476EB0-5130-4F4B-A807-94A33D0706CB}" srcOrd="0" destOrd="0" presId="urn:microsoft.com/office/officeart/2005/8/layout/vList2"/>
    <dgm:cxn modelId="{EBD4EAFD-3988-454E-BB45-E567BBE47171}" type="presParOf" srcId="{14189AD7-AF8A-4C71-8AEC-D27A759DD0DE}" destId="{DF99501C-F8EB-4352-94B7-A661A135E73F}" srcOrd="1" destOrd="0" presId="urn:microsoft.com/office/officeart/2005/8/layout/vList2"/>
    <dgm:cxn modelId="{B59FF0B8-D393-46FA-A2B9-249220BC5D36}" type="presParOf" srcId="{14189AD7-AF8A-4C71-8AEC-D27A759DD0DE}" destId="{EF7B936E-A52C-4E64-941D-BA03B950D24D}" srcOrd="2" destOrd="0" presId="urn:microsoft.com/office/officeart/2005/8/layout/vList2"/>
    <dgm:cxn modelId="{FE7ECD21-2EF7-4750-882E-AE9CBB6965F9}" type="presParOf" srcId="{14189AD7-AF8A-4C71-8AEC-D27A759DD0DE}" destId="{01D15A90-AB86-49CD-8671-314B60B0A90E}" srcOrd="3" destOrd="0" presId="urn:microsoft.com/office/officeart/2005/8/layout/vList2"/>
    <dgm:cxn modelId="{129B7684-0C46-415A-8308-9410CE4D2318}" type="presParOf" srcId="{14189AD7-AF8A-4C71-8AEC-D27A759DD0DE}" destId="{2CB86081-D6D1-4DE1-83A5-9B9AFC61E756}" srcOrd="4" destOrd="0" presId="urn:microsoft.com/office/officeart/2005/8/layout/vList2"/>
    <dgm:cxn modelId="{8E056DE7-69E2-41BE-A674-E2E95F2C448D}" type="presParOf" srcId="{14189AD7-AF8A-4C71-8AEC-D27A759DD0DE}" destId="{E66948FC-F0DE-4E61-8F41-0B76E8B3215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F87618-F9ED-4AEB-A4B4-49EAB443DA4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F6EE78-EEF7-4D3F-BE43-99308340758B}">
      <dgm:prSet/>
      <dgm:spPr/>
      <dgm:t>
        <a:bodyPr/>
        <a:lstStyle/>
        <a:p>
          <a:r>
            <a:rPr lang="en-US"/>
            <a:t>Central repository of shared data</a:t>
          </a:r>
        </a:p>
      </dgm:t>
    </dgm:pt>
    <dgm:pt modelId="{EEE12D26-B459-4AEA-86EE-DD99E6EF4681}" type="parTrans" cxnId="{3262D719-7B2A-4828-B21D-3E69619595C2}">
      <dgm:prSet/>
      <dgm:spPr/>
      <dgm:t>
        <a:bodyPr/>
        <a:lstStyle/>
        <a:p>
          <a:endParaRPr lang="en-US"/>
        </a:p>
      </dgm:t>
    </dgm:pt>
    <dgm:pt modelId="{54131C15-14A6-4D04-ACC8-65893BCFF9BB}" type="sibTrans" cxnId="{3262D719-7B2A-4828-B21D-3E69619595C2}">
      <dgm:prSet/>
      <dgm:spPr/>
      <dgm:t>
        <a:bodyPr/>
        <a:lstStyle/>
        <a:p>
          <a:endParaRPr lang="en-US"/>
        </a:p>
      </dgm:t>
    </dgm:pt>
    <dgm:pt modelId="{45E8B331-3FA8-45E1-BBE5-61536B6375A3}">
      <dgm:prSet/>
      <dgm:spPr/>
      <dgm:t>
        <a:bodyPr/>
        <a:lstStyle/>
        <a:p>
          <a:r>
            <a:rPr lang="en-US" dirty="0"/>
            <a:t>Data is managed by a controlling agent</a:t>
          </a:r>
        </a:p>
      </dgm:t>
    </dgm:pt>
    <dgm:pt modelId="{89927D07-DAB2-46AF-916C-80951D3DBACD}" type="parTrans" cxnId="{7516B2FB-CCAA-4223-BB7B-42F5F373536F}">
      <dgm:prSet/>
      <dgm:spPr/>
      <dgm:t>
        <a:bodyPr/>
        <a:lstStyle/>
        <a:p>
          <a:endParaRPr lang="en-US"/>
        </a:p>
      </dgm:t>
    </dgm:pt>
    <dgm:pt modelId="{BE8BF43F-4530-47DA-859C-AFC8B9D44E0C}" type="sibTrans" cxnId="{7516B2FB-CCAA-4223-BB7B-42F5F373536F}">
      <dgm:prSet/>
      <dgm:spPr/>
      <dgm:t>
        <a:bodyPr/>
        <a:lstStyle/>
        <a:p>
          <a:endParaRPr lang="en-US"/>
        </a:p>
      </dgm:t>
    </dgm:pt>
    <dgm:pt modelId="{FE1533C4-EF2E-4FC9-8F4D-C086978E16AA}">
      <dgm:prSet/>
      <dgm:spPr/>
      <dgm:t>
        <a:bodyPr/>
        <a:lstStyle/>
        <a:p>
          <a:r>
            <a:rPr lang="en-US"/>
            <a:t>Stored in a standardized, convenient form</a:t>
          </a:r>
        </a:p>
      </dgm:t>
    </dgm:pt>
    <dgm:pt modelId="{E1186FDF-D2A6-4A96-9D60-DF8D24D5BBC4}" type="parTrans" cxnId="{5771CDC2-46A2-4B04-A2FF-B1CA533B96E6}">
      <dgm:prSet/>
      <dgm:spPr/>
      <dgm:t>
        <a:bodyPr/>
        <a:lstStyle/>
        <a:p>
          <a:endParaRPr lang="en-US"/>
        </a:p>
      </dgm:t>
    </dgm:pt>
    <dgm:pt modelId="{76F2A186-0200-4631-8EED-FB4EABC5E61A}" type="sibTrans" cxnId="{5771CDC2-46A2-4B04-A2FF-B1CA533B96E6}">
      <dgm:prSet/>
      <dgm:spPr/>
      <dgm:t>
        <a:bodyPr/>
        <a:lstStyle/>
        <a:p>
          <a:endParaRPr lang="en-US"/>
        </a:p>
      </dgm:t>
    </dgm:pt>
    <dgm:pt modelId="{48E23834-CF05-4011-A773-A20E66099EE6}" type="pres">
      <dgm:prSet presAssocID="{56F87618-F9ED-4AEB-A4B4-49EAB443DA4E}" presName="outerComposite" presStyleCnt="0">
        <dgm:presLayoutVars>
          <dgm:chMax val="5"/>
          <dgm:dir/>
          <dgm:resizeHandles val="exact"/>
        </dgm:presLayoutVars>
      </dgm:prSet>
      <dgm:spPr/>
    </dgm:pt>
    <dgm:pt modelId="{F5C84CD3-09B3-4714-B8FE-87FF5FD5A8A3}" type="pres">
      <dgm:prSet presAssocID="{56F87618-F9ED-4AEB-A4B4-49EAB443DA4E}" presName="dummyMaxCanvas" presStyleCnt="0">
        <dgm:presLayoutVars/>
      </dgm:prSet>
      <dgm:spPr/>
    </dgm:pt>
    <dgm:pt modelId="{7867BEE8-9EBA-4678-AD94-A47B22A16E8F}" type="pres">
      <dgm:prSet presAssocID="{56F87618-F9ED-4AEB-A4B4-49EAB443DA4E}" presName="ThreeNodes_1" presStyleLbl="node1" presStyleIdx="0" presStyleCnt="3">
        <dgm:presLayoutVars>
          <dgm:bulletEnabled val="1"/>
        </dgm:presLayoutVars>
      </dgm:prSet>
      <dgm:spPr/>
    </dgm:pt>
    <dgm:pt modelId="{1704FFEC-4DC5-4F72-A854-9D7D07E17E71}" type="pres">
      <dgm:prSet presAssocID="{56F87618-F9ED-4AEB-A4B4-49EAB443DA4E}" presName="ThreeNodes_2" presStyleLbl="node1" presStyleIdx="1" presStyleCnt="3">
        <dgm:presLayoutVars>
          <dgm:bulletEnabled val="1"/>
        </dgm:presLayoutVars>
      </dgm:prSet>
      <dgm:spPr/>
    </dgm:pt>
    <dgm:pt modelId="{C43A87DC-A1BE-4CE0-A8F6-B8E879C0ABC3}" type="pres">
      <dgm:prSet presAssocID="{56F87618-F9ED-4AEB-A4B4-49EAB443DA4E}" presName="ThreeNodes_3" presStyleLbl="node1" presStyleIdx="2" presStyleCnt="3">
        <dgm:presLayoutVars>
          <dgm:bulletEnabled val="1"/>
        </dgm:presLayoutVars>
      </dgm:prSet>
      <dgm:spPr/>
    </dgm:pt>
    <dgm:pt modelId="{A2FF0D6A-F554-40B3-8816-5653C6804EB7}" type="pres">
      <dgm:prSet presAssocID="{56F87618-F9ED-4AEB-A4B4-49EAB443DA4E}" presName="ThreeConn_1-2" presStyleLbl="fgAccFollowNode1" presStyleIdx="0" presStyleCnt="2">
        <dgm:presLayoutVars>
          <dgm:bulletEnabled val="1"/>
        </dgm:presLayoutVars>
      </dgm:prSet>
      <dgm:spPr/>
    </dgm:pt>
    <dgm:pt modelId="{46DC4CAE-5073-4E6F-8C08-6A6FEEBB1FF8}" type="pres">
      <dgm:prSet presAssocID="{56F87618-F9ED-4AEB-A4B4-49EAB443DA4E}" presName="ThreeConn_2-3" presStyleLbl="fgAccFollowNode1" presStyleIdx="1" presStyleCnt="2">
        <dgm:presLayoutVars>
          <dgm:bulletEnabled val="1"/>
        </dgm:presLayoutVars>
      </dgm:prSet>
      <dgm:spPr/>
    </dgm:pt>
    <dgm:pt modelId="{C775FDC5-69F8-4BC0-B6F4-666814A4AF52}" type="pres">
      <dgm:prSet presAssocID="{56F87618-F9ED-4AEB-A4B4-49EAB443DA4E}" presName="ThreeNodes_1_text" presStyleLbl="node1" presStyleIdx="2" presStyleCnt="3">
        <dgm:presLayoutVars>
          <dgm:bulletEnabled val="1"/>
        </dgm:presLayoutVars>
      </dgm:prSet>
      <dgm:spPr/>
    </dgm:pt>
    <dgm:pt modelId="{5BF2B3A0-C5C0-41F3-9693-11E1A9DD957A}" type="pres">
      <dgm:prSet presAssocID="{56F87618-F9ED-4AEB-A4B4-49EAB443DA4E}" presName="ThreeNodes_2_text" presStyleLbl="node1" presStyleIdx="2" presStyleCnt="3">
        <dgm:presLayoutVars>
          <dgm:bulletEnabled val="1"/>
        </dgm:presLayoutVars>
      </dgm:prSet>
      <dgm:spPr/>
    </dgm:pt>
    <dgm:pt modelId="{F83825C7-9780-47F4-8878-CE1AA3ACAF5C}" type="pres">
      <dgm:prSet presAssocID="{56F87618-F9ED-4AEB-A4B4-49EAB443DA4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62D4A0A-8853-405D-9257-3398458F6527}" type="presOf" srcId="{FE1533C4-EF2E-4FC9-8F4D-C086978E16AA}" destId="{F83825C7-9780-47F4-8878-CE1AA3ACAF5C}" srcOrd="1" destOrd="0" presId="urn:microsoft.com/office/officeart/2005/8/layout/vProcess5"/>
    <dgm:cxn modelId="{E289480C-1D0B-40D5-B211-8E8A49D85292}" type="presOf" srcId="{56F87618-F9ED-4AEB-A4B4-49EAB443DA4E}" destId="{48E23834-CF05-4011-A773-A20E66099EE6}" srcOrd="0" destOrd="0" presId="urn:microsoft.com/office/officeart/2005/8/layout/vProcess5"/>
    <dgm:cxn modelId="{DAEC6316-179B-4C19-AACD-75992C9363CC}" type="presOf" srcId="{45E8B331-3FA8-45E1-BBE5-61536B6375A3}" destId="{5BF2B3A0-C5C0-41F3-9693-11E1A9DD957A}" srcOrd="1" destOrd="0" presId="urn:microsoft.com/office/officeart/2005/8/layout/vProcess5"/>
    <dgm:cxn modelId="{39369019-3637-47DF-BA86-4ADAC21BF0D9}" type="presOf" srcId="{37F6EE78-EEF7-4D3F-BE43-99308340758B}" destId="{7867BEE8-9EBA-4678-AD94-A47B22A16E8F}" srcOrd="0" destOrd="0" presId="urn:microsoft.com/office/officeart/2005/8/layout/vProcess5"/>
    <dgm:cxn modelId="{3262D719-7B2A-4828-B21D-3E69619595C2}" srcId="{56F87618-F9ED-4AEB-A4B4-49EAB443DA4E}" destId="{37F6EE78-EEF7-4D3F-BE43-99308340758B}" srcOrd="0" destOrd="0" parTransId="{EEE12D26-B459-4AEA-86EE-DD99E6EF4681}" sibTransId="{54131C15-14A6-4D04-ACC8-65893BCFF9BB}"/>
    <dgm:cxn modelId="{3F08E371-95F9-4249-9805-BDE1BA036737}" type="presOf" srcId="{54131C15-14A6-4D04-ACC8-65893BCFF9BB}" destId="{A2FF0D6A-F554-40B3-8816-5653C6804EB7}" srcOrd="0" destOrd="0" presId="urn:microsoft.com/office/officeart/2005/8/layout/vProcess5"/>
    <dgm:cxn modelId="{0D55718A-638D-48B6-A542-D2E29DD7B8D3}" type="presOf" srcId="{FE1533C4-EF2E-4FC9-8F4D-C086978E16AA}" destId="{C43A87DC-A1BE-4CE0-A8F6-B8E879C0ABC3}" srcOrd="0" destOrd="0" presId="urn:microsoft.com/office/officeart/2005/8/layout/vProcess5"/>
    <dgm:cxn modelId="{46B70A92-243A-4B84-A002-642F1976825C}" type="presOf" srcId="{BE8BF43F-4530-47DA-859C-AFC8B9D44E0C}" destId="{46DC4CAE-5073-4E6F-8C08-6A6FEEBB1FF8}" srcOrd="0" destOrd="0" presId="urn:microsoft.com/office/officeart/2005/8/layout/vProcess5"/>
    <dgm:cxn modelId="{5771CDC2-46A2-4B04-A2FF-B1CA533B96E6}" srcId="{56F87618-F9ED-4AEB-A4B4-49EAB443DA4E}" destId="{FE1533C4-EF2E-4FC9-8F4D-C086978E16AA}" srcOrd="2" destOrd="0" parTransId="{E1186FDF-D2A6-4A96-9D60-DF8D24D5BBC4}" sibTransId="{76F2A186-0200-4631-8EED-FB4EABC5E61A}"/>
    <dgm:cxn modelId="{17229BF6-9716-496E-9774-CD1540679EEE}" type="presOf" srcId="{37F6EE78-EEF7-4D3F-BE43-99308340758B}" destId="{C775FDC5-69F8-4BC0-B6F4-666814A4AF52}" srcOrd="1" destOrd="0" presId="urn:microsoft.com/office/officeart/2005/8/layout/vProcess5"/>
    <dgm:cxn modelId="{868F9CF7-0A3D-4552-B0AA-62C9027F9C73}" type="presOf" srcId="{45E8B331-3FA8-45E1-BBE5-61536B6375A3}" destId="{1704FFEC-4DC5-4F72-A854-9D7D07E17E71}" srcOrd="0" destOrd="0" presId="urn:microsoft.com/office/officeart/2005/8/layout/vProcess5"/>
    <dgm:cxn modelId="{7516B2FB-CCAA-4223-BB7B-42F5F373536F}" srcId="{56F87618-F9ED-4AEB-A4B4-49EAB443DA4E}" destId="{45E8B331-3FA8-45E1-BBE5-61536B6375A3}" srcOrd="1" destOrd="0" parTransId="{89927D07-DAB2-46AF-916C-80951D3DBACD}" sibTransId="{BE8BF43F-4530-47DA-859C-AFC8B9D44E0C}"/>
    <dgm:cxn modelId="{12F84A0E-54A4-451B-8A16-5172D47EF0C0}" type="presParOf" srcId="{48E23834-CF05-4011-A773-A20E66099EE6}" destId="{F5C84CD3-09B3-4714-B8FE-87FF5FD5A8A3}" srcOrd="0" destOrd="0" presId="urn:microsoft.com/office/officeart/2005/8/layout/vProcess5"/>
    <dgm:cxn modelId="{589802B6-971F-433C-BD8E-352993D749B5}" type="presParOf" srcId="{48E23834-CF05-4011-A773-A20E66099EE6}" destId="{7867BEE8-9EBA-4678-AD94-A47B22A16E8F}" srcOrd="1" destOrd="0" presId="urn:microsoft.com/office/officeart/2005/8/layout/vProcess5"/>
    <dgm:cxn modelId="{886A9848-D972-41B4-BD73-C86CFD8645E9}" type="presParOf" srcId="{48E23834-CF05-4011-A773-A20E66099EE6}" destId="{1704FFEC-4DC5-4F72-A854-9D7D07E17E71}" srcOrd="2" destOrd="0" presId="urn:microsoft.com/office/officeart/2005/8/layout/vProcess5"/>
    <dgm:cxn modelId="{E26010AA-2E09-4418-9AEA-502C935E1E86}" type="presParOf" srcId="{48E23834-CF05-4011-A773-A20E66099EE6}" destId="{C43A87DC-A1BE-4CE0-A8F6-B8E879C0ABC3}" srcOrd="3" destOrd="0" presId="urn:microsoft.com/office/officeart/2005/8/layout/vProcess5"/>
    <dgm:cxn modelId="{94C4D789-80C6-4477-8AD5-F77BCFBBD18B}" type="presParOf" srcId="{48E23834-CF05-4011-A773-A20E66099EE6}" destId="{A2FF0D6A-F554-40B3-8816-5653C6804EB7}" srcOrd="4" destOrd="0" presId="urn:microsoft.com/office/officeart/2005/8/layout/vProcess5"/>
    <dgm:cxn modelId="{2D7CF175-79BB-4B35-A063-95A8239C2862}" type="presParOf" srcId="{48E23834-CF05-4011-A773-A20E66099EE6}" destId="{46DC4CAE-5073-4E6F-8C08-6A6FEEBB1FF8}" srcOrd="5" destOrd="0" presId="urn:microsoft.com/office/officeart/2005/8/layout/vProcess5"/>
    <dgm:cxn modelId="{C6F170F8-70BC-45DC-9D71-A6E517A276C1}" type="presParOf" srcId="{48E23834-CF05-4011-A773-A20E66099EE6}" destId="{C775FDC5-69F8-4BC0-B6F4-666814A4AF52}" srcOrd="6" destOrd="0" presId="urn:microsoft.com/office/officeart/2005/8/layout/vProcess5"/>
    <dgm:cxn modelId="{F00B4209-D19C-4827-A0D8-EC7C4153F0B9}" type="presParOf" srcId="{48E23834-CF05-4011-A773-A20E66099EE6}" destId="{5BF2B3A0-C5C0-41F3-9693-11E1A9DD957A}" srcOrd="7" destOrd="0" presId="urn:microsoft.com/office/officeart/2005/8/layout/vProcess5"/>
    <dgm:cxn modelId="{AD7A4BF7-5759-4503-94A0-1433E7ECC911}" type="presParOf" srcId="{48E23834-CF05-4011-A773-A20E66099EE6}" destId="{F83825C7-9780-47F4-8878-CE1AA3ACAF5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8E9D51-9318-4EB3-A03F-1EC5864CCAC0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E1B164-CD50-4F85-B3B9-EB9D0F1FBBE0}">
      <dgm:prSet/>
      <dgm:spPr/>
      <dgm:t>
        <a:bodyPr/>
        <a:lstStyle/>
        <a:p>
          <a:r>
            <a:rPr lang="en-US"/>
            <a:t>A collection of tools for describing </a:t>
          </a:r>
        </a:p>
      </dgm:t>
    </dgm:pt>
    <dgm:pt modelId="{29CEF932-F06F-428E-9094-39CFD3C48800}" type="parTrans" cxnId="{5004632F-5C3C-48F7-9426-8A196F3F1A98}">
      <dgm:prSet/>
      <dgm:spPr/>
      <dgm:t>
        <a:bodyPr/>
        <a:lstStyle/>
        <a:p>
          <a:endParaRPr lang="en-US"/>
        </a:p>
      </dgm:t>
    </dgm:pt>
    <dgm:pt modelId="{AA2EBF14-6372-4A74-BC3C-91E5C6E7DF9A}" type="sibTrans" cxnId="{5004632F-5C3C-48F7-9426-8A196F3F1A98}">
      <dgm:prSet/>
      <dgm:spPr/>
      <dgm:t>
        <a:bodyPr/>
        <a:lstStyle/>
        <a:p>
          <a:endParaRPr lang="en-US"/>
        </a:p>
      </dgm:t>
    </dgm:pt>
    <dgm:pt modelId="{EA3508C5-E22D-4A1A-9DEA-0931D757630F}">
      <dgm:prSet/>
      <dgm:spPr/>
      <dgm:t>
        <a:bodyPr/>
        <a:lstStyle/>
        <a:p>
          <a:r>
            <a:rPr lang="en-US"/>
            <a:t>Data </a:t>
          </a:r>
        </a:p>
      </dgm:t>
    </dgm:pt>
    <dgm:pt modelId="{BA9C82C5-7136-4435-93F8-133F94265091}" type="parTrans" cxnId="{DCA0B97E-BAC1-4E7E-AA39-5F0922FD164E}">
      <dgm:prSet/>
      <dgm:spPr/>
      <dgm:t>
        <a:bodyPr/>
        <a:lstStyle/>
        <a:p>
          <a:endParaRPr lang="en-US"/>
        </a:p>
      </dgm:t>
    </dgm:pt>
    <dgm:pt modelId="{1AE95642-E55D-4372-A94F-5FFAAABAD207}" type="sibTrans" cxnId="{DCA0B97E-BAC1-4E7E-AA39-5F0922FD164E}">
      <dgm:prSet/>
      <dgm:spPr/>
      <dgm:t>
        <a:bodyPr/>
        <a:lstStyle/>
        <a:p>
          <a:endParaRPr lang="en-US"/>
        </a:p>
      </dgm:t>
    </dgm:pt>
    <dgm:pt modelId="{68B4D7E3-8F28-49DB-A7BF-A9639EFC2659}">
      <dgm:prSet/>
      <dgm:spPr/>
      <dgm:t>
        <a:bodyPr/>
        <a:lstStyle/>
        <a:p>
          <a:r>
            <a:rPr lang="en-US"/>
            <a:t>Data relationships</a:t>
          </a:r>
        </a:p>
      </dgm:t>
    </dgm:pt>
    <dgm:pt modelId="{D97AD5C6-4E79-44FD-9A0C-BBC0DC023E8D}" type="parTrans" cxnId="{2C7A1060-5679-4C8D-BB99-5EBBE718420C}">
      <dgm:prSet/>
      <dgm:spPr/>
      <dgm:t>
        <a:bodyPr/>
        <a:lstStyle/>
        <a:p>
          <a:endParaRPr lang="en-US"/>
        </a:p>
      </dgm:t>
    </dgm:pt>
    <dgm:pt modelId="{E8DCE055-C243-48B7-9640-FBBB2A62CDC3}" type="sibTrans" cxnId="{2C7A1060-5679-4C8D-BB99-5EBBE718420C}">
      <dgm:prSet/>
      <dgm:spPr/>
      <dgm:t>
        <a:bodyPr/>
        <a:lstStyle/>
        <a:p>
          <a:endParaRPr lang="en-US"/>
        </a:p>
      </dgm:t>
    </dgm:pt>
    <dgm:pt modelId="{69B40C68-BCAF-48D8-9CCC-12F9178F57CB}">
      <dgm:prSet/>
      <dgm:spPr/>
      <dgm:t>
        <a:bodyPr/>
        <a:lstStyle/>
        <a:p>
          <a:r>
            <a:rPr lang="en-US"/>
            <a:t>Data semantics</a:t>
          </a:r>
        </a:p>
      </dgm:t>
    </dgm:pt>
    <dgm:pt modelId="{92BC565A-9E4E-47F5-AB7E-6EB1A170AA98}" type="parTrans" cxnId="{78C6DFD9-8437-4202-BD3B-BE27EC4FC81C}">
      <dgm:prSet/>
      <dgm:spPr/>
      <dgm:t>
        <a:bodyPr/>
        <a:lstStyle/>
        <a:p>
          <a:endParaRPr lang="en-US"/>
        </a:p>
      </dgm:t>
    </dgm:pt>
    <dgm:pt modelId="{367326BB-75D2-428A-8C75-D68082F00CE8}" type="sibTrans" cxnId="{78C6DFD9-8437-4202-BD3B-BE27EC4FC81C}">
      <dgm:prSet/>
      <dgm:spPr/>
      <dgm:t>
        <a:bodyPr/>
        <a:lstStyle/>
        <a:p>
          <a:endParaRPr lang="en-US"/>
        </a:p>
      </dgm:t>
    </dgm:pt>
    <dgm:pt modelId="{DB7CE9FE-2DB8-4622-895D-AA810A8A0C6E}">
      <dgm:prSet/>
      <dgm:spPr/>
      <dgm:t>
        <a:bodyPr/>
        <a:lstStyle/>
        <a:p>
          <a:r>
            <a:rPr lang="en-US"/>
            <a:t>Data constraints</a:t>
          </a:r>
        </a:p>
      </dgm:t>
    </dgm:pt>
    <dgm:pt modelId="{3B9435FE-63C2-4C84-A5A1-068AD6FDDF0C}" type="parTrans" cxnId="{7FE6A96F-54FF-43F0-ADF0-4D49A8A6627D}">
      <dgm:prSet/>
      <dgm:spPr/>
      <dgm:t>
        <a:bodyPr/>
        <a:lstStyle/>
        <a:p>
          <a:endParaRPr lang="en-US"/>
        </a:p>
      </dgm:t>
    </dgm:pt>
    <dgm:pt modelId="{31B278D7-D51A-4799-846F-189E686DE687}" type="sibTrans" cxnId="{7FE6A96F-54FF-43F0-ADF0-4D49A8A6627D}">
      <dgm:prSet/>
      <dgm:spPr/>
      <dgm:t>
        <a:bodyPr/>
        <a:lstStyle/>
        <a:p>
          <a:endParaRPr lang="en-US"/>
        </a:p>
      </dgm:t>
    </dgm:pt>
    <dgm:pt modelId="{0CDDE85C-3E96-44A1-905E-DD42ED5EFC6F}">
      <dgm:prSet/>
      <dgm:spPr/>
      <dgm:t>
        <a:bodyPr/>
        <a:lstStyle/>
        <a:p>
          <a:r>
            <a:rPr lang="en-US"/>
            <a:t>Relational model</a:t>
          </a:r>
        </a:p>
      </dgm:t>
    </dgm:pt>
    <dgm:pt modelId="{128CE3D9-1804-4C71-BD13-032FAFFD3675}" type="parTrans" cxnId="{E1149695-A40D-4073-BA46-50F9412E14EA}">
      <dgm:prSet/>
      <dgm:spPr/>
      <dgm:t>
        <a:bodyPr/>
        <a:lstStyle/>
        <a:p>
          <a:endParaRPr lang="en-US"/>
        </a:p>
      </dgm:t>
    </dgm:pt>
    <dgm:pt modelId="{42090C13-28A1-449E-9082-3EAD8300BD95}" type="sibTrans" cxnId="{E1149695-A40D-4073-BA46-50F9412E14EA}">
      <dgm:prSet/>
      <dgm:spPr/>
      <dgm:t>
        <a:bodyPr/>
        <a:lstStyle/>
        <a:p>
          <a:endParaRPr lang="en-US"/>
        </a:p>
      </dgm:t>
    </dgm:pt>
    <dgm:pt modelId="{2ABD36B4-11D2-476E-B589-653A3135FAB5}">
      <dgm:prSet/>
      <dgm:spPr/>
      <dgm:t>
        <a:bodyPr/>
        <a:lstStyle/>
        <a:p>
          <a:r>
            <a:rPr lang="en-US"/>
            <a:t>Entity-Relationship data model (mainly for database design) </a:t>
          </a:r>
        </a:p>
      </dgm:t>
    </dgm:pt>
    <dgm:pt modelId="{B5B53F41-4080-40BA-A2F0-D42AF81FEE8B}" type="parTrans" cxnId="{A3B2B083-5264-4F34-8310-98CBC7560FFE}">
      <dgm:prSet/>
      <dgm:spPr/>
      <dgm:t>
        <a:bodyPr/>
        <a:lstStyle/>
        <a:p>
          <a:endParaRPr lang="en-US"/>
        </a:p>
      </dgm:t>
    </dgm:pt>
    <dgm:pt modelId="{4817C61F-1D10-43A7-881B-63D31662152C}" type="sibTrans" cxnId="{A3B2B083-5264-4F34-8310-98CBC7560FFE}">
      <dgm:prSet/>
      <dgm:spPr/>
      <dgm:t>
        <a:bodyPr/>
        <a:lstStyle/>
        <a:p>
          <a:endParaRPr lang="en-US"/>
        </a:p>
      </dgm:t>
    </dgm:pt>
    <dgm:pt modelId="{4378DBAF-E472-475F-AE6F-EC5B7C2700E1}">
      <dgm:prSet/>
      <dgm:spPr/>
      <dgm:t>
        <a:bodyPr/>
        <a:lstStyle/>
        <a:p>
          <a:r>
            <a:rPr lang="en-US"/>
            <a:t>Object-based data models (Object-oriented and Object-relational)</a:t>
          </a:r>
        </a:p>
      </dgm:t>
    </dgm:pt>
    <dgm:pt modelId="{4D4D6700-BA02-4A0B-BC61-BB434519FF60}" type="parTrans" cxnId="{02B6B7D8-6C89-4366-911B-5E132569DE1D}">
      <dgm:prSet/>
      <dgm:spPr/>
      <dgm:t>
        <a:bodyPr/>
        <a:lstStyle/>
        <a:p>
          <a:endParaRPr lang="en-US"/>
        </a:p>
      </dgm:t>
    </dgm:pt>
    <dgm:pt modelId="{240D3572-83BF-4BFB-8D72-EB19C84CF375}" type="sibTrans" cxnId="{02B6B7D8-6C89-4366-911B-5E132569DE1D}">
      <dgm:prSet/>
      <dgm:spPr/>
      <dgm:t>
        <a:bodyPr/>
        <a:lstStyle/>
        <a:p>
          <a:endParaRPr lang="en-US"/>
        </a:p>
      </dgm:t>
    </dgm:pt>
    <dgm:pt modelId="{28BC0500-BA14-41BE-A8A6-982B500E5956}">
      <dgm:prSet/>
      <dgm:spPr/>
      <dgm:t>
        <a:bodyPr/>
        <a:lstStyle/>
        <a:p>
          <a:r>
            <a:rPr lang="en-US"/>
            <a:t>Semistructured data model  (XML)</a:t>
          </a:r>
        </a:p>
      </dgm:t>
    </dgm:pt>
    <dgm:pt modelId="{1D0A328D-EEF2-4B07-9D43-7D6BD6CB3538}" type="parTrans" cxnId="{A5ACB09D-93E6-41C1-B00F-4ACA1DA9828D}">
      <dgm:prSet/>
      <dgm:spPr/>
      <dgm:t>
        <a:bodyPr/>
        <a:lstStyle/>
        <a:p>
          <a:endParaRPr lang="en-US"/>
        </a:p>
      </dgm:t>
    </dgm:pt>
    <dgm:pt modelId="{61D7A210-E4AC-466B-9E59-C5E91A348991}" type="sibTrans" cxnId="{A5ACB09D-93E6-41C1-B00F-4ACA1DA9828D}">
      <dgm:prSet/>
      <dgm:spPr/>
      <dgm:t>
        <a:bodyPr/>
        <a:lstStyle/>
        <a:p>
          <a:endParaRPr lang="en-US"/>
        </a:p>
      </dgm:t>
    </dgm:pt>
    <dgm:pt modelId="{D23EAF52-1AB5-4607-92DF-194D181D3C49}">
      <dgm:prSet/>
      <dgm:spPr/>
      <dgm:t>
        <a:bodyPr/>
        <a:lstStyle/>
        <a:p>
          <a:r>
            <a:rPr lang="en-US"/>
            <a:t>Other older models:</a:t>
          </a:r>
        </a:p>
      </dgm:t>
    </dgm:pt>
    <dgm:pt modelId="{31172CC7-70A1-464A-9A0C-795D5B8D1FAF}" type="parTrans" cxnId="{C58CCB7F-E4E3-40FF-8A75-32B485B9692F}">
      <dgm:prSet/>
      <dgm:spPr/>
      <dgm:t>
        <a:bodyPr/>
        <a:lstStyle/>
        <a:p>
          <a:endParaRPr lang="en-US"/>
        </a:p>
      </dgm:t>
    </dgm:pt>
    <dgm:pt modelId="{69CF42C7-B4FA-422C-A064-55C34C7D5A20}" type="sibTrans" cxnId="{C58CCB7F-E4E3-40FF-8A75-32B485B9692F}">
      <dgm:prSet/>
      <dgm:spPr/>
      <dgm:t>
        <a:bodyPr/>
        <a:lstStyle/>
        <a:p>
          <a:endParaRPr lang="en-US"/>
        </a:p>
      </dgm:t>
    </dgm:pt>
    <dgm:pt modelId="{3A9EFBCD-58D7-4A07-864B-805F7B7F53D1}">
      <dgm:prSet/>
      <dgm:spPr/>
      <dgm:t>
        <a:bodyPr/>
        <a:lstStyle/>
        <a:p>
          <a:r>
            <a:rPr lang="en-US"/>
            <a:t>Network model  </a:t>
          </a:r>
        </a:p>
      </dgm:t>
    </dgm:pt>
    <dgm:pt modelId="{60039D1F-0024-4A86-8311-2B74DB237FBB}" type="parTrans" cxnId="{B24D000E-CB7B-41FF-828A-976E94FDC659}">
      <dgm:prSet/>
      <dgm:spPr/>
      <dgm:t>
        <a:bodyPr/>
        <a:lstStyle/>
        <a:p>
          <a:endParaRPr lang="en-US"/>
        </a:p>
      </dgm:t>
    </dgm:pt>
    <dgm:pt modelId="{9DB62ED7-027F-4EEC-9E1F-F60535AB3377}" type="sibTrans" cxnId="{B24D000E-CB7B-41FF-828A-976E94FDC659}">
      <dgm:prSet/>
      <dgm:spPr/>
      <dgm:t>
        <a:bodyPr/>
        <a:lstStyle/>
        <a:p>
          <a:endParaRPr lang="en-US"/>
        </a:p>
      </dgm:t>
    </dgm:pt>
    <dgm:pt modelId="{A94C399B-3AB1-449D-98C9-E4FA5489EAD7}">
      <dgm:prSet/>
      <dgm:spPr/>
      <dgm:t>
        <a:bodyPr/>
        <a:lstStyle/>
        <a:p>
          <a:r>
            <a:rPr lang="en-US"/>
            <a:t>Hierarchical model</a:t>
          </a:r>
        </a:p>
      </dgm:t>
    </dgm:pt>
    <dgm:pt modelId="{154E1787-4185-4869-8EED-EB8BD34AB7A3}" type="parTrans" cxnId="{8531D99F-4DE4-46A4-9D34-EB80C74DA62C}">
      <dgm:prSet/>
      <dgm:spPr/>
      <dgm:t>
        <a:bodyPr/>
        <a:lstStyle/>
        <a:p>
          <a:endParaRPr lang="en-US"/>
        </a:p>
      </dgm:t>
    </dgm:pt>
    <dgm:pt modelId="{A268543D-8471-4AF5-8794-651C897DCF73}" type="sibTrans" cxnId="{8531D99F-4DE4-46A4-9D34-EB80C74DA62C}">
      <dgm:prSet/>
      <dgm:spPr/>
      <dgm:t>
        <a:bodyPr/>
        <a:lstStyle/>
        <a:p>
          <a:endParaRPr lang="en-US"/>
        </a:p>
      </dgm:t>
    </dgm:pt>
    <dgm:pt modelId="{22115C07-75E8-4D0F-9D41-66A06FFCC219}" type="pres">
      <dgm:prSet presAssocID="{A68E9D51-9318-4EB3-A03F-1EC5864CCAC0}" presName="Name0" presStyleCnt="0">
        <dgm:presLayoutVars>
          <dgm:dir/>
          <dgm:resizeHandles val="exact"/>
        </dgm:presLayoutVars>
      </dgm:prSet>
      <dgm:spPr/>
    </dgm:pt>
    <dgm:pt modelId="{485CFAEA-E78C-4869-A37B-680EE2B8E652}" type="pres">
      <dgm:prSet presAssocID="{78E1B164-CD50-4F85-B3B9-EB9D0F1FBBE0}" presName="node" presStyleLbl="node1" presStyleIdx="0" presStyleCnt="10">
        <dgm:presLayoutVars>
          <dgm:bulletEnabled val="1"/>
        </dgm:presLayoutVars>
      </dgm:prSet>
      <dgm:spPr/>
    </dgm:pt>
    <dgm:pt modelId="{37A9199A-A4A3-41C5-8B7F-0E6FB7511B16}" type="pres">
      <dgm:prSet presAssocID="{AA2EBF14-6372-4A74-BC3C-91E5C6E7DF9A}" presName="sibTrans" presStyleLbl="sibTrans1D1" presStyleIdx="0" presStyleCnt="9"/>
      <dgm:spPr/>
    </dgm:pt>
    <dgm:pt modelId="{0B803D5A-9750-487B-B7AC-1CC3C202D9C7}" type="pres">
      <dgm:prSet presAssocID="{AA2EBF14-6372-4A74-BC3C-91E5C6E7DF9A}" presName="connectorText" presStyleLbl="sibTrans1D1" presStyleIdx="0" presStyleCnt="9"/>
      <dgm:spPr/>
    </dgm:pt>
    <dgm:pt modelId="{A11807EC-DE24-46C1-B310-433F042D2898}" type="pres">
      <dgm:prSet presAssocID="{EA3508C5-E22D-4A1A-9DEA-0931D757630F}" presName="node" presStyleLbl="node1" presStyleIdx="1" presStyleCnt="10">
        <dgm:presLayoutVars>
          <dgm:bulletEnabled val="1"/>
        </dgm:presLayoutVars>
      </dgm:prSet>
      <dgm:spPr/>
    </dgm:pt>
    <dgm:pt modelId="{BE40D5C3-A180-42AC-B297-836D0501BC1D}" type="pres">
      <dgm:prSet presAssocID="{1AE95642-E55D-4372-A94F-5FFAAABAD207}" presName="sibTrans" presStyleLbl="sibTrans1D1" presStyleIdx="1" presStyleCnt="9"/>
      <dgm:spPr/>
    </dgm:pt>
    <dgm:pt modelId="{5FB48547-0492-4F50-ACF9-00503682F326}" type="pres">
      <dgm:prSet presAssocID="{1AE95642-E55D-4372-A94F-5FFAAABAD207}" presName="connectorText" presStyleLbl="sibTrans1D1" presStyleIdx="1" presStyleCnt="9"/>
      <dgm:spPr/>
    </dgm:pt>
    <dgm:pt modelId="{7279FE24-4344-4320-8612-EC81DDA0C388}" type="pres">
      <dgm:prSet presAssocID="{68B4D7E3-8F28-49DB-A7BF-A9639EFC2659}" presName="node" presStyleLbl="node1" presStyleIdx="2" presStyleCnt="10">
        <dgm:presLayoutVars>
          <dgm:bulletEnabled val="1"/>
        </dgm:presLayoutVars>
      </dgm:prSet>
      <dgm:spPr/>
    </dgm:pt>
    <dgm:pt modelId="{D13EA2D4-536D-41B4-B1B2-F151CA8ACAD3}" type="pres">
      <dgm:prSet presAssocID="{E8DCE055-C243-48B7-9640-FBBB2A62CDC3}" presName="sibTrans" presStyleLbl="sibTrans1D1" presStyleIdx="2" presStyleCnt="9"/>
      <dgm:spPr/>
    </dgm:pt>
    <dgm:pt modelId="{9FB39FAE-08A6-4004-B0BC-BD7E4AD7E230}" type="pres">
      <dgm:prSet presAssocID="{E8DCE055-C243-48B7-9640-FBBB2A62CDC3}" presName="connectorText" presStyleLbl="sibTrans1D1" presStyleIdx="2" presStyleCnt="9"/>
      <dgm:spPr/>
    </dgm:pt>
    <dgm:pt modelId="{BF62E292-F63E-43B0-8379-3C41924A66A0}" type="pres">
      <dgm:prSet presAssocID="{69B40C68-BCAF-48D8-9CCC-12F9178F57CB}" presName="node" presStyleLbl="node1" presStyleIdx="3" presStyleCnt="10">
        <dgm:presLayoutVars>
          <dgm:bulletEnabled val="1"/>
        </dgm:presLayoutVars>
      </dgm:prSet>
      <dgm:spPr/>
    </dgm:pt>
    <dgm:pt modelId="{7123214D-2EB6-484A-9787-CD1A5D77AE4C}" type="pres">
      <dgm:prSet presAssocID="{367326BB-75D2-428A-8C75-D68082F00CE8}" presName="sibTrans" presStyleLbl="sibTrans1D1" presStyleIdx="3" presStyleCnt="9"/>
      <dgm:spPr/>
    </dgm:pt>
    <dgm:pt modelId="{CFFE3810-A953-4660-9223-EE2BF75FD70B}" type="pres">
      <dgm:prSet presAssocID="{367326BB-75D2-428A-8C75-D68082F00CE8}" presName="connectorText" presStyleLbl="sibTrans1D1" presStyleIdx="3" presStyleCnt="9"/>
      <dgm:spPr/>
    </dgm:pt>
    <dgm:pt modelId="{F1C58579-8914-4A8B-AB6C-6C1A72AB0AC7}" type="pres">
      <dgm:prSet presAssocID="{DB7CE9FE-2DB8-4622-895D-AA810A8A0C6E}" presName="node" presStyleLbl="node1" presStyleIdx="4" presStyleCnt="10">
        <dgm:presLayoutVars>
          <dgm:bulletEnabled val="1"/>
        </dgm:presLayoutVars>
      </dgm:prSet>
      <dgm:spPr/>
    </dgm:pt>
    <dgm:pt modelId="{79A209AE-455E-47BE-A645-271D600141A7}" type="pres">
      <dgm:prSet presAssocID="{31B278D7-D51A-4799-846F-189E686DE687}" presName="sibTrans" presStyleLbl="sibTrans1D1" presStyleIdx="4" presStyleCnt="9"/>
      <dgm:spPr/>
    </dgm:pt>
    <dgm:pt modelId="{7E2E9001-02E5-4CFF-86BE-E356BE796FF7}" type="pres">
      <dgm:prSet presAssocID="{31B278D7-D51A-4799-846F-189E686DE687}" presName="connectorText" presStyleLbl="sibTrans1D1" presStyleIdx="4" presStyleCnt="9"/>
      <dgm:spPr/>
    </dgm:pt>
    <dgm:pt modelId="{0C6334EB-A08F-4A51-BA42-9D2E3BC47298}" type="pres">
      <dgm:prSet presAssocID="{0CDDE85C-3E96-44A1-905E-DD42ED5EFC6F}" presName="node" presStyleLbl="node1" presStyleIdx="5" presStyleCnt="10">
        <dgm:presLayoutVars>
          <dgm:bulletEnabled val="1"/>
        </dgm:presLayoutVars>
      </dgm:prSet>
      <dgm:spPr/>
    </dgm:pt>
    <dgm:pt modelId="{E482E3DF-47BF-4958-A876-E46E7D1E1631}" type="pres">
      <dgm:prSet presAssocID="{42090C13-28A1-449E-9082-3EAD8300BD95}" presName="sibTrans" presStyleLbl="sibTrans1D1" presStyleIdx="5" presStyleCnt="9"/>
      <dgm:spPr/>
    </dgm:pt>
    <dgm:pt modelId="{85444D31-E72C-430E-9D3D-C1F27D7CBDC7}" type="pres">
      <dgm:prSet presAssocID="{42090C13-28A1-449E-9082-3EAD8300BD95}" presName="connectorText" presStyleLbl="sibTrans1D1" presStyleIdx="5" presStyleCnt="9"/>
      <dgm:spPr/>
    </dgm:pt>
    <dgm:pt modelId="{8A4E796C-9612-47EF-80E2-A2CA9FAA580B}" type="pres">
      <dgm:prSet presAssocID="{2ABD36B4-11D2-476E-B589-653A3135FAB5}" presName="node" presStyleLbl="node1" presStyleIdx="6" presStyleCnt="10">
        <dgm:presLayoutVars>
          <dgm:bulletEnabled val="1"/>
        </dgm:presLayoutVars>
      </dgm:prSet>
      <dgm:spPr/>
    </dgm:pt>
    <dgm:pt modelId="{A7CF6E8D-5620-4C01-9A8E-AE8FA43F27AC}" type="pres">
      <dgm:prSet presAssocID="{4817C61F-1D10-43A7-881B-63D31662152C}" presName="sibTrans" presStyleLbl="sibTrans1D1" presStyleIdx="6" presStyleCnt="9"/>
      <dgm:spPr/>
    </dgm:pt>
    <dgm:pt modelId="{A08060F4-99E4-4E31-B848-F2BA7CC0A529}" type="pres">
      <dgm:prSet presAssocID="{4817C61F-1D10-43A7-881B-63D31662152C}" presName="connectorText" presStyleLbl="sibTrans1D1" presStyleIdx="6" presStyleCnt="9"/>
      <dgm:spPr/>
    </dgm:pt>
    <dgm:pt modelId="{AAACB5E1-9170-48CA-8C99-7E20E42E11D6}" type="pres">
      <dgm:prSet presAssocID="{4378DBAF-E472-475F-AE6F-EC5B7C2700E1}" presName="node" presStyleLbl="node1" presStyleIdx="7" presStyleCnt="10">
        <dgm:presLayoutVars>
          <dgm:bulletEnabled val="1"/>
        </dgm:presLayoutVars>
      </dgm:prSet>
      <dgm:spPr/>
    </dgm:pt>
    <dgm:pt modelId="{A1051190-42E6-4FC8-ABDC-289A2F9326F4}" type="pres">
      <dgm:prSet presAssocID="{240D3572-83BF-4BFB-8D72-EB19C84CF375}" presName="sibTrans" presStyleLbl="sibTrans1D1" presStyleIdx="7" presStyleCnt="9"/>
      <dgm:spPr/>
    </dgm:pt>
    <dgm:pt modelId="{B5439662-EB9C-4A60-BE2D-37DFFCC6789E}" type="pres">
      <dgm:prSet presAssocID="{240D3572-83BF-4BFB-8D72-EB19C84CF375}" presName="connectorText" presStyleLbl="sibTrans1D1" presStyleIdx="7" presStyleCnt="9"/>
      <dgm:spPr/>
    </dgm:pt>
    <dgm:pt modelId="{706494A6-6F2C-4652-AB49-819DF0992C02}" type="pres">
      <dgm:prSet presAssocID="{28BC0500-BA14-41BE-A8A6-982B500E5956}" presName="node" presStyleLbl="node1" presStyleIdx="8" presStyleCnt="10">
        <dgm:presLayoutVars>
          <dgm:bulletEnabled val="1"/>
        </dgm:presLayoutVars>
      </dgm:prSet>
      <dgm:spPr/>
    </dgm:pt>
    <dgm:pt modelId="{67513CDA-3AAF-4910-B752-0C2549D0D039}" type="pres">
      <dgm:prSet presAssocID="{61D7A210-E4AC-466B-9E59-C5E91A348991}" presName="sibTrans" presStyleLbl="sibTrans1D1" presStyleIdx="8" presStyleCnt="9"/>
      <dgm:spPr/>
    </dgm:pt>
    <dgm:pt modelId="{8A1956C5-7590-4CFD-9B6C-00B2AFED4B73}" type="pres">
      <dgm:prSet presAssocID="{61D7A210-E4AC-466B-9E59-C5E91A348991}" presName="connectorText" presStyleLbl="sibTrans1D1" presStyleIdx="8" presStyleCnt="9"/>
      <dgm:spPr/>
    </dgm:pt>
    <dgm:pt modelId="{23DE8A8A-D173-47B8-BEC3-53BA58B7AF45}" type="pres">
      <dgm:prSet presAssocID="{D23EAF52-1AB5-4607-92DF-194D181D3C49}" presName="node" presStyleLbl="node1" presStyleIdx="9" presStyleCnt="10">
        <dgm:presLayoutVars>
          <dgm:bulletEnabled val="1"/>
        </dgm:presLayoutVars>
      </dgm:prSet>
      <dgm:spPr/>
    </dgm:pt>
  </dgm:ptLst>
  <dgm:cxnLst>
    <dgm:cxn modelId="{69BFDB02-DCBD-402C-B405-2D60987D5831}" type="presOf" srcId="{61D7A210-E4AC-466B-9E59-C5E91A348991}" destId="{67513CDA-3AAF-4910-B752-0C2549D0D039}" srcOrd="0" destOrd="0" presId="urn:microsoft.com/office/officeart/2016/7/layout/RepeatingBendingProcessNew"/>
    <dgm:cxn modelId="{B24D000E-CB7B-41FF-828A-976E94FDC659}" srcId="{D23EAF52-1AB5-4607-92DF-194D181D3C49}" destId="{3A9EFBCD-58D7-4A07-864B-805F7B7F53D1}" srcOrd="0" destOrd="0" parTransId="{60039D1F-0024-4A86-8311-2B74DB237FBB}" sibTransId="{9DB62ED7-027F-4EEC-9E1F-F60535AB3377}"/>
    <dgm:cxn modelId="{3EB03416-17D2-4263-9A36-3EA03FAACA5E}" type="presOf" srcId="{E8DCE055-C243-48B7-9640-FBBB2A62CDC3}" destId="{D13EA2D4-536D-41B4-B1B2-F151CA8ACAD3}" srcOrd="0" destOrd="0" presId="urn:microsoft.com/office/officeart/2016/7/layout/RepeatingBendingProcessNew"/>
    <dgm:cxn modelId="{B6B49B18-37E2-42E7-88EE-4E31B7657808}" type="presOf" srcId="{42090C13-28A1-449E-9082-3EAD8300BD95}" destId="{E482E3DF-47BF-4958-A876-E46E7D1E1631}" srcOrd="0" destOrd="0" presId="urn:microsoft.com/office/officeart/2016/7/layout/RepeatingBendingProcessNew"/>
    <dgm:cxn modelId="{2CDD4D2A-6273-4505-8A1F-306E1EC7D5A4}" type="presOf" srcId="{367326BB-75D2-428A-8C75-D68082F00CE8}" destId="{CFFE3810-A953-4660-9223-EE2BF75FD70B}" srcOrd="1" destOrd="0" presId="urn:microsoft.com/office/officeart/2016/7/layout/RepeatingBendingProcessNew"/>
    <dgm:cxn modelId="{5004632F-5C3C-48F7-9426-8A196F3F1A98}" srcId="{A68E9D51-9318-4EB3-A03F-1EC5864CCAC0}" destId="{78E1B164-CD50-4F85-B3B9-EB9D0F1FBBE0}" srcOrd="0" destOrd="0" parTransId="{29CEF932-F06F-428E-9094-39CFD3C48800}" sibTransId="{AA2EBF14-6372-4A74-BC3C-91E5C6E7DF9A}"/>
    <dgm:cxn modelId="{ABFFE838-1AF1-440E-93DA-77E8F48B5257}" type="presOf" srcId="{E8DCE055-C243-48B7-9640-FBBB2A62CDC3}" destId="{9FB39FAE-08A6-4004-B0BC-BD7E4AD7E230}" srcOrd="1" destOrd="0" presId="urn:microsoft.com/office/officeart/2016/7/layout/RepeatingBendingProcessNew"/>
    <dgm:cxn modelId="{C1488E3B-F2E2-4F85-BD67-E0DA189634B8}" type="presOf" srcId="{367326BB-75D2-428A-8C75-D68082F00CE8}" destId="{7123214D-2EB6-484A-9787-CD1A5D77AE4C}" srcOrd="0" destOrd="0" presId="urn:microsoft.com/office/officeart/2016/7/layout/RepeatingBendingProcessNew"/>
    <dgm:cxn modelId="{2C7A1060-5679-4C8D-BB99-5EBBE718420C}" srcId="{A68E9D51-9318-4EB3-A03F-1EC5864CCAC0}" destId="{68B4D7E3-8F28-49DB-A7BF-A9639EFC2659}" srcOrd="2" destOrd="0" parTransId="{D97AD5C6-4E79-44FD-9A0C-BBC0DC023E8D}" sibTransId="{E8DCE055-C243-48B7-9640-FBBB2A62CDC3}"/>
    <dgm:cxn modelId="{86360046-318F-4306-83AA-129E5BD8A203}" type="presOf" srcId="{1AE95642-E55D-4372-A94F-5FFAAABAD207}" destId="{BE40D5C3-A180-42AC-B297-836D0501BC1D}" srcOrd="0" destOrd="0" presId="urn:microsoft.com/office/officeart/2016/7/layout/RepeatingBendingProcessNew"/>
    <dgm:cxn modelId="{4EBD4546-E357-460A-9C38-450D38A4F907}" type="presOf" srcId="{1AE95642-E55D-4372-A94F-5FFAAABAD207}" destId="{5FB48547-0492-4F50-ACF9-00503682F326}" srcOrd="1" destOrd="0" presId="urn:microsoft.com/office/officeart/2016/7/layout/RepeatingBendingProcessNew"/>
    <dgm:cxn modelId="{71540669-49D6-4B31-9B54-4FF35BFC5BFE}" type="presOf" srcId="{78E1B164-CD50-4F85-B3B9-EB9D0F1FBBE0}" destId="{485CFAEA-E78C-4869-A37B-680EE2B8E652}" srcOrd="0" destOrd="0" presId="urn:microsoft.com/office/officeart/2016/7/layout/RepeatingBendingProcessNew"/>
    <dgm:cxn modelId="{B49C5F4A-FF21-46B7-A2D0-2BD2A11EC21F}" type="presOf" srcId="{3A9EFBCD-58D7-4A07-864B-805F7B7F53D1}" destId="{23DE8A8A-D173-47B8-BEC3-53BA58B7AF45}" srcOrd="0" destOrd="1" presId="urn:microsoft.com/office/officeart/2016/7/layout/RepeatingBendingProcessNew"/>
    <dgm:cxn modelId="{50BA604B-0A3F-4AFF-99FA-65DF5D325DEC}" type="presOf" srcId="{69B40C68-BCAF-48D8-9CCC-12F9178F57CB}" destId="{BF62E292-F63E-43B0-8379-3C41924A66A0}" srcOrd="0" destOrd="0" presId="urn:microsoft.com/office/officeart/2016/7/layout/RepeatingBendingProcessNew"/>
    <dgm:cxn modelId="{7FE6A96F-54FF-43F0-ADF0-4D49A8A6627D}" srcId="{A68E9D51-9318-4EB3-A03F-1EC5864CCAC0}" destId="{DB7CE9FE-2DB8-4622-895D-AA810A8A0C6E}" srcOrd="4" destOrd="0" parTransId="{3B9435FE-63C2-4C84-A5A1-068AD6FDDF0C}" sibTransId="{31B278D7-D51A-4799-846F-189E686DE687}"/>
    <dgm:cxn modelId="{85148D71-CECF-4052-81B7-24A010448A54}" type="presOf" srcId="{0CDDE85C-3E96-44A1-905E-DD42ED5EFC6F}" destId="{0C6334EB-A08F-4A51-BA42-9D2E3BC47298}" srcOrd="0" destOrd="0" presId="urn:microsoft.com/office/officeart/2016/7/layout/RepeatingBendingProcessNew"/>
    <dgm:cxn modelId="{23F7C851-7673-46C1-996D-8B9C255D1812}" type="presOf" srcId="{AA2EBF14-6372-4A74-BC3C-91E5C6E7DF9A}" destId="{37A9199A-A4A3-41C5-8B7F-0E6FB7511B16}" srcOrd="0" destOrd="0" presId="urn:microsoft.com/office/officeart/2016/7/layout/RepeatingBendingProcessNew"/>
    <dgm:cxn modelId="{45323773-CCB4-455C-9532-319F29811C8C}" type="presOf" srcId="{4817C61F-1D10-43A7-881B-63D31662152C}" destId="{A7CF6E8D-5620-4C01-9A8E-AE8FA43F27AC}" srcOrd="0" destOrd="0" presId="urn:microsoft.com/office/officeart/2016/7/layout/RepeatingBendingProcessNew"/>
    <dgm:cxn modelId="{190CCF56-C45C-479B-A0D9-10FFB8D4C8CF}" type="presOf" srcId="{4378DBAF-E472-475F-AE6F-EC5B7C2700E1}" destId="{AAACB5E1-9170-48CA-8C99-7E20E42E11D6}" srcOrd="0" destOrd="0" presId="urn:microsoft.com/office/officeart/2016/7/layout/RepeatingBendingProcessNew"/>
    <dgm:cxn modelId="{C27C6277-DB9F-4407-879E-D9F7F50D72C6}" type="presOf" srcId="{68B4D7E3-8F28-49DB-A7BF-A9639EFC2659}" destId="{7279FE24-4344-4320-8612-EC81DDA0C388}" srcOrd="0" destOrd="0" presId="urn:microsoft.com/office/officeart/2016/7/layout/RepeatingBendingProcessNew"/>
    <dgm:cxn modelId="{9E2D497D-E418-4E49-B7FD-4A646BBDD005}" type="presOf" srcId="{28BC0500-BA14-41BE-A8A6-982B500E5956}" destId="{706494A6-6F2C-4652-AB49-819DF0992C02}" srcOrd="0" destOrd="0" presId="urn:microsoft.com/office/officeart/2016/7/layout/RepeatingBendingProcessNew"/>
    <dgm:cxn modelId="{DCA0B97E-BAC1-4E7E-AA39-5F0922FD164E}" srcId="{A68E9D51-9318-4EB3-A03F-1EC5864CCAC0}" destId="{EA3508C5-E22D-4A1A-9DEA-0931D757630F}" srcOrd="1" destOrd="0" parTransId="{BA9C82C5-7136-4435-93F8-133F94265091}" sibTransId="{1AE95642-E55D-4372-A94F-5FFAAABAD207}"/>
    <dgm:cxn modelId="{C58CCB7F-E4E3-40FF-8A75-32B485B9692F}" srcId="{A68E9D51-9318-4EB3-A03F-1EC5864CCAC0}" destId="{D23EAF52-1AB5-4607-92DF-194D181D3C49}" srcOrd="9" destOrd="0" parTransId="{31172CC7-70A1-464A-9A0C-795D5B8D1FAF}" sibTransId="{69CF42C7-B4FA-422C-A064-55C34C7D5A20}"/>
    <dgm:cxn modelId="{A3B2B083-5264-4F34-8310-98CBC7560FFE}" srcId="{A68E9D51-9318-4EB3-A03F-1EC5864CCAC0}" destId="{2ABD36B4-11D2-476E-B589-653A3135FAB5}" srcOrd="6" destOrd="0" parTransId="{B5B53F41-4080-40BA-A2F0-D42AF81FEE8B}" sibTransId="{4817C61F-1D10-43A7-881B-63D31662152C}"/>
    <dgm:cxn modelId="{7FCCEF8E-4127-4BA5-8A19-8CF865E02CB5}" type="presOf" srcId="{D23EAF52-1AB5-4607-92DF-194D181D3C49}" destId="{23DE8A8A-D173-47B8-BEC3-53BA58B7AF45}" srcOrd="0" destOrd="0" presId="urn:microsoft.com/office/officeart/2016/7/layout/RepeatingBendingProcessNew"/>
    <dgm:cxn modelId="{E1149695-A40D-4073-BA46-50F9412E14EA}" srcId="{A68E9D51-9318-4EB3-A03F-1EC5864CCAC0}" destId="{0CDDE85C-3E96-44A1-905E-DD42ED5EFC6F}" srcOrd="5" destOrd="0" parTransId="{128CE3D9-1804-4C71-BD13-032FAFFD3675}" sibTransId="{42090C13-28A1-449E-9082-3EAD8300BD95}"/>
    <dgm:cxn modelId="{A5ACB09D-93E6-41C1-B00F-4ACA1DA9828D}" srcId="{A68E9D51-9318-4EB3-A03F-1EC5864CCAC0}" destId="{28BC0500-BA14-41BE-A8A6-982B500E5956}" srcOrd="8" destOrd="0" parTransId="{1D0A328D-EEF2-4B07-9D43-7D6BD6CB3538}" sibTransId="{61D7A210-E4AC-466B-9E59-C5E91A348991}"/>
    <dgm:cxn modelId="{8531D99F-4DE4-46A4-9D34-EB80C74DA62C}" srcId="{D23EAF52-1AB5-4607-92DF-194D181D3C49}" destId="{A94C399B-3AB1-449D-98C9-E4FA5489EAD7}" srcOrd="1" destOrd="0" parTransId="{154E1787-4185-4869-8EED-EB8BD34AB7A3}" sibTransId="{A268543D-8471-4AF5-8794-651C897DCF73}"/>
    <dgm:cxn modelId="{AE2B4AA2-D11F-4BB0-A525-C27E1B481CD5}" type="presOf" srcId="{240D3572-83BF-4BFB-8D72-EB19C84CF375}" destId="{A1051190-42E6-4FC8-ABDC-289A2F9326F4}" srcOrd="0" destOrd="0" presId="urn:microsoft.com/office/officeart/2016/7/layout/RepeatingBendingProcessNew"/>
    <dgm:cxn modelId="{175971A4-8BEC-4A03-9CD5-6F423614E9A5}" type="presOf" srcId="{AA2EBF14-6372-4A74-BC3C-91E5C6E7DF9A}" destId="{0B803D5A-9750-487B-B7AC-1CC3C202D9C7}" srcOrd="1" destOrd="0" presId="urn:microsoft.com/office/officeart/2016/7/layout/RepeatingBendingProcessNew"/>
    <dgm:cxn modelId="{75BB9EAC-73B4-4A7E-85E4-AE66304913CD}" type="presOf" srcId="{A94C399B-3AB1-449D-98C9-E4FA5489EAD7}" destId="{23DE8A8A-D173-47B8-BEC3-53BA58B7AF45}" srcOrd="0" destOrd="2" presId="urn:microsoft.com/office/officeart/2016/7/layout/RepeatingBendingProcessNew"/>
    <dgm:cxn modelId="{E77FD7B1-B901-4C8D-88CE-450C42B3B994}" type="presOf" srcId="{31B278D7-D51A-4799-846F-189E686DE687}" destId="{7E2E9001-02E5-4CFF-86BE-E356BE796FF7}" srcOrd="1" destOrd="0" presId="urn:microsoft.com/office/officeart/2016/7/layout/RepeatingBendingProcessNew"/>
    <dgm:cxn modelId="{CFEF3FB9-5E62-4A7B-BCAE-D2058C0B104E}" type="presOf" srcId="{DB7CE9FE-2DB8-4622-895D-AA810A8A0C6E}" destId="{F1C58579-8914-4A8B-AB6C-6C1A72AB0AC7}" srcOrd="0" destOrd="0" presId="urn:microsoft.com/office/officeart/2016/7/layout/RepeatingBendingProcessNew"/>
    <dgm:cxn modelId="{9E7C3DBC-24E4-425C-AC6F-E5EB9327C587}" type="presOf" srcId="{240D3572-83BF-4BFB-8D72-EB19C84CF375}" destId="{B5439662-EB9C-4A60-BE2D-37DFFCC6789E}" srcOrd="1" destOrd="0" presId="urn:microsoft.com/office/officeart/2016/7/layout/RepeatingBendingProcessNew"/>
    <dgm:cxn modelId="{9991DDC3-945F-4B31-914B-297492BFAD17}" type="presOf" srcId="{A68E9D51-9318-4EB3-A03F-1EC5864CCAC0}" destId="{22115C07-75E8-4D0F-9D41-66A06FFCC219}" srcOrd="0" destOrd="0" presId="urn:microsoft.com/office/officeart/2016/7/layout/RepeatingBendingProcessNew"/>
    <dgm:cxn modelId="{5CA025D7-37E5-4CFC-8FF9-D35A72D4C8CC}" type="presOf" srcId="{EA3508C5-E22D-4A1A-9DEA-0931D757630F}" destId="{A11807EC-DE24-46C1-B310-433F042D2898}" srcOrd="0" destOrd="0" presId="urn:microsoft.com/office/officeart/2016/7/layout/RepeatingBendingProcessNew"/>
    <dgm:cxn modelId="{02B6B7D8-6C89-4366-911B-5E132569DE1D}" srcId="{A68E9D51-9318-4EB3-A03F-1EC5864CCAC0}" destId="{4378DBAF-E472-475F-AE6F-EC5B7C2700E1}" srcOrd="7" destOrd="0" parTransId="{4D4D6700-BA02-4A0B-BC61-BB434519FF60}" sibTransId="{240D3572-83BF-4BFB-8D72-EB19C84CF375}"/>
    <dgm:cxn modelId="{78C6DFD9-8437-4202-BD3B-BE27EC4FC81C}" srcId="{A68E9D51-9318-4EB3-A03F-1EC5864CCAC0}" destId="{69B40C68-BCAF-48D8-9CCC-12F9178F57CB}" srcOrd="3" destOrd="0" parTransId="{92BC565A-9E4E-47F5-AB7E-6EB1A170AA98}" sibTransId="{367326BB-75D2-428A-8C75-D68082F00CE8}"/>
    <dgm:cxn modelId="{25EFFADB-9FA6-4A22-A922-3CC8BE7C437E}" type="presOf" srcId="{61D7A210-E4AC-466B-9E59-C5E91A348991}" destId="{8A1956C5-7590-4CFD-9B6C-00B2AFED4B73}" srcOrd="1" destOrd="0" presId="urn:microsoft.com/office/officeart/2016/7/layout/RepeatingBendingProcessNew"/>
    <dgm:cxn modelId="{5C564FE1-CB65-4BAE-925F-A8076E488852}" type="presOf" srcId="{4817C61F-1D10-43A7-881B-63D31662152C}" destId="{A08060F4-99E4-4E31-B848-F2BA7CC0A529}" srcOrd="1" destOrd="0" presId="urn:microsoft.com/office/officeart/2016/7/layout/RepeatingBendingProcessNew"/>
    <dgm:cxn modelId="{4C54E8E6-4B94-4457-BA47-EA70AD0BDF57}" type="presOf" srcId="{31B278D7-D51A-4799-846F-189E686DE687}" destId="{79A209AE-455E-47BE-A645-271D600141A7}" srcOrd="0" destOrd="0" presId="urn:microsoft.com/office/officeart/2016/7/layout/RepeatingBendingProcessNew"/>
    <dgm:cxn modelId="{BCEC26F2-751D-4E15-9F6A-7269811A884C}" type="presOf" srcId="{2ABD36B4-11D2-476E-B589-653A3135FAB5}" destId="{8A4E796C-9612-47EF-80E2-A2CA9FAA580B}" srcOrd="0" destOrd="0" presId="urn:microsoft.com/office/officeart/2016/7/layout/RepeatingBendingProcessNew"/>
    <dgm:cxn modelId="{2AE444FE-5501-4081-A438-F85FC451AFF9}" type="presOf" srcId="{42090C13-28A1-449E-9082-3EAD8300BD95}" destId="{85444D31-E72C-430E-9D3D-C1F27D7CBDC7}" srcOrd="1" destOrd="0" presId="urn:microsoft.com/office/officeart/2016/7/layout/RepeatingBendingProcessNew"/>
    <dgm:cxn modelId="{F771078A-5182-431C-AF9C-9A747C68B817}" type="presParOf" srcId="{22115C07-75E8-4D0F-9D41-66A06FFCC219}" destId="{485CFAEA-E78C-4869-A37B-680EE2B8E652}" srcOrd="0" destOrd="0" presId="urn:microsoft.com/office/officeart/2016/7/layout/RepeatingBendingProcessNew"/>
    <dgm:cxn modelId="{A6EB656A-3CDD-4E7A-8DE6-672368307610}" type="presParOf" srcId="{22115C07-75E8-4D0F-9D41-66A06FFCC219}" destId="{37A9199A-A4A3-41C5-8B7F-0E6FB7511B16}" srcOrd="1" destOrd="0" presId="urn:microsoft.com/office/officeart/2016/7/layout/RepeatingBendingProcessNew"/>
    <dgm:cxn modelId="{B06A1860-71F2-4075-8313-665A5F7B0407}" type="presParOf" srcId="{37A9199A-A4A3-41C5-8B7F-0E6FB7511B16}" destId="{0B803D5A-9750-487B-B7AC-1CC3C202D9C7}" srcOrd="0" destOrd="0" presId="urn:microsoft.com/office/officeart/2016/7/layout/RepeatingBendingProcessNew"/>
    <dgm:cxn modelId="{64488A8A-A31C-45A8-8246-89C2204A783E}" type="presParOf" srcId="{22115C07-75E8-4D0F-9D41-66A06FFCC219}" destId="{A11807EC-DE24-46C1-B310-433F042D2898}" srcOrd="2" destOrd="0" presId="urn:microsoft.com/office/officeart/2016/7/layout/RepeatingBendingProcessNew"/>
    <dgm:cxn modelId="{AD7E7F54-4C18-4C12-99A1-CE8F4076FF63}" type="presParOf" srcId="{22115C07-75E8-4D0F-9D41-66A06FFCC219}" destId="{BE40D5C3-A180-42AC-B297-836D0501BC1D}" srcOrd="3" destOrd="0" presId="urn:microsoft.com/office/officeart/2016/7/layout/RepeatingBendingProcessNew"/>
    <dgm:cxn modelId="{812D4EB6-463F-4B7A-BF2F-0145DCC4210A}" type="presParOf" srcId="{BE40D5C3-A180-42AC-B297-836D0501BC1D}" destId="{5FB48547-0492-4F50-ACF9-00503682F326}" srcOrd="0" destOrd="0" presId="urn:microsoft.com/office/officeart/2016/7/layout/RepeatingBendingProcessNew"/>
    <dgm:cxn modelId="{60018DDD-51DF-4146-B572-E902D40785CD}" type="presParOf" srcId="{22115C07-75E8-4D0F-9D41-66A06FFCC219}" destId="{7279FE24-4344-4320-8612-EC81DDA0C388}" srcOrd="4" destOrd="0" presId="urn:microsoft.com/office/officeart/2016/7/layout/RepeatingBendingProcessNew"/>
    <dgm:cxn modelId="{DA24831B-4A8C-42ED-91E2-1F9740676297}" type="presParOf" srcId="{22115C07-75E8-4D0F-9D41-66A06FFCC219}" destId="{D13EA2D4-536D-41B4-B1B2-F151CA8ACAD3}" srcOrd="5" destOrd="0" presId="urn:microsoft.com/office/officeart/2016/7/layout/RepeatingBendingProcessNew"/>
    <dgm:cxn modelId="{8E574171-A249-4054-A9DA-A19D6B394871}" type="presParOf" srcId="{D13EA2D4-536D-41B4-B1B2-F151CA8ACAD3}" destId="{9FB39FAE-08A6-4004-B0BC-BD7E4AD7E230}" srcOrd="0" destOrd="0" presId="urn:microsoft.com/office/officeart/2016/7/layout/RepeatingBendingProcessNew"/>
    <dgm:cxn modelId="{EDA3EDCC-F0A9-4E3B-8EA3-208962C9CF87}" type="presParOf" srcId="{22115C07-75E8-4D0F-9D41-66A06FFCC219}" destId="{BF62E292-F63E-43B0-8379-3C41924A66A0}" srcOrd="6" destOrd="0" presId="urn:microsoft.com/office/officeart/2016/7/layout/RepeatingBendingProcessNew"/>
    <dgm:cxn modelId="{1B030442-5E9E-4D15-B009-7AF7A865E658}" type="presParOf" srcId="{22115C07-75E8-4D0F-9D41-66A06FFCC219}" destId="{7123214D-2EB6-484A-9787-CD1A5D77AE4C}" srcOrd="7" destOrd="0" presId="urn:microsoft.com/office/officeart/2016/7/layout/RepeatingBendingProcessNew"/>
    <dgm:cxn modelId="{D67707B7-4AE9-42A3-8000-9A24D9CAC59D}" type="presParOf" srcId="{7123214D-2EB6-484A-9787-CD1A5D77AE4C}" destId="{CFFE3810-A953-4660-9223-EE2BF75FD70B}" srcOrd="0" destOrd="0" presId="urn:microsoft.com/office/officeart/2016/7/layout/RepeatingBendingProcessNew"/>
    <dgm:cxn modelId="{E1851AB4-FE65-4122-B8A5-3C6C694379AF}" type="presParOf" srcId="{22115C07-75E8-4D0F-9D41-66A06FFCC219}" destId="{F1C58579-8914-4A8B-AB6C-6C1A72AB0AC7}" srcOrd="8" destOrd="0" presId="urn:microsoft.com/office/officeart/2016/7/layout/RepeatingBendingProcessNew"/>
    <dgm:cxn modelId="{70741C80-7021-4CD7-B404-F8EA64EC86EC}" type="presParOf" srcId="{22115C07-75E8-4D0F-9D41-66A06FFCC219}" destId="{79A209AE-455E-47BE-A645-271D600141A7}" srcOrd="9" destOrd="0" presId="urn:microsoft.com/office/officeart/2016/7/layout/RepeatingBendingProcessNew"/>
    <dgm:cxn modelId="{EF3BF7E8-6729-4258-A97D-661F73D10C3F}" type="presParOf" srcId="{79A209AE-455E-47BE-A645-271D600141A7}" destId="{7E2E9001-02E5-4CFF-86BE-E356BE796FF7}" srcOrd="0" destOrd="0" presId="urn:microsoft.com/office/officeart/2016/7/layout/RepeatingBendingProcessNew"/>
    <dgm:cxn modelId="{12149F64-4539-43C6-8C6F-32541557CAE7}" type="presParOf" srcId="{22115C07-75E8-4D0F-9D41-66A06FFCC219}" destId="{0C6334EB-A08F-4A51-BA42-9D2E3BC47298}" srcOrd="10" destOrd="0" presId="urn:microsoft.com/office/officeart/2016/7/layout/RepeatingBendingProcessNew"/>
    <dgm:cxn modelId="{DD5D99CE-4DEA-49D7-AE52-1E23413B056D}" type="presParOf" srcId="{22115C07-75E8-4D0F-9D41-66A06FFCC219}" destId="{E482E3DF-47BF-4958-A876-E46E7D1E1631}" srcOrd="11" destOrd="0" presId="urn:microsoft.com/office/officeart/2016/7/layout/RepeatingBendingProcessNew"/>
    <dgm:cxn modelId="{97DB3BE8-E64D-4D91-A702-1AA19D83DE7E}" type="presParOf" srcId="{E482E3DF-47BF-4958-A876-E46E7D1E1631}" destId="{85444D31-E72C-430E-9D3D-C1F27D7CBDC7}" srcOrd="0" destOrd="0" presId="urn:microsoft.com/office/officeart/2016/7/layout/RepeatingBendingProcessNew"/>
    <dgm:cxn modelId="{3AE391A2-71EB-4E63-ABE2-AD2415A1DCD5}" type="presParOf" srcId="{22115C07-75E8-4D0F-9D41-66A06FFCC219}" destId="{8A4E796C-9612-47EF-80E2-A2CA9FAA580B}" srcOrd="12" destOrd="0" presId="urn:microsoft.com/office/officeart/2016/7/layout/RepeatingBendingProcessNew"/>
    <dgm:cxn modelId="{1257C0B5-6AD7-496A-A688-AF5735BFE3E7}" type="presParOf" srcId="{22115C07-75E8-4D0F-9D41-66A06FFCC219}" destId="{A7CF6E8D-5620-4C01-9A8E-AE8FA43F27AC}" srcOrd="13" destOrd="0" presId="urn:microsoft.com/office/officeart/2016/7/layout/RepeatingBendingProcessNew"/>
    <dgm:cxn modelId="{4D3E4B9E-DE53-459C-8236-DA152389CD7A}" type="presParOf" srcId="{A7CF6E8D-5620-4C01-9A8E-AE8FA43F27AC}" destId="{A08060F4-99E4-4E31-B848-F2BA7CC0A529}" srcOrd="0" destOrd="0" presId="urn:microsoft.com/office/officeart/2016/7/layout/RepeatingBendingProcessNew"/>
    <dgm:cxn modelId="{88B7E9D1-2788-4947-8E2D-4F8439C1A1A3}" type="presParOf" srcId="{22115C07-75E8-4D0F-9D41-66A06FFCC219}" destId="{AAACB5E1-9170-48CA-8C99-7E20E42E11D6}" srcOrd="14" destOrd="0" presId="urn:microsoft.com/office/officeart/2016/7/layout/RepeatingBendingProcessNew"/>
    <dgm:cxn modelId="{9C25AA76-0B98-44D7-B11A-A3CC950DCC4A}" type="presParOf" srcId="{22115C07-75E8-4D0F-9D41-66A06FFCC219}" destId="{A1051190-42E6-4FC8-ABDC-289A2F9326F4}" srcOrd="15" destOrd="0" presId="urn:microsoft.com/office/officeart/2016/7/layout/RepeatingBendingProcessNew"/>
    <dgm:cxn modelId="{7C5549E3-27F4-49DC-A2D9-97FA2E4F8E4B}" type="presParOf" srcId="{A1051190-42E6-4FC8-ABDC-289A2F9326F4}" destId="{B5439662-EB9C-4A60-BE2D-37DFFCC6789E}" srcOrd="0" destOrd="0" presId="urn:microsoft.com/office/officeart/2016/7/layout/RepeatingBendingProcessNew"/>
    <dgm:cxn modelId="{243C9142-FD36-4CD1-A139-61C25F72480F}" type="presParOf" srcId="{22115C07-75E8-4D0F-9D41-66A06FFCC219}" destId="{706494A6-6F2C-4652-AB49-819DF0992C02}" srcOrd="16" destOrd="0" presId="urn:microsoft.com/office/officeart/2016/7/layout/RepeatingBendingProcessNew"/>
    <dgm:cxn modelId="{562755A4-D16B-429D-BCC7-0B0A6EFFE1FD}" type="presParOf" srcId="{22115C07-75E8-4D0F-9D41-66A06FFCC219}" destId="{67513CDA-3AAF-4910-B752-0C2549D0D039}" srcOrd="17" destOrd="0" presId="urn:microsoft.com/office/officeart/2016/7/layout/RepeatingBendingProcessNew"/>
    <dgm:cxn modelId="{CB3B11F1-35BD-482F-9BDD-5BFB38816159}" type="presParOf" srcId="{67513CDA-3AAF-4910-B752-0C2549D0D039}" destId="{8A1956C5-7590-4CFD-9B6C-00B2AFED4B73}" srcOrd="0" destOrd="0" presId="urn:microsoft.com/office/officeart/2016/7/layout/RepeatingBendingProcessNew"/>
    <dgm:cxn modelId="{B336A98D-0FBB-4849-A7CB-D1EA31A5E575}" type="presParOf" srcId="{22115C07-75E8-4D0F-9D41-66A06FFCC219}" destId="{23DE8A8A-D173-47B8-BEC3-53BA58B7AF45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ED1983-B729-41D5-AEF6-84348499D0B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148969-9E33-4014-B9DE-3BBCA826F873}">
      <dgm:prSet/>
      <dgm:spPr/>
      <dgm:t>
        <a:bodyPr/>
        <a:lstStyle/>
        <a:p>
          <a:r>
            <a:rPr lang="en-US"/>
            <a:t>Relational model</a:t>
          </a:r>
        </a:p>
      </dgm:t>
    </dgm:pt>
    <dgm:pt modelId="{DCDA2D4C-8D23-4DC7-B5A4-422FB9DB86F2}" type="parTrans" cxnId="{423AE05F-D5FC-4EF9-815A-535171856FAF}">
      <dgm:prSet/>
      <dgm:spPr/>
      <dgm:t>
        <a:bodyPr/>
        <a:lstStyle/>
        <a:p>
          <a:endParaRPr lang="en-US"/>
        </a:p>
      </dgm:t>
    </dgm:pt>
    <dgm:pt modelId="{1D1FEC20-E38C-4114-A918-1BF8A011922D}" type="sibTrans" cxnId="{423AE05F-D5FC-4EF9-815A-535171856FAF}">
      <dgm:prSet/>
      <dgm:spPr/>
      <dgm:t>
        <a:bodyPr/>
        <a:lstStyle/>
        <a:p>
          <a:endParaRPr lang="en-US"/>
        </a:p>
      </dgm:t>
    </dgm:pt>
    <dgm:pt modelId="{04DCF29E-BE4B-4A8B-B29A-4B57030525D5}">
      <dgm:prSet/>
      <dgm:spPr/>
      <dgm:t>
        <a:bodyPr/>
        <a:lstStyle/>
        <a:p>
          <a:r>
            <a:rPr lang="en-US" dirty="0"/>
            <a:t>Example of tabular data in the relational model</a:t>
          </a:r>
        </a:p>
      </dgm:t>
    </dgm:pt>
    <dgm:pt modelId="{4AFCE445-87D9-41AB-AD41-DE5F952D2151}" type="parTrans" cxnId="{E51D8360-C1A3-454C-83AD-23FFAAB65BB1}">
      <dgm:prSet/>
      <dgm:spPr/>
      <dgm:t>
        <a:bodyPr/>
        <a:lstStyle/>
        <a:p>
          <a:endParaRPr lang="en-US"/>
        </a:p>
      </dgm:t>
    </dgm:pt>
    <dgm:pt modelId="{E9E9D467-7C0E-4F41-9FD5-D59FFAF09929}" type="sibTrans" cxnId="{E51D8360-C1A3-454C-83AD-23FFAAB65BB1}">
      <dgm:prSet/>
      <dgm:spPr/>
      <dgm:t>
        <a:bodyPr/>
        <a:lstStyle/>
        <a:p>
          <a:endParaRPr lang="en-US"/>
        </a:p>
      </dgm:t>
    </dgm:pt>
    <dgm:pt modelId="{4912B71C-F224-4F03-94C4-A2F21C8B1C75}" type="pres">
      <dgm:prSet presAssocID="{3FED1983-B729-41D5-AEF6-84348499D0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54214E-9B10-4372-B673-33B41E6E6A9A}" type="pres">
      <dgm:prSet presAssocID="{06148969-9E33-4014-B9DE-3BBCA826F873}" presName="hierRoot1" presStyleCnt="0">
        <dgm:presLayoutVars>
          <dgm:hierBranch val="init"/>
        </dgm:presLayoutVars>
      </dgm:prSet>
      <dgm:spPr/>
    </dgm:pt>
    <dgm:pt modelId="{C04F6D64-F40A-4AA8-9103-FDF9EB18C59C}" type="pres">
      <dgm:prSet presAssocID="{06148969-9E33-4014-B9DE-3BBCA826F873}" presName="rootComposite1" presStyleCnt="0"/>
      <dgm:spPr/>
    </dgm:pt>
    <dgm:pt modelId="{DA37064A-01A8-4B2F-8C59-C794384D8183}" type="pres">
      <dgm:prSet presAssocID="{06148969-9E33-4014-B9DE-3BBCA826F873}" presName="rootText1" presStyleLbl="node0" presStyleIdx="0" presStyleCnt="2" custScaleX="155705">
        <dgm:presLayoutVars>
          <dgm:chPref val="3"/>
        </dgm:presLayoutVars>
      </dgm:prSet>
      <dgm:spPr/>
    </dgm:pt>
    <dgm:pt modelId="{00A7DD25-71B1-45F5-89F5-604FEBDF0ADF}" type="pres">
      <dgm:prSet presAssocID="{06148969-9E33-4014-B9DE-3BBCA826F873}" presName="rootConnector1" presStyleLbl="node1" presStyleIdx="0" presStyleCnt="0"/>
      <dgm:spPr/>
    </dgm:pt>
    <dgm:pt modelId="{7C28D9BF-3342-49F5-9547-767C7E6D4DC1}" type="pres">
      <dgm:prSet presAssocID="{06148969-9E33-4014-B9DE-3BBCA826F873}" presName="hierChild2" presStyleCnt="0"/>
      <dgm:spPr/>
    </dgm:pt>
    <dgm:pt modelId="{A26DB6CA-C9C4-49E4-9B00-4260441395F2}" type="pres">
      <dgm:prSet presAssocID="{06148969-9E33-4014-B9DE-3BBCA826F873}" presName="hierChild3" presStyleCnt="0"/>
      <dgm:spPr/>
    </dgm:pt>
    <dgm:pt modelId="{1E33F2C0-13DB-4E67-B769-F98552549C6B}" type="pres">
      <dgm:prSet presAssocID="{04DCF29E-BE4B-4A8B-B29A-4B57030525D5}" presName="hierRoot1" presStyleCnt="0">
        <dgm:presLayoutVars>
          <dgm:hierBranch val="init"/>
        </dgm:presLayoutVars>
      </dgm:prSet>
      <dgm:spPr/>
    </dgm:pt>
    <dgm:pt modelId="{9B6C467D-5AD4-4E5F-9428-B4DE652E5118}" type="pres">
      <dgm:prSet presAssocID="{04DCF29E-BE4B-4A8B-B29A-4B57030525D5}" presName="rootComposite1" presStyleCnt="0"/>
      <dgm:spPr/>
    </dgm:pt>
    <dgm:pt modelId="{027C1D03-B617-4516-826B-1B920D8BD6C3}" type="pres">
      <dgm:prSet presAssocID="{04DCF29E-BE4B-4A8B-B29A-4B57030525D5}" presName="rootText1" presStyleLbl="node0" presStyleIdx="1" presStyleCnt="2" custScaleX="155705">
        <dgm:presLayoutVars>
          <dgm:chPref val="3"/>
        </dgm:presLayoutVars>
      </dgm:prSet>
      <dgm:spPr/>
    </dgm:pt>
    <dgm:pt modelId="{44CAD57C-11F4-4F7D-897B-C746AA002726}" type="pres">
      <dgm:prSet presAssocID="{04DCF29E-BE4B-4A8B-B29A-4B57030525D5}" presName="rootConnector1" presStyleLbl="node1" presStyleIdx="0" presStyleCnt="0"/>
      <dgm:spPr/>
    </dgm:pt>
    <dgm:pt modelId="{344BB44E-1CE4-4376-BC82-0C3BC0D820C9}" type="pres">
      <dgm:prSet presAssocID="{04DCF29E-BE4B-4A8B-B29A-4B57030525D5}" presName="hierChild2" presStyleCnt="0"/>
      <dgm:spPr/>
    </dgm:pt>
    <dgm:pt modelId="{F1E2AE0D-E31C-4F92-BADC-EE721FF3D3F7}" type="pres">
      <dgm:prSet presAssocID="{04DCF29E-BE4B-4A8B-B29A-4B57030525D5}" presName="hierChild3" presStyleCnt="0"/>
      <dgm:spPr/>
    </dgm:pt>
  </dgm:ptLst>
  <dgm:cxnLst>
    <dgm:cxn modelId="{04EEFC2C-575B-4216-B1C3-26F5DE4749F0}" type="presOf" srcId="{04DCF29E-BE4B-4A8B-B29A-4B57030525D5}" destId="{44CAD57C-11F4-4F7D-897B-C746AA002726}" srcOrd="1" destOrd="0" presId="urn:microsoft.com/office/officeart/2009/3/layout/HorizontalOrganizationChart"/>
    <dgm:cxn modelId="{423AE05F-D5FC-4EF9-815A-535171856FAF}" srcId="{3FED1983-B729-41D5-AEF6-84348499D0B4}" destId="{06148969-9E33-4014-B9DE-3BBCA826F873}" srcOrd="0" destOrd="0" parTransId="{DCDA2D4C-8D23-4DC7-B5A4-422FB9DB86F2}" sibTransId="{1D1FEC20-E38C-4114-A918-1BF8A011922D}"/>
    <dgm:cxn modelId="{E51D8360-C1A3-454C-83AD-23FFAAB65BB1}" srcId="{3FED1983-B729-41D5-AEF6-84348499D0B4}" destId="{04DCF29E-BE4B-4A8B-B29A-4B57030525D5}" srcOrd="1" destOrd="0" parTransId="{4AFCE445-87D9-41AB-AD41-DE5F952D2151}" sibTransId="{E9E9D467-7C0E-4F41-9FD5-D59FFAF09929}"/>
    <dgm:cxn modelId="{C2849345-E56C-4C05-B6F6-133E5752B893}" type="presOf" srcId="{06148969-9E33-4014-B9DE-3BBCA826F873}" destId="{00A7DD25-71B1-45F5-89F5-604FEBDF0ADF}" srcOrd="1" destOrd="0" presId="urn:microsoft.com/office/officeart/2009/3/layout/HorizontalOrganizationChart"/>
    <dgm:cxn modelId="{3A7CA79D-CC79-47AD-B2E4-CCCFB6019E75}" type="presOf" srcId="{3FED1983-B729-41D5-AEF6-84348499D0B4}" destId="{4912B71C-F224-4F03-94C4-A2F21C8B1C75}" srcOrd="0" destOrd="0" presId="urn:microsoft.com/office/officeart/2009/3/layout/HorizontalOrganizationChart"/>
    <dgm:cxn modelId="{BD2CCDE9-D25D-4AEB-932C-2E7B1D09EB35}" type="presOf" srcId="{04DCF29E-BE4B-4A8B-B29A-4B57030525D5}" destId="{027C1D03-B617-4516-826B-1B920D8BD6C3}" srcOrd="0" destOrd="0" presId="urn:microsoft.com/office/officeart/2009/3/layout/HorizontalOrganizationChart"/>
    <dgm:cxn modelId="{467583FA-062B-4367-8DEE-36088E493892}" type="presOf" srcId="{06148969-9E33-4014-B9DE-3BBCA826F873}" destId="{DA37064A-01A8-4B2F-8C59-C794384D8183}" srcOrd="0" destOrd="0" presId="urn:microsoft.com/office/officeart/2009/3/layout/HorizontalOrganizationChart"/>
    <dgm:cxn modelId="{15D7C651-390B-4789-A3F3-A7B3CE310A24}" type="presParOf" srcId="{4912B71C-F224-4F03-94C4-A2F21C8B1C75}" destId="{4454214E-9B10-4372-B673-33B41E6E6A9A}" srcOrd="0" destOrd="0" presId="urn:microsoft.com/office/officeart/2009/3/layout/HorizontalOrganizationChart"/>
    <dgm:cxn modelId="{C27C7C4B-FEBB-4163-83FC-E3F47A86905F}" type="presParOf" srcId="{4454214E-9B10-4372-B673-33B41E6E6A9A}" destId="{C04F6D64-F40A-4AA8-9103-FDF9EB18C59C}" srcOrd="0" destOrd="0" presId="urn:microsoft.com/office/officeart/2009/3/layout/HorizontalOrganizationChart"/>
    <dgm:cxn modelId="{9A353B4C-5267-45A7-8035-010370FDD77D}" type="presParOf" srcId="{C04F6D64-F40A-4AA8-9103-FDF9EB18C59C}" destId="{DA37064A-01A8-4B2F-8C59-C794384D8183}" srcOrd="0" destOrd="0" presId="urn:microsoft.com/office/officeart/2009/3/layout/HorizontalOrganizationChart"/>
    <dgm:cxn modelId="{62D4E17E-E928-4F7F-8B2E-655D60AC712C}" type="presParOf" srcId="{C04F6D64-F40A-4AA8-9103-FDF9EB18C59C}" destId="{00A7DD25-71B1-45F5-89F5-604FEBDF0ADF}" srcOrd="1" destOrd="0" presId="urn:microsoft.com/office/officeart/2009/3/layout/HorizontalOrganizationChart"/>
    <dgm:cxn modelId="{B5887468-70A5-49EC-B4EC-DC078DE5470D}" type="presParOf" srcId="{4454214E-9B10-4372-B673-33B41E6E6A9A}" destId="{7C28D9BF-3342-49F5-9547-767C7E6D4DC1}" srcOrd="1" destOrd="0" presId="urn:microsoft.com/office/officeart/2009/3/layout/HorizontalOrganizationChart"/>
    <dgm:cxn modelId="{255C9A06-6E3F-4C51-97FC-DA7BACABBA61}" type="presParOf" srcId="{4454214E-9B10-4372-B673-33B41E6E6A9A}" destId="{A26DB6CA-C9C4-49E4-9B00-4260441395F2}" srcOrd="2" destOrd="0" presId="urn:microsoft.com/office/officeart/2009/3/layout/HorizontalOrganizationChart"/>
    <dgm:cxn modelId="{A77009FC-6CBA-4483-8F23-726AEF1480E8}" type="presParOf" srcId="{4912B71C-F224-4F03-94C4-A2F21C8B1C75}" destId="{1E33F2C0-13DB-4E67-B769-F98552549C6B}" srcOrd="1" destOrd="0" presId="urn:microsoft.com/office/officeart/2009/3/layout/HorizontalOrganizationChart"/>
    <dgm:cxn modelId="{D1FE6A34-8183-487B-8872-F2B7F10B679D}" type="presParOf" srcId="{1E33F2C0-13DB-4E67-B769-F98552549C6B}" destId="{9B6C467D-5AD4-4E5F-9428-B4DE652E5118}" srcOrd="0" destOrd="0" presId="urn:microsoft.com/office/officeart/2009/3/layout/HorizontalOrganizationChart"/>
    <dgm:cxn modelId="{05517949-1F3A-4F87-95BC-A6C50A4E6A46}" type="presParOf" srcId="{9B6C467D-5AD4-4E5F-9428-B4DE652E5118}" destId="{027C1D03-B617-4516-826B-1B920D8BD6C3}" srcOrd="0" destOrd="0" presId="urn:microsoft.com/office/officeart/2009/3/layout/HorizontalOrganizationChart"/>
    <dgm:cxn modelId="{3F8653B6-2779-4914-9B29-74175A6DE2F1}" type="presParOf" srcId="{9B6C467D-5AD4-4E5F-9428-B4DE652E5118}" destId="{44CAD57C-11F4-4F7D-897B-C746AA002726}" srcOrd="1" destOrd="0" presId="urn:microsoft.com/office/officeart/2009/3/layout/HorizontalOrganizationChart"/>
    <dgm:cxn modelId="{902CB05E-827C-453C-9F6F-EDAC67003032}" type="presParOf" srcId="{1E33F2C0-13DB-4E67-B769-F98552549C6B}" destId="{344BB44E-1CE4-4376-BC82-0C3BC0D820C9}" srcOrd="1" destOrd="0" presId="urn:microsoft.com/office/officeart/2009/3/layout/HorizontalOrganizationChart"/>
    <dgm:cxn modelId="{4D486B37-DFB0-4106-9E68-EAD560FF6928}" type="presParOf" srcId="{1E33F2C0-13DB-4E67-B769-F98552549C6B}" destId="{F1E2AE0D-E31C-4F92-BADC-EE721FF3D3F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CA8DDF-BC3D-4751-B325-9B588AA9343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672FCF-A680-4701-A243-C00DFB00D8A4}">
      <dgm:prSet/>
      <dgm:spPr/>
      <dgm:t>
        <a:bodyPr/>
        <a:lstStyle/>
        <a:p>
          <a:r>
            <a:rPr lang="en-US"/>
            <a:t>Language for accessing and manipulating the data organized by the appropriate data model</a:t>
          </a:r>
        </a:p>
      </dgm:t>
    </dgm:pt>
    <dgm:pt modelId="{A549B844-0566-4179-81EC-2A5DE369F198}" type="parTrans" cxnId="{F4C81360-FF5E-4B10-A5E1-F509A1F97D0A}">
      <dgm:prSet/>
      <dgm:spPr/>
      <dgm:t>
        <a:bodyPr/>
        <a:lstStyle/>
        <a:p>
          <a:endParaRPr lang="en-US"/>
        </a:p>
      </dgm:t>
    </dgm:pt>
    <dgm:pt modelId="{5AEDA0F2-0AC3-43A7-A690-9AC96D585224}" type="sibTrans" cxnId="{F4C81360-FF5E-4B10-A5E1-F509A1F97D0A}">
      <dgm:prSet/>
      <dgm:spPr/>
      <dgm:t>
        <a:bodyPr/>
        <a:lstStyle/>
        <a:p>
          <a:endParaRPr lang="en-US"/>
        </a:p>
      </dgm:t>
    </dgm:pt>
    <dgm:pt modelId="{D23049A5-11D1-4A60-A7D9-213DF0069B5B}">
      <dgm:prSet/>
      <dgm:spPr/>
      <dgm:t>
        <a:bodyPr/>
        <a:lstStyle/>
        <a:p>
          <a:r>
            <a:rPr lang="en-US"/>
            <a:t>DML also known as query language</a:t>
          </a:r>
        </a:p>
      </dgm:t>
    </dgm:pt>
    <dgm:pt modelId="{70C63ED8-9191-4146-A477-BAB5153E96F6}" type="parTrans" cxnId="{F82DDF8F-3D02-4B0D-8B68-D82A6940621E}">
      <dgm:prSet/>
      <dgm:spPr/>
      <dgm:t>
        <a:bodyPr/>
        <a:lstStyle/>
        <a:p>
          <a:endParaRPr lang="en-US"/>
        </a:p>
      </dgm:t>
    </dgm:pt>
    <dgm:pt modelId="{B783A0ED-BEC7-4830-9D70-BC6340326A61}" type="sibTrans" cxnId="{F82DDF8F-3D02-4B0D-8B68-D82A6940621E}">
      <dgm:prSet/>
      <dgm:spPr/>
      <dgm:t>
        <a:bodyPr/>
        <a:lstStyle/>
        <a:p>
          <a:endParaRPr lang="en-US"/>
        </a:p>
      </dgm:t>
    </dgm:pt>
    <dgm:pt modelId="{B3C5826B-8CD4-4420-AC75-1FA3CBD68240}">
      <dgm:prSet/>
      <dgm:spPr/>
      <dgm:t>
        <a:bodyPr/>
        <a:lstStyle/>
        <a:p>
          <a:r>
            <a:rPr lang="en-US"/>
            <a:t>Two classes of languages </a:t>
          </a:r>
        </a:p>
      </dgm:t>
    </dgm:pt>
    <dgm:pt modelId="{A8994D5D-D7C8-464A-94AA-85364574C935}" type="parTrans" cxnId="{9BA29E55-7869-4CC1-B1B9-41E2C49B37BB}">
      <dgm:prSet/>
      <dgm:spPr/>
      <dgm:t>
        <a:bodyPr/>
        <a:lstStyle/>
        <a:p>
          <a:endParaRPr lang="en-US"/>
        </a:p>
      </dgm:t>
    </dgm:pt>
    <dgm:pt modelId="{F27943B5-B3B5-4B05-A32D-8F48219A4E1D}" type="sibTrans" cxnId="{9BA29E55-7869-4CC1-B1B9-41E2C49B37BB}">
      <dgm:prSet/>
      <dgm:spPr/>
      <dgm:t>
        <a:bodyPr/>
        <a:lstStyle/>
        <a:p>
          <a:endParaRPr lang="en-US"/>
        </a:p>
      </dgm:t>
    </dgm:pt>
    <dgm:pt modelId="{68A9EDE1-65DB-4DE0-B605-AC0FE277FBF1}">
      <dgm:prSet/>
      <dgm:spPr/>
      <dgm:t>
        <a:bodyPr/>
        <a:lstStyle/>
        <a:p>
          <a:r>
            <a:rPr lang="en-US" b="1"/>
            <a:t>Procedural </a:t>
          </a:r>
          <a:r>
            <a:rPr lang="en-US"/>
            <a:t>– user specifies what data is required and how to get those data </a:t>
          </a:r>
        </a:p>
      </dgm:t>
    </dgm:pt>
    <dgm:pt modelId="{E707EDFD-FC56-4416-9ADF-5BE5CD56802F}" type="parTrans" cxnId="{FEBF3F87-A921-45F0-9DD3-1862BD1FC2D7}">
      <dgm:prSet/>
      <dgm:spPr/>
      <dgm:t>
        <a:bodyPr/>
        <a:lstStyle/>
        <a:p>
          <a:endParaRPr lang="en-US"/>
        </a:p>
      </dgm:t>
    </dgm:pt>
    <dgm:pt modelId="{179D51DE-C9EB-410A-8C78-4308290049CF}" type="sibTrans" cxnId="{FEBF3F87-A921-45F0-9DD3-1862BD1FC2D7}">
      <dgm:prSet/>
      <dgm:spPr/>
      <dgm:t>
        <a:bodyPr/>
        <a:lstStyle/>
        <a:p>
          <a:endParaRPr lang="en-US"/>
        </a:p>
      </dgm:t>
    </dgm:pt>
    <dgm:pt modelId="{02F9A47C-91A4-47F1-9238-CB0A4D657264}">
      <dgm:prSet/>
      <dgm:spPr/>
      <dgm:t>
        <a:bodyPr/>
        <a:lstStyle/>
        <a:p>
          <a:r>
            <a:rPr lang="en-US" b="1"/>
            <a:t>Declarative (nonprocedural) </a:t>
          </a:r>
          <a:r>
            <a:rPr lang="en-US"/>
            <a:t>– user specifies what data is required without specifying how to get those data</a:t>
          </a:r>
        </a:p>
      </dgm:t>
    </dgm:pt>
    <dgm:pt modelId="{45CC002D-4383-45D0-9DEC-50D618A9052E}" type="parTrans" cxnId="{620680F2-AFB8-4984-8DA3-32643F65F42D}">
      <dgm:prSet/>
      <dgm:spPr/>
      <dgm:t>
        <a:bodyPr/>
        <a:lstStyle/>
        <a:p>
          <a:endParaRPr lang="en-US"/>
        </a:p>
      </dgm:t>
    </dgm:pt>
    <dgm:pt modelId="{196CA640-59E7-4B5D-AC77-82AC8F8AABCC}" type="sibTrans" cxnId="{620680F2-AFB8-4984-8DA3-32643F65F42D}">
      <dgm:prSet/>
      <dgm:spPr/>
      <dgm:t>
        <a:bodyPr/>
        <a:lstStyle/>
        <a:p>
          <a:endParaRPr lang="en-US"/>
        </a:p>
      </dgm:t>
    </dgm:pt>
    <dgm:pt modelId="{835012B6-6CC9-47C3-B1C6-31514BC2D060}">
      <dgm:prSet/>
      <dgm:spPr/>
      <dgm:t>
        <a:bodyPr/>
        <a:lstStyle/>
        <a:p>
          <a:r>
            <a:rPr lang="en-US"/>
            <a:t>SQL is the most widely used query language</a:t>
          </a:r>
        </a:p>
      </dgm:t>
    </dgm:pt>
    <dgm:pt modelId="{5B58EF54-A053-43A3-9DCD-9B28D576D723}" type="parTrans" cxnId="{912BC4AC-21A6-4EC0-A8BC-3C89F844EFD2}">
      <dgm:prSet/>
      <dgm:spPr/>
      <dgm:t>
        <a:bodyPr/>
        <a:lstStyle/>
        <a:p>
          <a:endParaRPr lang="en-US"/>
        </a:p>
      </dgm:t>
    </dgm:pt>
    <dgm:pt modelId="{A790FEB4-D131-46B7-9F59-670DC8689FD1}" type="sibTrans" cxnId="{912BC4AC-21A6-4EC0-A8BC-3C89F844EFD2}">
      <dgm:prSet/>
      <dgm:spPr/>
      <dgm:t>
        <a:bodyPr/>
        <a:lstStyle/>
        <a:p>
          <a:endParaRPr lang="en-US"/>
        </a:p>
      </dgm:t>
    </dgm:pt>
    <dgm:pt modelId="{2E2858CB-9313-4A13-8AD6-81A548B068B9}" type="pres">
      <dgm:prSet presAssocID="{FFCA8DDF-BC3D-4751-B325-9B588AA9343D}" presName="linear" presStyleCnt="0">
        <dgm:presLayoutVars>
          <dgm:animLvl val="lvl"/>
          <dgm:resizeHandles val="exact"/>
        </dgm:presLayoutVars>
      </dgm:prSet>
      <dgm:spPr/>
    </dgm:pt>
    <dgm:pt modelId="{D692CC83-0BD1-4889-BDC4-5564A8E87E6F}" type="pres">
      <dgm:prSet presAssocID="{FB672FCF-A680-4701-A243-C00DFB00D8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823F2E-2322-4141-865B-A4F3A5C148E1}" type="pres">
      <dgm:prSet presAssocID="{FB672FCF-A680-4701-A243-C00DFB00D8A4}" presName="childText" presStyleLbl="revTx" presStyleIdx="0" presStyleCnt="2">
        <dgm:presLayoutVars>
          <dgm:bulletEnabled val="1"/>
        </dgm:presLayoutVars>
      </dgm:prSet>
      <dgm:spPr/>
    </dgm:pt>
    <dgm:pt modelId="{DC9E8864-F75A-4345-8C7D-E3B0C66C3128}" type="pres">
      <dgm:prSet presAssocID="{B3C5826B-8CD4-4420-AC75-1FA3CBD682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7F1E21-7CF7-496D-8CF9-A4A099AF15F4}" type="pres">
      <dgm:prSet presAssocID="{B3C5826B-8CD4-4420-AC75-1FA3CBD68240}" presName="childText" presStyleLbl="revTx" presStyleIdx="1" presStyleCnt="2">
        <dgm:presLayoutVars>
          <dgm:bulletEnabled val="1"/>
        </dgm:presLayoutVars>
      </dgm:prSet>
      <dgm:spPr/>
    </dgm:pt>
    <dgm:pt modelId="{F7632D37-B052-469A-821F-B27D1BFBDABF}" type="pres">
      <dgm:prSet presAssocID="{835012B6-6CC9-47C3-B1C6-31514BC2D0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75DC00-C9DB-4370-A292-752EB03E4EB1}" type="presOf" srcId="{D23049A5-11D1-4A60-A7D9-213DF0069B5B}" destId="{7B823F2E-2322-4141-865B-A4F3A5C148E1}" srcOrd="0" destOrd="0" presId="urn:microsoft.com/office/officeart/2005/8/layout/vList2"/>
    <dgm:cxn modelId="{1F648030-574C-45A4-AE34-A07BD722B712}" type="presOf" srcId="{B3C5826B-8CD4-4420-AC75-1FA3CBD68240}" destId="{DC9E8864-F75A-4345-8C7D-E3B0C66C3128}" srcOrd="0" destOrd="0" presId="urn:microsoft.com/office/officeart/2005/8/layout/vList2"/>
    <dgm:cxn modelId="{03E09C34-7442-40DB-91F1-9E200DFA178C}" type="presOf" srcId="{02F9A47C-91A4-47F1-9238-CB0A4D657264}" destId="{B37F1E21-7CF7-496D-8CF9-A4A099AF15F4}" srcOrd="0" destOrd="1" presId="urn:microsoft.com/office/officeart/2005/8/layout/vList2"/>
    <dgm:cxn modelId="{F4C81360-FF5E-4B10-A5E1-F509A1F97D0A}" srcId="{FFCA8DDF-BC3D-4751-B325-9B588AA9343D}" destId="{FB672FCF-A680-4701-A243-C00DFB00D8A4}" srcOrd="0" destOrd="0" parTransId="{A549B844-0566-4179-81EC-2A5DE369F198}" sibTransId="{5AEDA0F2-0AC3-43A7-A690-9AC96D585224}"/>
    <dgm:cxn modelId="{188AE84D-2455-4BFD-B5B4-EB42AC306F95}" type="presOf" srcId="{FFCA8DDF-BC3D-4751-B325-9B588AA9343D}" destId="{2E2858CB-9313-4A13-8AD6-81A548B068B9}" srcOrd="0" destOrd="0" presId="urn:microsoft.com/office/officeart/2005/8/layout/vList2"/>
    <dgm:cxn modelId="{9BA29E55-7869-4CC1-B1B9-41E2C49B37BB}" srcId="{FFCA8DDF-BC3D-4751-B325-9B588AA9343D}" destId="{B3C5826B-8CD4-4420-AC75-1FA3CBD68240}" srcOrd="1" destOrd="0" parTransId="{A8994D5D-D7C8-464A-94AA-85364574C935}" sibTransId="{F27943B5-B3B5-4B05-A32D-8F48219A4E1D}"/>
    <dgm:cxn modelId="{FEBF3F87-A921-45F0-9DD3-1862BD1FC2D7}" srcId="{B3C5826B-8CD4-4420-AC75-1FA3CBD68240}" destId="{68A9EDE1-65DB-4DE0-B605-AC0FE277FBF1}" srcOrd="0" destOrd="0" parTransId="{E707EDFD-FC56-4416-9ADF-5BE5CD56802F}" sibTransId="{179D51DE-C9EB-410A-8C78-4308290049CF}"/>
    <dgm:cxn modelId="{4A78E788-959E-4C1C-A22A-7F4D09FA11E7}" type="presOf" srcId="{68A9EDE1-65DB-4DE0-B605-AC0FE277FBF1}" destId="{B37F1E21-7CF7-496D-8CF9-A4A099AF15F4}" srcOrd="0" destOrd="0" presId="urn:microsoft.com/office/officeart/2005/8/layout/vList2"/>
    <dgm:cxn modelId="{F82DDF8F-3D02-4B0D-8B68-D82A6940621E}" srcId="{FB672FCF-A680-4701-A243-C00DFB00D8A4}" destId="{D23049A5-11D1-4A60-A7D9-213DF0069B5B}" srcOrd="0" destOrd="0" parTransId="{70C63ED8-9191-4146-A477-BAB5153E96F6}" sibTransId="{B783A0ED-BEC7-4830-9D70-BC6340326A61}"/>
    <dgm:cxn modelId="{912BC4AC-21A6-4EC0-A8BC-3C89F844EFD2}" srcId="{FFCA8DDF-BC3D-4751-B325-9B588AA9343D}" destId="{835012B6-6CC9-47C3-B1C6-31514BC2D060}" srcOrd="2" destOrd="0" parTransId="{5B58EF54-A053-43A3-9DCD-9B28D576D723}" sibTransId="{A790FEB4-D131-46B7-9F59-670DC8689FD1}"/>
    <dgm:cxn modelId="{B704FFBE-9006-4057-969F-82E9C5744564}" type="presOf" srcId="{835012B6-6CC9-47C3-B1C6-31514BC2D060}" destId="{F7632D37-B052-469A-821F-B27D1BFBDABF}" srcOrd="0" destOrd="0" presId="urn:microsoft.com/office/officeart/2005/8/layout/vList2"/>
    <dgm:cxn modelId="{7B88B6D0-3185-4826-960E-BE7AC91EF1C6}" type="presOf" srcId="{FB672FCF-A680-4701-A243-C00DFB00D8A4}" destId="{D692CC83-0BD1-4889-BDC4-5564A8E87E6F}" srcOrd="0" destOrd="0" presId="urn:microsoft.com/office/officeart/2005/8/layout/vList2"/>
    <dgm:cxn modelId="{620680F2-AFB8-4984-8DA3-32643F65F42D}" srcId="{B3C5826B-8CD4-4420-AC75-1FA3CBD68240}" destId="{02F9A47C-91A4-47F1-9238-CB0A4D657264}" srcOrd="1" destOrd="0" parTransId="{45CC002D-4383-45D0-9DEC-50D618A9052E}" sibTransId="{196CA640-59E7-4B5D-AC77-82AC8F8AABCC}"/>
    <dgm:cxn modelId="{0BC0FF17-06FE-4D9F-8F81-3E2A46388C6E}" type="presParOf" srcId="{2E2858CB-9313-4A13-8AD6-81A548B068B9}" destId="{D692CC83-0BD1-4889-BDC4-5564A8E87E6F}" srcOrd="0" destOrd="0" presId="urn:microsoft.com/office/officeart/2005/8/layout/vList2"/>
    <dgm:cxn modelId="{36B11885-DFA4-466F-BCEB-D4512DD8B94C}" type="presParOf" srcId="{2E2858CB-9313-4A13-8AD6-81A548B068B9}" destId="{7B823F2E-2322-4141-865B-A4F3A5C148E1}" srcOrd="1" destOrd="0" presId="urn:microsoft.com/office/officeart/2005/8/layout/vList2"/>
    <dgm:cxn modelId="{90D3155B-3C35-4D8E-96FA-3504560B58C3}" type="presParOf" srcId="{2E2858CB-9313-4A13-8AD6-81A548B068B9}" destId="{DC9E8864-F75A-4345-8C7D-E3B0C66C3128}" srcOrd="2" destOrd="0" presId="urn:microsoft.com/office/officeart/2005/8/layout/vList2"/>
    <dgm:cxn modelId="{CDA1BF99-502D-4D5C-96B8-6B06124F45D0}" type="presParOf" srcId="{2E2858CB-9313-4A13-8AD6-81A548B068B9}" destId="{B37F1E21-7CF7-496D-8CF9-A4A099AF15F4}" srcOrd="3" destOrd="0" presId="urn:microsoft.com/office/officeart/2005/8/layout/vList2"/>
    <dgm:cxn modelId="{6BB90AED-F89B-4C58-BCDF-9A2F6B86229B}" type="presParOf" srcId="{2E2858CB-9313-4A13-8AD6-81A548B068B9}" destId="{F7632D37-B052-469A-821F-B27D1BFBDA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5DFA92-5C2F-49B0-BBC9-00ED641CACD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966497-704A-46EA-8338-2219305E4B17}">
      <dgm:prSet/>
      <dgm:spPr/>
      <dgm:t>
        <a:bodyPr/>
        <a:lstStyle/>
        <a:p>
          <a:r>
            <a:rPr lang="en-US"/>
            <a:t>Alternative ways of evaluating a given query</a:t>
          </a:r>
        </a:p>
      </dgm:t>
    </dgm:pt>
    <dgm:pt modelId="{D34B7112-0794-485A-818B-BD6238D295EC}" type="parTrans" cxnId="{16C4661B-3CCE-49AD-9730-2FDF64A27637}">
      <dgm:prSet/>
      <dgm:spPr/>
      <dgm:t>
        <a:bodyPr/>
        <a:lstStyle/>
        <a:p>
          <a:endParaRPr lang="en-US"/>
        </a:p>
      </dgm:t>
    </dgm:pt>
    <dgm:pt modelId="{22D9DD8E-ADA1-461D-B50D-EA861EAD3CB1}" type="sibTrans" cxnId="{16C4661B-3CCE-49AD-9730-2FDF64A27637}">
      <dgm:prSet/>
      <dgm:spPr/>
      <dgm:t>
        <a:bodyPr/>
        <a:lstStyle/>
        <a:p>
          <a:endParaRPr lang="en-US"/>
        </a:p>
      </dgm:t>
    </dgm:pt>
    <dgm:pt modelId="{54C3E491-7C46-4A40-A398-84E4DDFD548B}">
      <dgm:prSet/>
      <dgm:spPr/>
      <dgm:t>
        <a:bodyPr/>
        <a:lstStyle/>
        <a:p>
          <a:r>
            <a:rPr lang="en-US"/>
            <a:t>Equivalent expressions</a:t>
          </a:r>
        </a:p>
      </dgm:t>
    </dgm:pt>
    <dgm:pt modelId="{21DF6C88-19FE-4BD1-83C7-E79C5B05A042}" type="parTrans" cxnId="{EB2D4DAA-3EEC-436D-89E6-4A88C807997B}">
      <dgm:prSet/>
      <dgm:spPr/>
      <dgm:t>
        <a:bodyPr/>
        <a:lstStyle/>
        <a:p>
          <a:endParaRPr lang="en-US"/>
        </a:p>
      </dgm:t>
    </dgm:pt>
    <dgm:pt modelId="{8C246C83-5113-4E99-9BCA-7339E5FB7BE5}" type="sibTrans" cxnId="{EB2D4DAA-3EEC-436D-89E6-4A88C807997B}">
      <dgm:prSet/>
      <dgm:spPr/>
      <dgm:t>
        <a:bodyPr/>
        <a:lstStyle/>
        <a:p>
          <a:endParaRPr lang="en-US"/>
        </a:p>
      </dgm:t>
    </dgm:pt>
    <dgm:pt modelId="{1D0F30AF-BC2F-4CFF-93FB-C329C1BCDA56}">
      <dgm:prSet/>
      <dgm:spPr/>
      <dgm:t>
        <a:bodyPr/>
        <a:lstStyle/>
        <a:p>
          <a:r>
            <a:rPr lang="en-US"/>
            <a:t>Different algorithms for each operation</a:t>
          </a:r>
        </a:p>
      </dgm:t>
    </dgm:pt>
    <dgm:pt modelId="{957D6017-2A7B-48B5-ACC4-0CCB0A31C325}" type="parTrans" cxnId="{7E495616-5921-4D9C-874C-DA806CBEBE9E}">
      <dgm:prSet/>
      <dgm:spPr/>
      <dgm:t>
        <a:bodyPr/>
        <a:lstStyle/>
        <a:p>
          <a:endParaRPr lang="en-US"/>
        </a:p>
      </dgm:t>
    </dgm:pt>
    <dgm:pt modelId="{3CBE06AB-385F-4300-8BAF-C8E442E81EF5}" type="sibTrans" cxnId="{7E495616-5921-4D9C-874C-DA806CBEBE9E}">
      <dgm:prSet/>
      <dgm:spPr/>
      <dgm:t>
        <a:bodyPr/>
        <a:lstStyle/>
        <a:p>
          <a:endParaRPr lang="en-US"/>
        </a:p>
      </dgm:t>
    </dgm:pt>
    <dgm:pt modelId="{C32D10DF-136A-4351-A2DA-990633ACA479}">
      <dgm:prSet/>
      <dgm:spPr/>
      <dgm:t>
        <a:bodyPr/>
        <a:lstStyle/>
        <a:p>
          <a:r>
            <a:rPr lang="en-US"/>
            <a:t>Cost difference between a good and a bad way of evaluating a query can be enormous</a:t>
          </a:r>
        </a:p>
      </dgm:t>
    </dgm:pt>
    <dgm:pt modelId="{C891AE31-1D31-45EE-9E59-CA425D5ADC42}" type="parTrans" cxnId="{A742D2FA-C8AD-4895-90DA-14E999AF8B27}">
      <dgm:prSet/>
      <dgm:spPr/>
      <dgm:t>
        <a:bodyPr/>
        <a:lstStyle/>
        <a:p>
          <a:endParaRPr lang="en-US"/>
        </a:p>
      </dgm:t>
    </dgm:pt>
    <dgm:pt modelId="{D95387CE-4A34-4D83-BBE0-FFEB40A962D9}" type="sibTrans" cxnId="{A742D2FA-C8AD-4895-90DA-14E999AF8B27}">
      <dgm:prSet/>
      <dgm:spPr/>
      <dgm:t>
        <a:bodyPr/>
        <a:lstStyle/>
        <a:p>
          <a:endParaRPr lang="en-US"/>
        </a:p>
      </dgm:t>
    </dgm:pt>
    <dgm:pt modelId="{FCB8693B-CE97-4C89-B9E2-73957778C904}">
      <dgm:prSet/>
      <dgm:spPr/>
      <dgm:t>
        <a:bodyPr/>
        <a:lstStyle/>
        <a:p>
          <a:r>
            <a:rPr lang="en-US"/>
            <a:t>Need to estimate the cost of operations</a:t>
          </a:r>
        </a:p>
      </dgm:t>
    </dgm:pt>
    <dgm:pt modelId="{4B730878-3C43-4173-99F2-2724E502866B}" type="parTrans" cxnId="{2FD995FD-6CE2-4BCB-A68A-48B9C4CAAC6B}">
      <dgm:prSet/>
      <dgm:spPr/>
      <dgm:t>
        <a:bodyPr/>
        <a:lstStyle/>
        <a:p>
          <a:endParaRPr lang="en-US"/>
        </a:p>
      </dgm:t>
    </dgm:pt>
    <dgm:pt modelId="{ABD0EB1B-B5A0-41FB-94D9-50414636F688}" type="sibTrans" cxnId="{2FD995FD-6CE2-4BCB-A68A-48B9C4CAAC6B}">
      <dgm:prSet/>
      <dgm:spPr/>
      <dgm:t>
        <a:bodyPr/>
        <a:lstStyle/>
        <a:p>
          <a:endParaRPr lang="en-US"/>
        </a:p>
      </dgm:t>
    </dgm:pt>
    <dgm:pt modelId="{E98305AE-AC0C-4D12-9BDF-7FB902CC519F}">
      <dgm:prSet/>
      <dgm:spPr/>
      <dgm:t>
        <a:bodyPr/>
        <a:lstStyle/>
        <a:p>
          <a:r>
            <a:rPr lang="en-US"/>
            <a:t>Depends critically on statistical information about relations which the database must maintain</a:t>
          </a:r>
        </a:p>
      </dgm:t>
    </dgm:pt>
    <dgm:pt modelId="{307F9834-088D-4C4D-A475-144E363886C9}" type="parTrans" cxnId="{8EEE3A5B-8B39-4544-9F21-CDEB1E4FB127}">
      <dgm:prSet/>
      <dgm:spPr/>
      <dgm:t>
        <a:bodyPr/>
        <a:lstStyle/>
        <a:p>
          <a:endParaRPr lang="en-US"/>
        </a:p>
      </dgm:t>
    </dgm:pt>
    <dgm:pt modelId="{9782CDF8-132E-4A7B-A13C-E5992914A71D}" type="sibTrans" cxnId="{8EEE3A5B-8B39-4544-9F21-CDEB1E4FB127}">
      <dgm:prSet/>
      <dgm:spPr/>
      <dgm:t>
        <a:bodyPr/>
        <a:lstStyle/>
        <a:p>
          <a:endParaRPr lang="en-US"/>
        </a:p>
      </dgm:t>
    </dgm:pt>
    <dgm:pt modelId="{F3D25929-BE9E-430F-99B4-D58EA11B2F92}">
      <dgm:prSet/>
      <dgm:spPr/>
      <dgm:t>
        <a:bodyPr/>
        <a:lstStyle/>
        <a:p>
          <a:r>
            <a:rPr lang="en-US"/>
            <a:t>Need to estimate statistics for intermediate results to compute cost of complex expressions</a:t>
          </a:r>
        </a:p>
      </dgm:t>
    </dgm:pt>
    <dgm:pt modelId="{073802B0-F205-41F0-9834-2625793233F8}" type="parTrans" cxnId="{413101F8-C927-47FD-9C94-0ABFD9EB54D6}">
      <dgm:prSet/>
      <dgm:spPr/>
      <dgm:t>
        <a:bodyPr/>
        <a:lstStyle/>
        <a:p>
          <a:endParaRPr lang="en-US"/>
        </a:p>
      </dgm:t>
    </dgm:pt>
    <dgm:pt modelId="{8304D595-96A6-4B2F-AC9A-8FAE4D7D2067}" type="sibTrans" cxnId="{413101F8-C927-47FD-9C94-0ABFD9EB54D6}">
      <dgm:prSet/>
      <dgm:spPr/>
      <dgm:t>
        <a:bodyPr/>
        <a:lstStyle/>
        <a:p>
          <a:endParaRPr lang="en-US"/>
        </a:p>
      </dgm:t>
    </dgm:pt>
    <dgm:pt modelId="{C032AF90-BAD4-4137-9B21-E3D8B4AFE1BD}" type="pres">
      <dgm:prSet presAssocID="{6E5DFA92-5C2F-49B0-BBC9-00ED641CACD1}" presName="linear" presStyleCnt="0">
        <dgm:presLayoutVars>
          <dgm:animLvl val="lvl"/>
          <dgm:resizeHandles val="exact"/>
        </dgm:presLayoutVars>
      </dgm:prSet>
      <dgm:spPr/>
    </dgm:pt>
    <dgm:pt modelId="{150E2E46-CDF6-455F-8D96-A3BC1CBDCCE0}" type="pres">
      <dgm:prSet presAssocID="{E3966497-704A-46EA-8338-2219305E4B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F55FEB-EB6E-4E23-AED5-1042C1CAD4EA}" type="pres">
      <dgm:prSet presAssocID="{E3966497-704A-46EA-8338-2219305E4B17}" presName="childText" presStyleLbl="revTx" presStyleIdx="0" presStyleCnt="2">
        <dgm:presLayoutVars>
          <dgm:bulletEnabled val="1"/>
        </dgm:presLayoutVars>
      </dgm:prSet>
      <dgm:spPr/>
    </dgm:pt>
    <dgm:pt modelId="{8D3750C0-E711-4006-96F4-A04BDF0585DA}" type="pres">
      <dgm:prSet presAssocID="{C32D10DF-136A-4351-A2DA-990633ACA4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974ECD-51EC-47B0-A722-FFAD956863DB}" type="pres">
      <dgm:prSet presAssocID="{D95387CE-4A34-4D83-BBE0-FFEB40A962D9}" presName="spacer" presStyleCnt="0"/>
      <dgm:spPr/>
    </dgm:pt>
    <dgm:pt modelId="{06718185-5DE6-4ECB-92F4-45F0F2482E03}" type="pres">
      <dgm:prSet presAssocID="{FCB8693B-CE97-4C89-B9E2-73957778C90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341865-9F13-4559-9C1D-B9FF9456862D}" type="pres">
      <dgm:prSet presAssocID="{FCB8693B-CE97-4C89-B9E2-73957778C90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96FA706-CE2D-4FE4-B112-264A0660F992}" type="presOf" srcId="{FCB8693B-CE97-4C89-B9E2-73957778C904}" destId="{06718185-5DE6-4ECB-92F4-45F0F2482E03}" srcOrd="0" destOrd="0" presId="urn:microsoft.com/office/officeart/2005/8/layout/vList2"/>
    <dgm:cxn modelId="{7E495616-5921-4D9C-874C-DA806CBEBE9E}" srcId="{E3966497-704A-46EA-8338-2219305E4B17}" destId="{1D0F30AF-BC2F-4CFF-93FB-C329C1BCDA56}" srcOrd="1" destOrd="0" parTransId="{957D6017-2A7B-48B5-ACC4-0CCB0A31C325}" sibTransId="{3CBE06AB-385F-4300-8BAF-C8E442E81EF5}"/>
    <dgm:cxn modelId="{16C4661B-3CCE-49AD-9730-2FDF64A27637}" srcId="{6E5DFA92-5C2F-49B0-BBC9-00ED641CACD1}" destId="{E3966497-704A-46EA-8338-2219305E4B17}" srcOrd="0" destOrd="0" parTransId="{D34B7112-0794-485A-818B-BD6238D295EC}" sibTransId="{22D9DD8E-ADA1-461D-B50D-EA861EAD3CB1}"/>
    <dgm:cxn modelId="{8EEE3A5B-8B39-4544-9F21-CDEB1E4FB127}" srcId="{FCB8693B-CE97-4C89-B9E2-73957778C904}" destId="{E98305AE-AC0C-4D12-9BDF-7FB902CC519F}" srcOrd="0" destOrd="0" parTransId="{307F9834-088D-4C4D-A475-144E363886C9}" sibTransId="{9782CDF8-132E-4A7B-A13C-E5992914A71D}"/>
    <dgm:cxn modelId="{0D46C189-F509-4910-8A86-B7F02ADE62E0}" type="presOf" srcId="{6E5DFA92-5C2F-49B0-BBC9-00ED641CACD1}" destId="{C032AF90-BAD4-4137-9B21-E3D8B4AFE1BD}" srcOrd="0" destOrd="0" presId="urn:microsoft.com/office/officeart/2005/8/layout/vList2"/>
    <dgm:cxn modelId="{D4201099-7C32-4C65-8FCA-E292A96D944A}" type="presOf" srcId="{E3966497-704A-46EA-8338-2219305E4B17}" destId="{150E2E46-CDF6-455F-8D96-A3BC1CBDCCE0}" srcOrd="0" destOrd="0" presId="urn:microsoft.com/office/officeart/2005/8/layout/vList2"/>
    <dgm:cxn modelId="{5ED2549E-D072-4AF8-AE10-8190BE2B16AE}" type="presOf" srcId="{1D0F30AF-BC2F-4CFF-93FB-C329C1BCDA56}" destId="{8BF55FEB-EB6E-4E23-AED5-1042C1CAD4EA}" srcOrd="0" destOrd="1" presId="urn:microsoft.com/office/officeart/2005/8/layout/vList2"/>
    <dgm:cxn modelId="{BC3F46A6-5F5C-4F8A-A06A-CD5F8AA69441}" type="presOf" srcId="{54C3E491-7C46-4A40-A398-84E4DDFD548B}" destId="{8BF55FEB-EB6E-4E23-AED5-1042C1CAD4EA}" srcOrd="0" destOrd="0" presId="urn:microsoft.com/office/officeart/2005/8/layout/vList2"/>
    <dgm:cxn modelId="{EB2D4DAA-3EEC-436D-89E6-4A88C807997B}" srcId="{E3966497-704A-46EA-8338-2219305E4B17}" destId="{54C3E491-7C46-4A40-A398-84E4DDFD548B}" srcOrd="0" destOrd="0" parTransId="{21DF6C88-19FE-4BD1-83C7-E79C5B05A042}" sibTransId="{8C246C83-5113-4E99-9BCA-7339E5FB7BE5}"/>
    <dgm:cxn modelId="{A3095CC8-6B70-418A-A685-693AA0E07B9D}" type="presOf" srcId="{E98305AE-AC0C-4D12-9BDF-7FB902CC519F}" destId="{25341865-9F13-4559-9C1D-B9FF9456862D}" srcOrd="0" destOrd="0" presId="urn:microsoft.com/office/officeart/2005/8/layout/vList2"/>
    <dgm:cxn modelId="{9E8DDAC8-B404-4834-B88D-19DC73E2EEA3}" type="presOf" srcId="{C32D10DF-136A-4351-A2DA-990633ACA479}" destId="{8D3750C0-E711-4006-96F4-A04BDF0585DA}" srcOrd="0" destOrd="0" presId="urn:microsoft.com/office/officeart/2005/8/layout/vList2"/>
    <dgm:cxn modelId="{2E184EE9-7C24-4C08-B496-4E39C2E024FD}" type="presOf" srcId="{F3D25929-BE9E-430F-99B4-D58EA11B2F92}" destId="{25341865-9F13-4559-9C1D-B9FF9456862D}" srcOrd="0" destOrd="1" presId="urn:microsoft.com/office/officeart/2005/8/layout/vList2"/>
    <dgm:cxn modelId="{413101F8-C927-47FD-9C94-0ABFD9EB54D6}" srcId="{FCB8693B-CE97-4C89-B9E2-73957778C904}" destId="{F3D25929-BE9E-430F-99B4-D58EA11B2F92}" srcOrd="1" destOrd="0" parTransId="{073802B0-F205-41F0-9834-2625793233F8}" sibTransId="{8304D595-96A6-4B2F-AC9A-8FAE4D7D2067}"/>
    <dgm:cxn modelId="{A742D2FA-C8AD-4895-90DA-14E999AF8B27}" srcId="{6E5DFA92-5C2F-49B0-BBC9-00ED641CACD1}" destId="{C32D10DF-136A-4351-A2DA-990633ACA479}" srcOrd="1" destOrd="0" parTransId="{C891AE31-1D31-45EE-9E59-CA425D5ADC42}" sibTransId="{D95387CE-4A34-4D83-BBE0-FFEB40A962D9}"/>
    <dgm:cxn modelId="{2FD995FD-6CE2-4BCB-A68A-48B9C4CAAC6B}" srcId="{6E5DFA92-5C2F-49B0-BBC9-00ED641CACD1}" destId="{FCB8693B-CE97-4C89-B9E2-73957778C904}" srcOrd="2" destOrd="0" parTransId="{4B730878-3C43-4173-99F2-2724E502866B}" sibTransId="{ABD0EB1B-B5A0-41FB-94D9-50414636F688}"/>
    <dgm:cxn modelId="{6D0FE333-1768-4077-8D51-4809DDDFD57A}" type="presParOf" srcId="{C032AF90-BAD4-4137-9B21-E3D8B4AFE1BD}" destId="{150E2E46-CDF6-455F-8D96-A3BC1CBDCCE0}" srcOrd="0" destOrd="0" presId="urn:microsoft.com/office/officeart/2005/8/layout/vList2"/>
    <dgm:cxn modelId="{D0FB311B-45C4-42EE-88BE-6178B30D7B45}" type="presParOf" srcId="{C032AF90-BAD4-4137-9B21-E3D8B4AFE1BD}" destId="{8BF55FEB-EB6E-4E23-AED5-1042C1CAD4EA}" srcOrd="1" destOrd="0" presId="urn:microsoft.com/office/officeart/2005/8/layout/vList2"/>
    <dgm:cxn modelId="{AA61652D-AA25-4EC4-AB5E-A46A9EBB4F90}" type="presParOf" srcId="{C032AF90-BAD4-4137-9B21-E3D8B4AFE1BD}" destId="{8D3750C0-E711-4006-96F4-A04BDF0585DA}" srcOrd="2" destOrd="0" presId="urn:microsoft.com/office/officeart/2005/8/layout/vList2"/>
    <dgm:cxn modelId="{C6BEFA07-515F-4063-906E-75A1B20FB732}" type="presParOf" srcId="{C032AF90-BAD4-4137-9B21-E3D8B4AFE1BD}" destId="{05974ECD-51EC-47B0-A722-FFAD956863DB}" srcOrd="3" destOrd="0" presId="urn:microsoft.com/office/officeart/2005/8/layout/vList2"/>
    <dgm:cxn modelId="{3D08DA91-D9EB-4FFC-BE86-413CDD5B6B9D}" type="presParOf" srcId="{C032AF90-BAD4-4137-9B21-E3D8B4AFE1BD}" destId="{06718185-5DE6-4ECB-92F4-45F0F2482E03}" srcOrd="4" destOrd="0" presId="urn:microsoft.com/office/officeart/2005/8/layout/vList2"/>
    <dgm:cxn modelId="{3E07B8CF-1EE8-473E-8B52-AD4DFB4E18BB}" type="presParOf" srcId="{C032AF90-BAD4-4137-9B21-E3D8B4AFE1BD}" destId="{25341865-9F13-4559-9C1D-B9FF9456862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6EC38-A354-4108-A612-0DDD121229F1}">
      <dsp:nvSpPr>
        <dsp:cNvPr id="0" name=""/>
        <dsp:cNvSpPr/>
      </dsp:nvSpPr>
      <dsp:spPr>
        <a:xfrm>
          <a:off x="0" y="3291729"/>
          <a:ext cx="5000124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 the early days, these applications were built directly on top of file systems</a:t>
          </a:r>
        </a:p>
      </dsp:txBody>
      <dsp:txXfrm>
        <a:off x="0" y="3291729"/>
        <a:ext cx="5000124" cy="2159731"/>
      </dsp:txXfrm>
    </dsp:sp>
    <dsp:sp modelId="{06FCD377-889B-49F1-9BAE-976FD8AFD801}">
      <dsp:nvSpPr>
        <dsp:cNvPr id="0" name=""/>
        <dsp:cNvSpPr/>
      </dsp:nvSpPr>
      <dsp:spPr>
        <a:xfrm rot="10800000">
          <a:off x="0" y="2459"/>
          <a:ext cx="5000124" cy="332166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Application program examples:</a:t>
          </a:r>
        </a:p>
      </dsp:txBody>
      <dsp:txXfrm rot="-10800000">
        <a:off x="0" y="2459"/>
        <a:ext cx="5000124" cy="1165904"/>
      </dsp:txXfrm>
    </dsp:sp>
    <dsp:sp modelId="{83AE27C4-9323-486C-B0D5-DA5254F03763}">
      <dsp:nvSpPr>
        <dsp:cNvPr id="0" name=""/>
        <dsp:cNvSpPr/>
      </dsp:nvSpPr>
      <dsp:spPr>
        <a:xfrm>
          <a:off x="2441" y="1168364"/>
          <a:ext cx="1665080" cy="9931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new students, instructors, and courses.</a:t>
          </a:r>
        </a:p>
      </dsp:txBody>
      <dsp:txXfrm>
        <a:off x="2441" y="1168364"/>
        <a:ext cx="1665080" cy="993178"/>
      </dsp:txXfrm>
    </dsp:sp>
    <dsp:sp modelId="{8420C4C9-0315-41BD-8D67-11CE71B9C8EB}">
      <dsp:nvSpPr>
        <dsp:cNvPr id="0" name=""/>
        <dsp:cNvSpPr/>
      </dsp:nvSpPr>
      <dsp:spPr>
        <a:xfrm>
          <a:off x="1667521" y="1168364"/>
          <a:ext cx="1665080" cy="99317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Register students for courses, and generate class rosters.</a:t>
          </a:r>
        </a:p>
      </dsp:txBody>
      <dsp:txXfrm>
        <a:off x="1667521" y="1168364"/>
        <a:ext cx="1665080" cy="993178"/>
      </dsp:txXfrm>
    </dsp:sp>
    <dsp:sp modelId="{FA0C0E0E-BC48-4016-BB20-00B37C05921E}">
      <dsp:nvSpPr>
        <dsp:cNvPr id="0" name=""/>
        <dsp:cNvSpPr/>
      </dsp:nvSpPr>
      <dsp:spPr>
        <a:xfrm>
          <a:off x="3332602" y="1168364"/>
          <a:ext cx="1665080" cy="99317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Assign grades to students, compute grade point averages (GPA), and generate transcripts.</a:t>
          </a:r>
        </a:p>
      </dsp:txBody>
      <dsp:txXfrm>
        <a:off x="3332602" y="1168364"/>
        <a:ext cx="1665080" cy="9931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773FB-D00B-4DAF-85F5-240F6049011E}">
      <dsp:nvSpPr>
        <dsp:cNvPr id="0" name=""/>
        <dsp:cNvSpPr/>
      </dsp:nvSpPr>
      <dsp:spPr>
        <a:xfrm>
          <a:off x="0" y="61879"/>
          <a:ext cx="5000124" cy="1904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Coordinates all the activities of the database system; the database administrator has a good understanding of the enterprise’s information resources and needs.</a:t>
          </a:r>
        </a:p>
      </dsp:txBody>
      <dsp:txXfrm>
        <a:off x="92983" y="154862"/>
        <a:ext cx="4814158" cy="1718794"/>
      </dsp:txXfrm>
    </dsp:sp>
    <dsp:sp modelId="{F38579CC-0EB7-4F9D-A141-ABF6C0B4C819}">
      <dsp:nvSpPr>
        <dsp:cNvPr id="0" name=""/>
        <dsp:cNvSpPr/>
      </dsp:nvSpPr>
      <dsp:spPr>
        <a:xfrm>
          <a:off x="0" y="2029999"/>
          <a:ext cx="5000124" cy="19047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Database administrator's duties include:</a:t>
          </a:r>
        </a:p>
      </dsp:txBody>
      <dsp:txXfrm>
        <a:off x="92983" y="2122982"/>
        <a:ext cx="4814158" cy="1718794"/>
      </dsp:txXfrm>
    </dsp:sp>
    <dsp:sp modelId="{192DDBD3-DD01-4862-8AC6-EB2015C7111D}">
      <dsp:nvSpPr>
        <dsp:cNvPr id="0" name=""/>
        <dsp:cNvSpPr/>
      </dsp:nvSpPr>
      <dsp:spPr>
        <a:xfrm>
          <a:off x="0" y="3934760"/>
          <a:ext cx="5000124" cy="14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Schema definition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Storage structure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Schema &amp; physical organization modification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Granting user authority to access DB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Specifying integrity constraints</a:t>
          </a:r>
        </a:p>
      </dsp:txBody>
      <dsp:txXfrm>
        <a:off x="0" y="3934760"/>
        <a:ext cx="5000124" cy="1457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EAF3D-3EF4-44B1-B142-13E43E2C725D}">
      <dsp:nvSpPr>
        <dsp:cNvPr id="0" name=""/>
        <dsp:cNvSpPr/>
      </dsp:nvSpPr>
      <dsp:spPr>
        <a:xfrm>
          <a:off x="0" y="84980"/>
          <a:ext cx="4697730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redundancy and inconsistency</a:t>
          </a:r>
        </a:p>
      </dsp:txBody>
      <dsp:txXfrm>
        <a:off x="46541" y="131521"/>
        <a:ext cx="4604648" cy="860321"/>
      </dsp:txXfrm>
    </dsp:sp>
    <dsp:sp modelId="{167C1B5B-3B13-49EA-B185-3D7443C25F59}">
      <dsp:nvSpPr>
        <dsp:cNvPr id="0" name=""/>
        <dsp:cNvSpPr/>
      </dsp:nvSpPr>
      <dsp:spPr>
        <a:xfrm>
          <a:off x="0" y="1038383"/>
          <a:ext cx="4697730" cy="283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Multiple file formats, duplication of information in different files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Problems: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Waste of space to have duplicate data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Causes more maintenance headaches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The biggest problem: 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Data changes in one file could cause inconsistencies</a:t>
          </a:r>
          <a:endParaRPr lang="en-US" sz="1900" kern="1200"/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Compromises in </a:t>
          </a:r>
          <a:r>
            <a:rPr lang="en-US" sz="1900" b="1" i="1" kern="1200"/>
            <a:t>data integrity</a:t>
          </a:r>
          <a:endParaRPr lang="en-US" sz="1900" kern="1200"/>
        </a:p>
      </dsp:txBody>
      <dsp:txXfrm>
        <a:off x="0" y="1038383"/>
        <a:ext cx="4697730" cy="2831760"/>
      </dsp:txXfrm>
    </dsp:sp>
    <dsp:sp modelId="{CEF5626D-64C2-40F0-A887-55721CA75791}">
      <dsp:nvSpPr>
        <dsp:cNvPr id="0" name=""/>
        <dsp:cNvSpPr/>
      </dsp:nvSpPr>
      <dsp:spPr>
        <a:xfrm>
          <a:off x="0" y="3870144"/>
          <a:ext cx="4697730" cy="9534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Difficulty in accessing data </a:t>
          </a:r>
          <a:r>
            <a:rPr lang="en-US" sz="2400" kern="1200">
              <a:sym typeface="Wingdings" panose="05000000000000000000" pitchFamily="2" charset="2"/>
            </a:rPr>
            <a:t></a:t>
          </a:r>
          <a:r>
            <a:rPr lang="en-US" sz="2400" kern="1200"/>
            <a:t> lengthy development times</a:t>
          </a:r>
        </a:p>
      </dsp:txBody>
      <dsp:txXfrm>
        <a:off x="46541" y="3916685"/>
        <a:ext cx="4604648" cy="860321"/>
      </dsp:txXfrm>
    </dsp:sp>
    <dsp:sp modelId="{DBED3940-2BF0-484D-93C2-C8EFE35F7A00}">
      <dsp:nvSpPr>
        <dsp:cNvPr id="0" name=""/>
        <dsp:cNvSpPr/>
      </dsp:nvSpPr>
      <dsp:spPr>
        <a:xfrm>
          <a:off x="0" y="4823547"/>
          <a:ext cx="469773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Need to write a new program to carry out each new task</a:t>
          </a:r>
        </a:p>
      </dsp:txBody>
      <dsp:txXfrm>
        <a:off x="0" y="4823547"/>
        <a:ext cx="4697730" cy="596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8F886-3865-4343-A50F-F594D9E459C7}">
      <dsp:nvSpPr>
        <dsp:cNvPr id="0" name=""/>
        <dsp:cNvSpPr/>
      </dsp:nvSpPr>
      <dsp:spPr>
        <a:xfrm>
          <a:off x="0" y="523557"/>
          <a:ext cx="5000124" cy="237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70764" rIns="38806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All programs maintain metadata for each file they use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Problems: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Each application programmer must maintain his/her own data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Each application program needs to include code for the metadata of each file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Each application program must have its own processing routines for reading, inserting, updating, and deleting data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Lack of coordination and central control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Non-standard file formats</a:t>
          </a:r>
        </a:p>
      </dsp:txBody>
      <dsp:txXfrm>
        <a:off x="0" y="523557"/>
        <a:ext cx="5000124" cy="2375100"/>
      </dsp:txXfrm>
    </dsp:sp>
    <dsp:sp modelId="{E6B4B1E6-7608-4D4E-8C93-4D1825FA5A65}">
      <dsp:nvSpPr>
        <dsp:cNvPr id="0" name=""/>
        <dsp:cNvSpPr/>
      </dsp:nvSpPr>
      <dsp:spPr>
        <a:xfrm>
          <a:off x="250006" y="331677"/>
          <a:ext cx="3500086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Program-Data Dependence</a:t>
          </a:r>
        </a:p>
      </dsp:txBody>
      <dsp:txXfrm>
        <a:off x="268740" y="350411"/>
        <a:ext cx="3462618" cy="346292"/>
      </dsp:txXfrm>
    </dsp:sp>
    <dsp:sp modelId="{A709BDD7-AA52-4504-9E0B-3F9EE80C7B60}">
      <dsp:nvSpPr>
        <dsp:cNvPr id="0" name=""/>
        <dsp:cNvSpPr/>
      </dsp:nvSpPr>
      <dsp:spPr>
        <a:xfrm>
          <a:off x="0" y="3160737"/>
          <a:ext cx="5000124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70764" rIns="38806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Multiple files and formats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No centralized control of data</a:t>
          </a:r>
        </a:p>
      </dsp:txBody>
      <dsp:txXfrm>
        <a:off x="0" y="3160737"/>
        <a:ext cx="5000124" cy="757575"/>
      </dsp:txXfrm>
    </dsp:sp>
    <dsp:sp modelId="{24C90E2C-E4D0-45DA-ACC2-2292C4F683A2}">
      <dsp:nvSpPr>
        <dsp:cNvPr id="0" name=""/>
        <dsp:cNvSpPr/>
      </dsp:nvSpPr>
      <dsp:spPr>
        <a:xfrm>
          <a:off x="250006" y="2968857"/>
          <a:ext cx="3500086" cy="38376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isolation/limited data sharing</a:t>
          </a:r>
        </a:p>
      </dsp:txBody>
      <dsp:txXfrm>
        <a:off x="268740" y="2987591"/>
        <a:ext cx="3462618" cy="346292"/>
      </dsp:txXfrm>
    </dsp:sp>
    <dsp:sp modelId="{82B4850A-8775-47E9-9747-4A597C7BA068}">
      <dsp:nvSpPr>
        <dsp:cNvPr id="0" name=""/>
        <dsp:cNvSpPr/>
      </dsp:nvSpPr>
      <dsp:spPr>
        <a:xfrm>
          <a:off x="0" y="4180392"/>
          <a:ext cx="5000124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70764" rIns="38806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Integrity constraints  (e.g., account balance &gt; 0) become “buried” in program code rather than being stated explicitly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Hard to add new constraints or change existing ones</a:t>
          </a:r>
        </a:p>
      </dsp:txBody>
      <dsp:txXfrm>
        <a:off x="0" y="4180392"/>
        <a:ext cx="5000124" cy="941850"/>
      </dsp:txXfrm>
    </dsp:sp>
    <dsp:sp modelId="{6FBB7C35-5CAD-4BF0-A065-28715B7BE69D}">
      <dsp:nvSpPr>
        <dsp:cNvPr id="0" name=""/>
        <dsp:cNvSpPr/>
      </dsp:nvSpPr>
      <dsp:spPr>
        <a:xfrm>
          <a:off x="250006" y="3988512"/>
          <a:ext cx="3500086" cy="3837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Integrity problems</a:t>
          </a:r>
        </a:p>
      </dsp:txBody>
      <dsp:txXfrm>
        <a:off x="268740" y="4007246"/>
        <a:ext cx="3462618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76EB0-5130-4F4B-A807-94A33D0706CB}">
      <dsp:nvSpPr>
        <dsp:cNvPr id="0" name=""/>
        <dsp:cNvSpPr/>
      </dsp:nvSpPr>
      <dsp:spPr>
        <a:xfrm>
          <a:off x="0" y="26477"/>
          <a:ext cx="5669628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Atomicity of updates</a:t>
          </a:r>
        </a:p>
      </dsp:txBody>
      <dsp:txXfrm>
        <a:off x="31613" y="58090"/>
        <a:ext cx="5606402" cy="584369"/>
      </dsp:txXfrm>
    </dsp:sp>
    <dsp:sp modelId="{DF99501C-F8EB-4352-94B7-A661A135E73F}">
      <dsp:nvSpPr>
        <dsp:cNvPr id="0" name=""/>
        <dsp:cNvSpPr/>
      </dsp:nvSpPr>
      <dsp:spPr>
        <a:xfrm>
          <a:off x="0" y="674072"/>
          <a:ext cx="5669628" cy="162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1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Failures may leave database in an inconsistent state with partial updates carried out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Example: Transfer of funds from one account to another should either complete or not happen at all</a:t>
          </a:r>
        </a:p>
      </dsp:txBody>
      <dsp:txXfrm>
        <a:off x="0" y="674072"/>
        <a:ext cx="5669628" cy="1620809"/>
      </dsp:txXfrm>
    </dsp:sp>
    <dsp:sp modelId="{EF7B936E-A52C-4E64-941D-BA03B950D24D}">
      <dsp:nvSpPr>
        <dsp:cNvPr id="0" name=""/>
        <dsp:cNvSpPr/>
      </dsp:nvSpPr>
      <dsp:spPr>
        <a:xfrm>
          <a:off x="0" y="2294882"/>
          <a:ext cx="5669628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Concurrent access by multiple users</a:t>
          </a:r>
        </a:p>
      </dsp:txBody>
      <dsp:txXfrm>
        <a:off x="31613" y="2326495"/>
        <a:ext cx="5606402" cy="584369"/>
      </dsp:txXfrm>
    </dsp:sp>
    <dsp:sp modelId="{01D15A90-AB86-49CD-8671-314B60B0A90E}">
      <dsp:nvSpPr>
        <dsp:cNvPr id="0" name=""/>
        <dsp:cNvSpPr/>
      </dsp:nvSpPr>
      <dsp:spPr>
        <a:xfrm>
          <a:off x="0" y="2942477"/>
          <a:ext cx="5669628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1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Concurrent access needed for performance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Uncontrolled concurrent accesses can lead to inconsistencies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Example: Two people reading a balance (say 100) and updating it by withdrawing money (say 50 each) at the same time</a:t>
          </a:r>
        </a:p>
      </dsp:txBody>
      <dsp:txXfrm>
        <a:off x="0" y="2942477"/>
        <a:ext cx="5669628" cy="2012039"/>
      </dsp:txXfrm>
    </dsp:sp>
    <dsp:sp modelId="{2CB86081-D6D1-4DE1-83A5-9B9AFC61E756}">
      <dsp:nvSpPr>
        <dsp:cNvPr id="0" name=""/>
        <dsp:cNvSpPr/>
      </dsp:nvSpPr>
      <dsp:spPr>
        <a:xfrm>
          <a:off x="0" y="4954517"/>
          <a:ext cx="5669628" cy="6475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Security problems</a:t>
          </a:r>
        </a:p>
      </dsp:txBody>
      <dsp:txXfrm>
        <a:off x="31613" y="4986130"/>
        <a:ext cx="5606402" cy="584369"/>
      </dsp:txXfrm>
    </dsp:sp>
    <dsp:sp modelId="{E66948FC-F0DE-4E61-8F41-0B76E8B32158}">
      <dsp:nvSpPr>
        <dsp:cNvPr id="0" name=""/>
        <dsp:cNvSpPr/>
      </dsp:nvSpPr>
      <dsp:spPr>
        <a:xfrm>
          <a:off x="0" y="5602112"/>
          <a:ext cx="5669628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1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Hard to provide user access to some, but not all, data</a:t>
          </a:r>
        </a:p>
      </dsp:txBody>
      <dsp:txXfrm>
        <a:off x="0" y="5602112"/>
        <a:ext cx="5669628" cy="656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7BEE8-9EBA-4678-AD94-A47B22A16E8F}">
      <dsp:nvSpPr>
        <dsp:cNvPr id="0" name=""/>
        <dsp:cNvSpPr/>
      </dsp:nvSpPr>
      <dsp:spPr>
        <a:xfrm>
          <a:off x="0" y="0"/>
          <a:ext cx="7309569" cy="1128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Central repository of shared data</a:t>
          </a:r>
        </a:p>
      </dsp:txBody>
      <dsp:txXfrm>
        <a:off x="33043" y="33043"/>
        <a:ext cx="6092196" cy="1062074"/>
      </dsp:txXfrm>
    </dsp:sp>
    <dsp:sp modelId="{1704FFEC-4DC5-4F72-A854-9D7D07E17E71}">
      <dsp:nvSpPr>
        <dsp:cNvPr id="0" name=""/>
        <dsp:cNvSpPr/>
      </dsp:nvSpPr>
      <dsp:spPr>
        <a:xfrm>
          <a:off x="644962" y="1316186"/>
          <a:ext cx="7309569" cy="1128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is managed by a controlling agent</a:t>
          </a:r>
        </a:p>
      </dsp:txBody>
      <dsp:txXfrm>
        <a:off x="678005" y="1349229"/>
        <a:ext cx="5865217" cy="1062074"/>
      </dsp:txXfrm>
    </dsp:sp>
    <dsp:sp modelId="{C43A87DC-A1BE-4CE0-A8F6-B8E879C0ABC3}">
      <dsp:nvSpPr>
        <dsp:cNvPr id="0" name=""/>
        <dsp:cNvSpPr/>
      </dsp:nvSpPr>
      <dsp:spPr>
        <a:xfrm>
          <a:off x="1289924" y="2632373"/>
          <a:ext cx="7309569" cy="1128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Stored in a standardized, convenient form</a:t>
          </a:r>
        </a:p>
      </dsp:txBody>
      <dsp:txXfrm>
        <a:off x="1322967" y="2665416"/>
        <a:ext cx="5865217" cy="1062074"/>
      </dsp:txXfrm>
    </dsp:sp>
    <dsp:sp modelId="{A2FF0D6A-F554-40B3-8816-5653C6804EB7}">
      <dsp:nvSpPr>
        <dsp:cNvPr id="0" name=""/>
        <dsp:cNvSpPr/>
      </dsp:nvSpPr>
      <dsp:spPr>
        <a:xfrm>
          <a:off x="6576265" y="855521"/>
          <a:ext cx="733304" cy="7333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741258" y="855521"/>
        <a:ext cx="403318" cy="551811"/>
      </dsp:txXfrm>
    </dsp:sp>
    <dsp:sp modelId="{46DC4CAE-5073-4E6F-8C08-6A6FEEBB1FF8}">
      <dsp:nvSpPr>
        <dsp:cNvPr id="0" name=""/>
        <dsp:cNvSpPr/>
      </dsp:nvSpPr>
      <dsp:spPr>
        <a:xfrm>
          <a:off x="7221227" y="2164187"/>
          <a:ext cx="733304" cy="7333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386220" y="2164187"/>
        <a:ext cx="403318" cy="5518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199A-A4A3-41C5-8B7F-0E6FB7511B16}">
      <dsp:nvSpPr>
        <dsp:cNvPr id="0" name=""/>
        <dsp:cNvSpPr/>
      </dsp:nvSpPr>
      <dsp:spPr>
        <a:xfrm>
          <a:off x="1608294" y="854870"/>
          <a:ext cx="338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74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8431" y="898744"/>
        <a:ext cx="18467" cy="3693"/>
      </dsp:txXfrm>
    </dsp:sp>
    <dsp:sp modelId="{485CFAEA-E78C-4869-A37B-680EE2B8E652}">
      <dsp:nvSpPr>
        <dsp:cNvPr id="0" name=""/>
        <dsp:cNvSpPr/>
      </dsp:nvSpPr>
      <dsp:spPr>
        <a:xfrm>
          <a:off x="4265" y="418842"/>
          <a:ext cx="1605828" cy="9634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87" tIns="82596" rIns="78687" bIns="8259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collection of tools for describing </a:t>
          </a:r>
        </a:p>
      </dsp:txBody>
      <dsp:txXfrm>
        <a:off x="4265" y="418842"/>
        <a:ext cx="1605828" cy="963497"/>
      </dsp:txXfrm>
    </dsp:sp>
    <dsp:sp modelId="{BE40D5C3-A180-42AC-B297-836D0501BC1D}">
      <dsp:nvSpPr>
        <dsp:cNvPr id="0" name=""/>
        <dsp:cNvSpPr/>
      </dsp:nvSpPr>
      <dsp:spPr>
        <a:xfrm>
          <a:off x="3583464" y="854870"/>
          <a:ext cx="338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740" y="45720"/>
              </a:lnTo>
            </a:path>
          </a:pathLst>
        </a:custGeom>
        <a:noFill/>
        <a:ln w="635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3601" y="898744"/>
        <a:ext cx="18467" cy="3693"/>
      </dsp:txXfrm>
    </dsp:sp>
    <dsp:sp modelId="{A11807EC-DE24-46C1-B310-433F042D2898}">
      <dsp:nvSpPr>
        <dsp:cNvPr id="0" name=""/>
        <dsp:cNvSpPr/>
      </dsp:nvSpPr>
      <dsp:spPr>
        <a:xfrm>
          <a:off x="1979435" y="418842"/>
          <a:ext cx="1605828" cy="963497"/>
        </a:xfrm>
        <a:prstGeom prst="rect">
          <a:avLst/>
        </a:prstGeom>
        <a:gradFill rotWithShape="0">
          <a:gsLst>
            <a:gs pos="0">
              <a:schemeClr val="accent2">
                <a:hueOff val="-161707"/>
                <a:satOff val="-9325"/>
                <a:lumOff val="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1707"/>
                <a:satOff val="-9325"/>
                <a:lumOff val="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1707"/>
                <a:satOff val="-9325"/>
                <a:lumOff val="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87" tIns="82596" rIns="78687" bIns="8259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</a:t>
          </a:r>
        </a:p>
      </dsp:txBody>
      <dsp:txXfrm>
        <a:off x="1979435" y="418842"/>
        <a:ext cx="1605828" cy="963497"/>
      </dsp:txXfrm>
    </dsp:sp>
    <dsp:sp modelId="{D13EA2D4-536D-41B4-B1B2-F151CA8ACAD3}">
      <dsp:nvSpPr>
        <dsp:cNvPr id="0" name=""/>
        <dsp:cNvSpPr/>
      </dsp:nvSpPr>
      <dsp:spPr>
        <a:xfrm>
          <a:off x="807180" y="1380539"/>
          <a:ext cx="3950339" cy="338740"/>
        </a:xfrm>
        <a:custGeom>
          <a:avLst/>
          <a:gdLst/>
          <a:ahLst/>
          <a:cxnLst/>
          <a:rect l="0" t="0" r="0" b="0"/>
          <a:pathLst>
            <a:path>
              <a:moveTo>
                <a:pt x="3950339" y="0"/>
              </a:moveTo>
              <a:lnTo>
                <a:pt x="3950339" y="186470"/>
              </a:lnTo>
              <a:lnTo>
                <a:pt x="0" y="186470"/>
              </a:lnTo>
              <a:lnTo>
                <a:pt x="0" y="33874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3160" y="1548063"/>
        <a:ext cx="198378" cy="3693"/>
      </dsp:txXfrm>
    </dsp:sp>
    <dsp:sp modelId="{7279FE24-4344-4320-8612-EC81DDA0C388}">
      <dsp:nvSpPr>
        <dsp:cNvPr id="0" name=""/>
        <dsp:cNvSpPr/>
      </dsp:nvSpPr>
      <dsp:spPr>
        <a:xfrm>
          <a:off x="3954605" y="418842"/>
          <a:ext cx="1605828" cy="963497"/>
        </a:xfrm>
        <a:prstGeom prst="rect">
          <a:avLst/>
        </a:prstGeom>
        <a:gradFill rotWithShape="0">
          <a:gsLst>
            <a:gs pos="0">
              <a:schemeClr val="accent2">
                <a:hueOff val="-323414"/>
                <a:satOff val="-18651"/>
                <a:lumOff val="19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23414"/>
                <a:satOff val="-18651"/>
                <a:lumOff val="19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23414"/>
                <a:satOff val="-18651"/>
                <a:lumOff val="19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87" tIns="82596" rIns="78687" bIns="8259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relationships</a:t>
          </a:r>
        </a:p>
      </dsp:txBody>
      <dsp:txXfrm>
        <a:off x="3954605" y="418842"/>
        <a:ext cx="1605828" cy="963497"/>
      </dsp:txXfrm>
    </dsp:sp>
    <dsp:sp modelId="{7123214D-2EB6-484A-9787-CD1A5D77AE4C}">
      <dsp:nvSpPr>
        <dsp:cNvPr id="0" name=""/>
        <dsp:cNvSpPr/>
      </dsp:nvSpPr>
      <dsp:spPr>
        <a:xfrm>
          <a:off x="1608294" y="2187708"/>
          <a:ext cx="338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740" y="45720"/>
              </a:lnTo>
            </a:path>
          </a:pathLst>
        </a:custGeom>
        <a:noFill/>
        <a:ln w="635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8431" y="2231582"/>
        <a:ext cx="18467" cy="3693"/>
      </dsp:txXfrm>
    </dsp:sp>
    <dsp:sp modelId="{BF62E292-F63E-43B0-8379-3C41924A66A0}">
      <dsp:nvSpPr>
        <dsp:cNvPr id="0" name=""/>
        <dsp:cNvSpPr/>
      </dsp:nvSpPr>
      <dsp:spPr>
        <a:xfrm>
          <a:off x="4265" y="1751680"/>
          <a:ext cx="1605828" cy="963497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87" tIns="82596" rIns="78687" bIns="8259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semantics</a:t>
          </a:r>
        </a:p>
      </dsp:txBody>
      <dsp:txXfrm>
        <a:off x="4265" y="1751680"/>
        <a:ext cx="1605828" cy="963497"/>
      </dsp:txXfrm>
    </dsp:sp>
    <dsp:sp modelId="{79A209AE-455E-47BE-A645-271D600141A7}">
      <dsp:nvSpPr>
        <dsp:cNvPr id="0" name=""/>
        <dsp:cNvSpPr/>
      </dsp:nvSpPr>
      <dsp:spPr>
        <a:xfrm>
          <a:off x="3583464" y="2187708"/>
          <a:ext cx="338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740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3601" y="2231582"/>
        <a:ext cx="18467" cy="3693"/>
      </dsp:txXfrm>
    </dsp:sp>
    <dsp:sp modelId="{F1C58579-8914-4A8B-AB6C-6C1A72AB0AC7}">
      <dsp:nvSpPr>
        <dsp:cNvPr id="0" name=""/>
        <dsp:cNvSpPr/>
      </dsp:nvSpPr>
      <dsp:spPr>
        <a:xfrm>
          <a:off x="1979435" y="1751680"/>
          <a:ext cx="1605828" cy="963497"/>
        </a:xfrm>
        <a:prstGeom prst="rect">
          <a:avLst/>
        </a:prstGeom>
        <a:gradFill rotWithShape="0">
          <a:gsLst>
            <a:gs pos="0">
              <a:schemeClr val="accent2">
                <a:hueOff val="-646828"/>
                <a:satOff val="-37301"/>
                <a:lumOff val="38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46828"/>
                <a:satOff val="-37301"/>
                <a:lumOff val="38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46828"/>
                <a:satOff val="-37301"/>
                <a:lumOff val="38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87" tIns="82596" rIns="78687" bIns="8259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constraints</a:t>
          </a:r>
        </a:p>
      </dsp:txBody>
      <dsp:txXfrm>
        <a:off x="1979435" y="1751680"/>
        <a:ext cx="1605828" cy="963497"/>
      </dsp:txXfrm>
    </dsp:sp>
    <dsp:sp modelId="{E482E3DF-47BF-4958-A876-E46E7D1E1631}">
      <dsp:nvSpPr>
        <dsp:cNvPr id="0" name=""/>
        <dsp:cNvSpPr/>
      </dsp:nvSpPr>
      <dsp:spPr>
        <a:xfrm>
          <a:off x="807180" y="2713377"/>
          <a:ext cx="3950339" cy="338740"/>
        </a:xfrm>
        <a:custGeom>
          <a:avLst/>
          <a:gdLst/>
          <a:ahLst/>
          <a:cxnLst/>
          <a:rect l="0" t="0" r="0" b="0"/>
          <a:pathLst>
            <a:path>
              <a:moveTo>
                <a:pt x="3950339" y="0"/>
              </a:moveTo>
              <a:lnTo>
                <a:pt x="3950339" y="186470"/>
              </a:lnTo>
              <a:lnTo>
                <a:pt x="0" y="186470"/>
              </a:lnTo>
              <a:lnTo>
                <a:pt x="0" y="338740"/>
              </a:lnTo>
            </a:path>
          </a:pathLst>
        </a:custGeom>
        <a:noFill/>
        <a:ln w="635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3160" y="2880901"/>
        <a:ext cx="198378" cy="3693"/>
      </dsp:txXfrm>
    </dsp:sp>
    <dsp:sp modelId="{0C6334EB-A08F-4A51-BA42-9D2E3BC47298}">
      <dsp:nvSpPr>
        <dsp:cNvPr id="0" name=""/>
        <dsp:cNvSpPr/>
      </dsp:nvSpPr>
      <dsp:spPr>
        <a:xfrm>
          <a:off x="3954605" y="1751680"/>
          <a:ext cx="1605828" cy="963497"/>
        </a:xfrm>
        <a:prstGeom prst="rect">
          <a:avLst/>
        </a:prstGeom>
        <a:gradFill rotWithShape="0">
          <a:gsLst>
            <a:gs pos="0">
              <a:schemeClr val="accent2">
                <a:hueOff val="-808535"/>
                <a:satOff val="-46627"/>
                <a:lumOff val="47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08535"/>
                <a:satOff val="-46627"/>
                <a:lumOff val="47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08535"/>
                <a:satOff val="-46627"/>
                <a:lumOff val="47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87" tIns="82596" rIns="78687" bIns="8259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Relational model</a:t>
          </a:r>
        </a:p>
      </dsp:txBody>
      <dsp:txXfrm>
        <a:off x="3954605" y="1751680"/>
        <a:ext cx="1605828" cy="963497"/>
      </dsp:txXfrm>
    </dsp:sp>
    <dsp:sp modelId="{A7CF6E8D-5620-4C01-9A8E-AE8FA43F27AC}">
      <dsp:nvSpPr>
        <dsp:cNvPr id="0" name=""/>
        <dsp:cNvSpPr/>
      </dsp:nvSpPr>
      <dsp:spPr>
        <a:xfrm>
          <a:off x="1608294" y="3520547"/>
          <a:ext cx="338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740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8431" y="3564420"/>
        <a:ext cx="18467" cy="3693"/>
      </dsp:txXfrm>
    </dsp:sp>
    <dsp:sp modelId="{8A4E796C-9612-47EF-80E2-A2CA9FAA580B}">
      <dsp:nvSpPr>
        <dsp:cNvPr id="0" name=""/>
        <dsp:cNvSpPr/>
      </dsp:nvSpPr>
      <dsp:spPr>
        <a:xfrm>
          <a:off x="4265" y="3084518"/>
          <a:ext cx="1605828" cy="963497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87" tIns="82596" rIns="78687" bIns="8259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Entity-Relationship data model (mainly for database design) </a:t>
          </a:r>
        </a:p>
      </dsp:txBody>
      <dsp:txXfrm>
        <a:off x="4265" y="3084518"/>
        <a:ext cx="1605828" cy="963497"/>
      </dsp:txXfrm>
    </dsp:sp>
    <dsp:sp modelId="{A1051190-42E6-4FC8-ABDC-289A2F9326F4}">
      <dsp:nvSpPr>
        <dsp:cNvPr id="0" name=""/>
        <dsp:cNvSpPr/>
      </dsp:nvSpPr>
      <dsp:spPr>
        <a:xfrm>
          <a:off x="3583464" y="3520547"/>
          <a:ext cx="338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740" y="45720"/>
              </a:lnTo>
            </a:path>
          </a:pathLst>
        </a:custGeom>
        <a:noFill/>
        <a:ln w="635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3601" y="3564420"/>
        <a:ext cx="18467" cy="3693"/>
      </dsp:txXfrm>
    </dsp:sp>
    <dsp:sp modelId="{AAACB5E1-9170-48CA-8C99-7E20E42E11D6}">
      <dsp:nvSpPr>
        <dsp:cNvPr id="0" name=""/>
        <dsp:cNvSpPr/>
      </dsp:nvSpPr>
      <dsp:spPr>
        <a:xfrm>
          <a:off x="1979435" y="3084518"/>
          <a:ext cx="1605828" cy="963497"/>
        </a:xfrm>
        <a:prstGeom prst="rect">
          <a:avLst/>
        </a:prstGeom>
        <a:gradFill rotWithShape="0">
          <a:gsLst>
            <a:gs pos="0">
              <a:schemeClr val="accent2">
                <a:hueOff val="-1131949"/>
                <a:satOff val="-65277"/>
                <a:lumOff val="67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31949"/>
                <a:satOff val="-65277"/>
                <a:lumOff val="67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31949"/>
                <a:satOff val="-65277"/>
                <a:lumOff val="67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87" tIns="82596" rIns="78687" bIns="8259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Object-based data models (Object-oriented and Object-relational)</a:t>
          </a:r>
        </a:p>
      </dsp:txBody>
      <dsp:txXfrm>
        <a:off x="1979435" y="3084518"/>
        <a:ext cx="1605828" cy="963497"/>
      </dsp:txXfrm>
    </dsp:sp>
    <dsp:sp modelId="{67513CDA-3AAF-4910-B752-0C2549D0D039}">
      <dsp:nvSpPr>
        <dsp:cNvPr id="0" name=""/>
        <dsp:cNvSpPr/>
      </dsp:nvSpPr>
      <dsp:spPr>
        <a:xfrm>
          <a:off x="807180" y="4046215"/>
          <a:ext cx="3950339" cy="338740"/>
        </a:xfrm>
        <a:custGeom>
          <a:avLst/>
          <a:gdLst/>
          <a:ahLst/>
          <a:cxnLst/>
          <a:rect l="0" t="0" r="0" b="0"/>
          <a:pathLst>
            <a:path>
              <a:moveTo>
                <a:pt x="3950339" y="0"/>
              </a:moveTo>
              <a:lnTo>
                <a:pt x="3950339" y="186470"/>
              </a:lnTo>
              <a:lnTo>
                <a:pt x="0" y="186470"/>
              </a:lnTo>
              <a:lnTo>
                <a:pt x="0" y="33874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3160" y="4213739"/>
        <a:ext cx="198378" cy="3693"/>
      </dsp:txXfrm>
    </dsp:sp>
    <dsp:sp modelId="{706494A6-6F2C-4652-AB49-819DF0992C02}">
      <dsp:nvSpPr>
        <dsp:cNvPr id="0" name=""/>
        <dsp:cNvSpPr/>
      </dsp:nvSpPr>
      <dsp:spPr>
        <a:xfrm>
          <a:off x="3954605" y="3084518"/>
          <a:ext cx="1605828" cy="963497"/>
        </a:xfrm>
        <a:prstGeom prst="rect">
          <a:avLst/>
        </a:prstGeom>
        <a:gradFill rotWithShape="0">
          <a:gsLst>
            <a:gs pos="0">
              <a:schemeClr val="accent2">
                <a:hueOff val="-1293656"/>
                <a:satOff val="-74603"/>
                <a:lumOff val="76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93656"/>
                <a:satOff val="-74603"/>
                <a:lumOff val="76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93656"/>
                <a:satOff val="-74603"/>
                <a:lumOff val="76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87" tIns="82596" rIns="78687" bIns="8259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Semistructured data model  (XML)</a:t>
          </a:r>
        </a:p>
      </dsp:txBody>
      <dsp:txXfrm>
        <a:off x="3954605" y="3084518"/>
        <a:ext cx="1605828" cy="963497"/>
      </dsp:txXfrm>
    </dsp:sp>
    <dsp:sp modelId="{23DE8A8A-D173-47B8-BEC3-53BA58B7AF45}">
      <dsp:nvSpPr>
        <dsp:cNvPr id="0" name=""/>
        <dsp:cNvSpPr/>
      </dsp:nvSpPr>
      <dsp:spPr>
        <a:xfrm>
          <a:off x="4265" y="4417356"/>
          <a:ext cx="1605828" cy="963497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87" tIns="82596" rIns="78687" bIns="8259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Other older models: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Network model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Hierarchical model</a:t>
          </a:r>
        </a:p>
      </dsp:txBody>
      <dsp:txXfrm>
        <a:off x="4265" y="4417356"/>
        <a:ext cx="1605828" cy="9634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7064A-01A8-4B2F-8C59-C794384D8183}">
      <dsp:nvSpPr>
        <dsp:cNvPr id="0" name=""/>
        <dsp:cNvSpPr/>
      </dsp:nvSpPr>
      <dsp:spPr>
        <a:xfrm>
          <a:off x="576065" y="858"/>
          <a:ext cx="3367320" cy="659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Relational model</a:t>
          </a:r>
        </a:p>
      </dsp:txBody>
      <dsp:txXfrm>
        <a:off x="576065" y="858"/>
        <a:ext cx="3367320" cy="659601"/>
      </dsp:txXfrm>
    </dsp:sp>
    <dsp:sp modelId="{027C1D03-B617-4516-826B-1B920D8BD6C3}">
      <dsp:nvSpPr>
        <dsp:cNvPr id="0" name=""/>
        <dsp:cNvSpPr/>
      </dsp:nvSpPr>
      <dsp:spPr>
        <a:xfrm>
          <a:off x="576065" y="930788"/>
          <a:ext cx="3367320" cy="659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Example of tabular data in the relational model</a:t>
          </a:r>
        </a:p>
      </dsp:txBody>
      <dsp:txXfrm>
        <a:off x="576065" y="930788"/>
        <a:ext cx="3367320" cy="6596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2CC83-0BD1-4889-BDC4-5564A8E87E6F}">
      <dsp:nvSpPr>
        <dsp:cNvPr id="0" name=""/>
        <dsp:cNvSpPr/>
      </dsp:nvSpPr>
      <dsp:spPr>
        <a:xfrm>
          <a:off x="0" y="81184"/>
          <a:ext cx="5000124" cy="12097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Language for accessing and manipulating the data organized by the appropriate data model</a:t>
          </a:r>
        </a:p>
      </dsp:txBody>
      <dsp:txXfrm>
        <a:off x="59057" y="140241"/>
        <a:ext cx="4882010" cy="1091666"/>
      </dsp:txXfrm>
    </dsp:sp>
    <dsp:sp modelId="{7B823F2E-2322-4141-865B-A4F3A5C148E1}">
      <dsp:nvSpPr>
        <dsp:cNvPr id="0" name=""/>
        <dsp:cNvSpPr/>
      </dsp:nvSpPr>
      <dsp:spPr>
        <a:xfrm>
          <a:off x="0" y="1290964"/>
          <a:ext cx="5000124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DML also known as query language</a:t>
          </a:r>
        </a:p>
      </dsp:txBody>
      <dsp:txXfrm>
        <a:off x="0" y="1290964"/>
        <a:ext cx="5000124" cy="364320"/>
      </dsp:txXfrm>
    </dsp:sp>
    <dsp:sp modelId="{DC9E8864-F75A-4345-8C7D-E3B0C66C3128}">
      <dsp:nvSpPr>
        <dsp:cNvPr id="0" name=""/>
        <dsp:cNvSpPr/>
      </dsp:nvSpPr>
      <dsp:spPr>
        <a:xfrm>
          <a:off x="0" y="1655284"/>
          <a:ext cx="5000124" cy="120978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 classes of languages </a:t>
          </a:r>
        </a:p>
      </dsp:txBody>
      <dsp:txXfrm>
        <a:off x="59057" y="1714341"/>
        <a:ext cx="4882010" cy="1091666"/>
      </dsp:txXfrm>
    </dsp:sp>
    <dsp:sp modelId="{B37F1E21-7CF7-496D-8CF9-A4A099AF15F4}">
      <dsp:nvSpPr>
        <dsp:cNvPr id="0" name=""/>
        <dsp:cNvSpPr/>
      </dsp:nvSpPr>
      <dsp:spPr>
        <a:xfrm>
          <a:off x="0" y="2865064"/>
          <a:ext cx="5000124" cy="129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Procedural </a:t>
          </a:r>
          <a:r>
            <a:rPr lang="en-US" sz="1700" kern="1200"/>
            <a:t>– user specifies what data is required and how to get those data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Declarative (nonprocedural) </a:t>
          </a:r>
          <a:r>
            <a:rPr lang="en-US" sz="1700" kern="1200"/>
            <a:t>– user specifies what data is required without specifying how to get those data</a:t>
          </a:r>
        </a:p>
      </dsp:txBody>
      <dsp:txXfrm>
        <a:off x="0" y="2865064"/>
        <a:ext cx="5000124" cy="1297890"/>
      </dsp:txXfrm>
    </dsp:sp>
    <dsp:sp modelId="{F7632D37-B052-469A-821F-B27D1BFBDABF}">
      <dsp:nvSpPr>
        <dsp:cNvPr id="0" name=""/>
        <dsp:cNvSpPr/>
      </dsp:nvSpPr>
      <dsp:spPr>
        <a:xfrm>
          <a:off x="0" y="4162955"/>
          <a:ext cx="5000124" cy="12097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is the most widely used query language</a:t>
          </a:r>
        </a:p>
      </dsp:txBody>
      <dsp:txXfrm>
        <a:off x="59057" y="4222012"/>
        <a:ext cx="4882010" cy="10916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E2E46-CDF6-455F-8D96-A3BC1CBDCCE0}">
      <dsp:nvSpPr>
        <dsp:cNvPr id="0" name=""/>
        <dsp:cNvSpPr/>
      </dsp:nvSpPr>
      <dsp:spPr>
        <a:xfrm>
          <a:off x="0" y="18134"/>
          <a:ext cx="5000124" cy="12306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Alternative ways of evaluating a given query</a:t>
          </a:r>
        </a:p>
      </dsp:txBody>
      <dsp:txXfrm>
        <a:off x="60077" y="78211"/>
        <a:ext cx="4879970" cy="1110539"/>
      </dsp:txXfrm>
    </dsp:sp>
    <dsp:sp modelId="{8BF55FEB-EB6E-4E23-AED5-1042C1CAD4EA}">
      <dsp:nvSpPr>
        <dsp:cNvPr id="0" name=""/>
        <dsp:cNvSpPr/>
      </dsp:nvSpPr>
      <dsp:spPr>
        <a:xfrm>
          <a:off x="0" y="1248828"/>
          <a:ext cx="5000124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Equivalent expressions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Different algorithms for each operation</a:t>
          </a:r>
        </a:p>
      </dsp:txBody>
      <dsp:txXfrm>
        <a:off x="0" y="1248828"/>
        <a:ext cx="5000124" cy="592020"/>
      </dsp:txXfrm>
    </dsp:sp>
    <dsp:sp modelId="{8D3750C0-E711-4006-96F4-A04BDF0585DA}">
      <dsp:nvSpPr>
        <dsp:cNvPr id="0" name=""/>
        <dsp:cNvSpPr/>
      </dsp:nvSpPr>
      <dsp:spPr>
        <a:xfrm>
          <a:off x="0" y="1840848"/>
          <a:ext cx="5000124" cy="1230693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Cost difference between a good and a bad way of evaluating a query can be enormous</a:t>
          </a:r>
        </a:p>
      </dsp:txBody>
      <dsp:txXfrm>
        <a:off x="60077" y="1900925"/>
        <a:ext cx="4879970" cy="1110539"/>
      </dsp:txXfrm>
    </dsp:sp>
    <dsp:sp modelId="{06718185-5DE6-4ECB-92F4-45F0F2482E03}">
      <dsp:nvSpPr>
        <dsp:cNvPr id="0" name=""/>
        <dsp:cNvSpPr/>
      </dsp:nvSpPr>
      <dsp:spPr>
        <a:xfrm>
          <a:off x="0" y="3134901"/>
          <a:ext cx="5000124" cy="1230693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Need to estimate the cost of operations</a:t>
          </a:r>
        </a:p>
      </dsp:txBody>
      <dsp:txXfrm>
        <a:off x="60077" y="3194978"/>
        <a:ext cx="4879970" cy="1110539"/>
      </dsp:txXfrm>
    </dsp:sp>
    <dsp:sp modelId="{25341865-9F13-4559-9C1D-B9FF9456862D}">
      <dsp:nvSpPr>
        <dsp:cNvPr id="0" name=""/>
        <dsp:cNvSpPr/>
      </dsp:nvSpPr>
      <dsp:spPr>
        <a:xfrm>
          <a:off x="0" y="4365595"/>
          <a:ext cx="5000124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Depends critically on statistical information about relations which the database must maintain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Need to estimate statistics for intermediate results to compute cost of complex expressions</a:t>
          </a:r>
        </a:p>
      </dsp:txBody>
      <dsp:txXfrm>
        <a:off x="0" y="4365595"/>
        <a:ext cx="5000124" cy="1070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33880-B683-4D95-8980-BB58D9204066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844A-F38E-43FA-B1A3-26213BC994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2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AU" dirty="0"/>
              <a:t>data persistence = data </a:t>
            </a:r>
            <a:r>
              <a:rPr lang="en-AU" dirty="0" err="1"/>
              <a:t>yg</a:t>
            </a:r>
            <a:r>
              <a:rPr lang="en-AU" dirty="0"/>
              <a:t> </a:t>
            </a:r>
            <a:r>
              <a:rPr lang="en-AU" dirty="0" err="1"/>
              <a:t>konsisten</a:t>
            </a:r>
            <a:r>
              <a:rPr lang="en-AU" dirty="0"/>
              <a:t>/</a:t>
            </a:r>
            <a:r>
              <a:rPr lang="en-AU" dirty="0" err="1"/>
              <a:t>teguh</a:t>
            </a:r>
            <a:r>
              <a:rPr lang="en-AU" dirty="0"/>
              <a:t>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berubah</a:t>
            </a:r>
            <a:r>
              <a:rPr lang="en-AU" dirty="0"/>
              <a:t> </a:t>
            </a:r>
            <a:r>
              <a:rPr lang="en-AU" dirty="0" err="1"/>
              <a:t>informasinya</a:t>
            </a: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Cite = memetic</a:t>
            </a:r>
          </a:p>
          <a:p>
            <a:pPr marL="171450" indent="-171450">
              <a:buFontTx/>
              <a:buChar char="-"/>
            </a:pPr>
            <a:endParaRPr lang="en-AU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58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DAE3D515-F0E3-4515-B0DE-3DE51290FC4C}" type="slidenum">
              <a:rPr lang="en-US" sz="1200"/>
              <a:pPr algn="r" defTabSz="914274"/>
              <a:t>24</a:t>
            </a:fld>
            <a:endParaRPr lang="en-US" sz="1200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- Authorization = </a:t>
            </a:r>
            <a:r>
              <a:rPr lang="en-US" dirty="0" err="1">
                <a:latin typeface="Times New Roman" pitchFamily="18" charset="0"/>
              </a:rPr>
              <a:t>Bagaimana</a:t>
            </a:r>
            <a:r>
              <a:rPr lang="en-US" dirty="0">
                <a:latin typeface="Times New Roman" pitchFamily="18" charset="0"/>
              </a:rPr>
              <a:t> dan </a:t>
            </a:r>
            <a:r>
              <a:rPr lang="en-US" dirty="0" err="1">
                <a:latin typeface="Times New Roman" pitchFamily="18" charset="0"/>
              </a:rPr>
              <a:t>siapa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yg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berhak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mengakses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sebuah</a:t>
            </a:r>
            <a:r>
              <a:rPr lang="en-US" dirty="0">
                <a:latin typeface="Times New Roman" pitchFamily="18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54255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A25238E4-AC21-4D40-A784-2DE2C4C470D6}" type="slidenum">
              <a:rPr lang="en-US" sz="1200"/>
              <a:pPr algn="r" defTabSz="914274"/>
              <a:t>25</a:t>
            </a:fld>
            <a:endParaRPr lang="en-US" sz="1200" dirty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3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A4C24FB5-1ED6-4B6B-8170-381C6E2225FC}" type="slidenum">
              <a:rPr lang="en-US" sz="1200"/>
              <a:pPr algn="r" defTabSz="914274"/>
              <a:t>26</a:t>
            </a:fld>
            <a:endParaRPr lang="en-US" sz="1200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>
                <a:latin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</a:rPr>
              <a:t> design database </a:t>
            </a:r>
            <a:r>
              <a:rPr lang="en-US" dirty="0" err="1">
                <a:latin typeface="Times New Roman" pitchFamily="18" charset="0"/>
              </a:rPr>
              <a:t>yg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baik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kita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harus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menemukan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sekumpulan</a:t>
            </a:r>
            <a:r>
              <a:rPr lang="en-US" dirty="0">
                <a:latin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</a:rPr>
              <a:t>koleksi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relasi</a:t>
            </a:r>
            <a:endParaRPr lang="en-US" dirty="0">
              <a:latin typeface="Times New Roman" pitchFamily="18" charset="0"/>
            </a:endParaRPr>
          </a:p>
          <a:p>
            <a:pPr marL="628650" lvl="1" indent="-171450">
              <a:buFontTx/>
              <a:buChar char="-"/>
            </a:pPr>
            <a:r>
              <a:rPr lang="en-US" dirty="0">
                <a:latin typeface="Times New Roman" pitchFamily="18" charset="0"/>
              </a:rPr>
              <a:t>Keputusan </a:t>
            </a:r>
            <a:r>
              <a:rPr lang="en-US" dirty="0" err="1">
                <a:latin typeface="Times New Roman" pitchFamily="18" charset="0"/>
              </a:rPr>
              <a:t>yg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ada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instansi</a:t>
            </a:r>
            <a:r>
              <a:rPr lang="en-US" dirty="0">
                <a:latin typeface="Times New Roman" pitchFamily="18" charset="0"/>
              </a:rPr>
              <a:t> &gt; data </a:t>
            </a:r>
            <a:r>
              <a:rPr lang="en-US" dirty="0" err="1">
                <a:latin typeface="Times New Roman" pitchFamily="18" charset="0"/>
              </a:rPr>
              <a:t>apa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yg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disimpan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</a:rPr>
              <a:t> database</a:t>
            </a:r>
          </a:p>
          <a:p>
            <a:pPr marL="628650" lvl="1" indent="-171450">
              <a:buFontTx/>
              <a:buChar char="-"/>
            </a:pPr>
            <a:r>
              <a:rPr lang="en-US" dirty="0" err="1">
                <a:latin typeface="Times New Roman" pitchFamily="18" charset="0"/>
              </a:rPr>
              <a:t>Relasi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apa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yg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harus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dibuat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antar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objek</a:t>
            </a:r>
            <a:endParaRPr lang="en-US" dirty="0">
              <a:latin typeface="Times New Roman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dirty="0" err="1">
                <a:latin typeface="Times New Roman" pitchFamily="18" charset="0"/>
              </a:rPr>
              <a:t>Skema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fisik</a:t>
            </a:r>
            <a:r>
              <a:rPr lang="en-US" dirty="0">
                <a:latin typeface="Times New Roman" pitchFamily="18" charset="0"/>
              </a:rPr>
              <a:t> &gt; </a:t>
            </a:r>
            <a:r>
              <a:rPr lang="en-US" dirty="0" err="1">
                <a:latin typeface="Times New Roman" pitchFamily="18" charset="0"/>
              </a:rPr>
              <a:t>fisik</a:t>
            </a:r>
            <a:r>
              <a:rPr lang="en-US" dirty="0">
                <a:latin typeface="Times New Roman" pitchFamily="18" charset="0"/>
              </a:rPr>
              <a:t> layout database. Beda dg </a:t>
            </a:r>
            <a:r>
              <a:rPr lang="en-US" dirty="0" err="1">
                <a:latin typeface="Times New Roman" pitchFamily="18" charset="0"/>
              </a:rPr>
              <a:t>lapisan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fisik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loh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ya</a:t>
            </a:r>
            <a:r>
              <a:rPr lang="en-US" dirty="0">
                <a:latin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</a:rPr>
              <a:t>Lapisan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fisik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itu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ada</a:t>
            </a:r>
            <a:r>
              <a:rPr lang="en-US" dirty="0">
                <a:latin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</a:rPr>
              <a:t>harddisk</a:t>
            </a:r>
            <a:r>
              <a:rPr lang="en-US" dirty="0">
                <a:latin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</a:rPr>
              <a:t>Perhatikan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perbedaan</a:t>
            </a:r>
            <a:r>
              <a:rPr lang="en-US" dirty="0">
                <a:latin typeface="Times New Roman" pitchFamily="18" charset="0"/>
              </a:rPr>
              <a:t> SKEMA dan LAPISAN.</a:t>
            </a:r>
          </a:p>
        </p:txBody>
      </p:sp>
    </p:spTree>
    <p:extLst>
      <p:ext uri="{BB962C8B-B14F-4D97-AF65-F5344CB8AC3E}">
        <p14:creationId xmlns:p14="http://schemas.microsoft.com/office/powerpoint/2010/main" val="1506118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50723237-81CF-409F-934D-44CA94B884D9}" type="slidenum">
              <a:rPr lang="en-US" sz="1200"/>
              <a:pPr algn="r" defTabSz="914274"/>
              <a:t>27</a:t>
            </a:fld>
            <a:endParaRPr lang="en-US" sz="1200" dirty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7B517B61-853C-484E-99F6-5E4AF8335F41}" type="slidenum">
              <a:rPr lang="en-US" sz="1200"/>
              <a:pPr algn="r" defTabSz="914274"/>
              <a:t>28</a:t>
            </a:fld>
            <a:endParaRPr lang="en-US" sz="1200" dirty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43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720F32F3-3F9E-45D3-B974-B1E887CCDB89}" type="slidenum">
              <a:rPr lang="en-US" sz="1200"/>
              <a:pPr algn="r" defTabSz="914274"/>
              <a:t>32</a:t>
            </a:fld>
            <a:endParaRPr lang="en-US" sz="1200" dirty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1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66288740-6309-496D-9825-CEB1F6DFE068}" type="slidenum">
              <a:rPr lang="en-US" sz="1200"/>
              <a:pPr algn="r" defTabSz="914274"/>
              <a:t>33</a:t>
            </a:fld>
            <a:endParaRPr lang="en-US" sz="1200" dirty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2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C3657C8B-2BCF-433C-9C23-3D335B53C8F1}" type="slidenum">
              <a:rPr lang="en-US" sz="1200"/>
              <a:pPr algn="r" defTabSz="914274"/>
              <a:t>34</a:t>
            </a:fld>
            <a:endParaRPr lang="en-US" sz="1200" dirty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01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97891117-239A-41DB-9FC4-55944A1D73B8}" type="slidenum">
              <a:rPr lang="en-US" sz="1200"/>
              <a:pPr algn="r" defTabSz="914274"/>
              <a:t>35</a:t>
            </a:fld>
            <a:endParaRPr lang="en-US" sz="12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- </a:t>
            </a:r>
            <a:r>
              <a:rPr lang="en-US" dirty="0"/>
              <a:t>Enormous =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5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09D9B9CD-9927-4EBA-847C-D1719F11D97A}" type="slidenum">
              <a:rPr lang="en-US" sz="1200"/>
              <a:pPr algn="r" defTabSz="914274"/>
              <a:t>8</a:t>
            </a:fld>
            <a:endParaRPr lang="en-US" sz="1200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0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90326634-4B95-4CF7-B4AB-F3690B6690E1}" type="slidenum">
              <a:rPr lang="en-US" sz="1200"/>
              <a:pPr algn="r" defTabSz="914274"/>
              <a:t>36</a:t>
            </a:fld>
            <a:endParaRPr lang="en-US" sz="1200" dirty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Concurrently = </a:t>
            </a:r>
            <a:r>
              <a:rPr lang="en-US" dirty="0" err="1"/>
              <a:t>bersamaan</a:t>
            </a:r>
            <a:r>
              <a:rPr lang="en-US" dirty="0"/>
              <a:t>/</a:t>
            </a:r>
            <a:r>
              <a:rPr lang="en-US" dirty="0" err="1"/>
              <a:t>serentak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94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1498DD7F-4EA6-4CFB-AC30-A138D480919D}" type="slidenum">
              <a:rPr lang="en-US" sz="1200"/>
              <a:pPr algn="r" defTabSz="914274"/>
              <a:t>39</a:t>
            </a:fld>
            <a:endParaRPr lang="en-US" sz="1200" dirty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73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34BC6082-4E09-4FFE-9CEE-849DF9E0C80A}" type="slidenum">
              <a:rPr lang="en-US" sz="1200"/>
              <a:pPr algn="r" defTabSz="914274"/>
              <a:t>47</a:t>
            </a:fld>
            <a:endParaRPr lang="en-US" sz="1200" dirty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34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434EC24A-308D-43B2-9189-305CECFD448B}" type="slidenum">
              <a:rPr lang="en-US" sz="1200"/>
              <a:pPr algn="r" defTabSz="914274"/>
              <a:t>48</a:t>
            </a:fld>
            <a:endParaRPr lang="en-US" sz="1200" dirty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3429D681-E30F-4052-84B8-FD7C29B29738}" type="slidenum">
              <a:rPr lang="en-US" sz="1200"/>
              <a:pPr algn="r" defTabSz="914274"/>
              <a:t>17</a:t>
            </a:fld>
            <a:endParaRPr lang="en-US" sz="1200" dirty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4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3429D681-E30F-4052-84B8-FD7C29B29738}" type="slidenum">
              <a:rPr lang="en-US" sz="1200"/>
              <a:pPr algn="r" defTabSz="914274"/>
              <a:t>18</a:t>
            </a:fld>
            <a:endParaRPr lang="en-US" sz="1200" dirty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0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97A9B7A7-B361-4EFD-A3D5-4FE6FA21071E}" type="slidenum">
              <a:rPr lang="en-US" sz="1200"/>
              <a:pPr algn="r" defTabSz="914274"/>
              <a:t>19</a:t>
            </a:fld>
            <a:endParaRPr lang="en-US" sz="1200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5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9E397C7B-FA72-410D-89AD-BA427CC5B1B3}" type="slidenum">
              <a:rPr lang="en-US" sz="1200"/>
              <a:pPr algn="r" defTabSz="914274"/>
              <a:t>20</a:t>
            </a:fld>
            <a:endParaRPr lang="en-US" sz="1200" dirty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3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9E397C7B-FA72-410D-89AD-BA427CC5B1B3}" type="slidenum">
              <a:rPr lang="en-US" sz="1200"/>
              <a:pPr algn="r" defTabSz="914274"/>
              <a:t>21</a:t>
            </a:fld>
            <a:endParaRPr lang="en-US" sz="1200" dirty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20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67D6B04C-FBCA-47A9-B754-E3C62351DA85}" type="slidenum">
              <a:rPr lang="en-US" sz="1200"/>
              <a:pPr algn="r" defTabSz="914274"/>
              <a:t>22</a:t>
            </a:fld>
            <a:endParaRPr lang="en-US" sz="1200" dirty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2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19DB9CCA-47C9-4BC4-879C-DEA44449E0F0}" type="slidenum">
              <a:rPr lang="en-US" sz="1200"/>
              <a:pPr algn="r" defTabSz="914274"/>
              <a:t>23</a:t>
            </a:fld>
            <a:endParaRPr lang="en-US" sz="1200" dirty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- </a:t>
            </a:r>
            <a:r>
              <a:rPr lang="en-US" dirty="0" err="1">
                <a:latin typeface="Times New Roman" pitchFamily="18" charset="0"/>
              </a:rPr>
              <a:t>Prosedural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</a:rPr>
              <a:t>mirip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pemrograman</a:t>
            </a:r>
            <a:r>
              <a:rPr lang="en-US" dirty="0">
                <a:latin typeface="Times New Roman" pitchFamily="18" charset="0"/>
              </a:rPr>
              <a:t> C, Pascal</a:t>
            </a:r>
          </a:p>
          <a:p>
            <a:r>
              <a:rPr lang="en-US" dirty="0">
                <a:latin typeface="Times New Roman" pitchFamily="18" charset="0"/>
              </a:rPr>
              <a:t>- Non </a:t>
            </a:r>
            <a:r>
              <a:rPr lang="en-US" dirty="0" err="1">
                <a:latin typeface="Times New Roman" pitchFamily="18" charset="0"/>
              </a:rPr>
              <a:t>Presedural</a:t>
            </a:r>
            <a:r>
              <a:rPr lang="en-US" dirty="0">
                <a:latin typeface="Times New Roman" pitchFamily="18" charset="0"/>
              </a:rPr>
              <a:t> = SQL</a:t>
            </a:r>
          </a:p>
        </p:txBody>
      </p:sp>
    </p:spTree>
    <p:extLst>
      <p:ext uri="{BB962C8B-B14F-4D97-AF65-F5344CB8AC3E}">
        <p14:creationId xmlns:p14="http://schemas.microsoft.com/office/powerpoint/2010/main" val="338914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E7D6-7044-447F-B4D8-05AFFADA2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5EAC-BC1B-43CD-913D-4E8B6B7DA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3F9A-33BB-4E31-BD69-1EA77610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6A2E-E9CE-4EDA-B01B-FD7611FA601B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03FB-1E8D-440E-BD52-498B2A35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(Taken from the slides of the original books and modified by TW)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674C-C021-4114-98C8-15B38500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9A83-5C21-4D98-91DA-58738065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FC687-36C2-49E3-9F53-03C2CC11D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0663-5691-4EA2-8104-82B7B024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F064-E3F3-4FD4-8D34-43ABFD41811D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007D-29DB-4A56-8E15-4226FC49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(Taken from the slides of the original books and modified by TW)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5F2F-F4C5-43D2-9891-AA97D13F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7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600A6-7AF9-4927-8DE1-EA258C890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C2FB1-CC9A-4C8F-8E80-1E4BD2628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4FBB-ED93-4A5A-904F-1FF3846D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5B84-4148-4E67-9090-86B69049D32B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82DC0-1385-4B73-A6B7-71F2B13C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(Taken from the slides of the original books and modified by TW)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77B0-C003-4A8A-9387-29AA864A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AC2A-58CC-47A7-8837-1190FCAC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4E58-30BC-4876-BD08-AAFBFDFF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8805-26F2-4343-9C75-5A3CECCE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50EF-1384-46D8-B2B7-64AAF977E57B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AEE0F-F825-43E7-9401-A36FF2DD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(Taken from the slides of the original books and modified by TW)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2E7A-90EA-4150-9329-F63098A4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A841-EA0E-4F43-9286-A1155FCD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78B8-79D0-4D49-B0F4-C1E790733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0BB3-2D04-4044-8212-388F5E85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865A-EF58-4FDF-A7F1-D9BC011558E3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E166-8439-460D-9F2B-607B3474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(Taken from the slides of the original books and modified by TW)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DC44-44F1-4209-A463-0D65BD03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7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06A2-5043-4B52-B797-893962BC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2984-3205-4154-A5C2-EF0558540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05807-575C-487A-99D7-FEB80DE77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87C60-63F2-436D-B7C4-5A551D5B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9741-F96C-406C-8B9F-DC216D54B69E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67AB1-0A67-4DC9-86C2-0D6B0A6C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(Taken from the slides of the original books and modified by TW)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1FA28-3E8F-4B0F-9E00-38A735C0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2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62DC-59E1-464D-AE28-814E1340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F8949-91AD-49E6-834D-FCE7ACF26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56FE2-22D1-4140-972F-74AAFF074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9D3D6-5F33-47C8-87BF-3AA168F9B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B2EE-6463-4257-B972-6A4795562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6CAFE-0181-499E-B9D3-950B4B0C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8EA4-1B52-42D6-BEFD-4393A21C3CDC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5DC4E-6831-47F2-AB0F-243896F4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(Taken from the slides of the original books and modified by TW)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50E8B-672F-43AD-9FB4-C8774E17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9937-1D00-4114-9FF9-5A2BD2A9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906EB-E8B4-472C-9B17-AE9BF24F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7BF9-49DC-425A-834F-8381FDB2E8BA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C1101-1B0C-4347-AC05-35408014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(Taken from the slides of the original books and modified by TW)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CBDAB-6C0D-4233-905F-94619CEA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DB90A-BFC1-4630-A9A3-49E3A37F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EE08-6EC2-4B28-8921-4095C2AD6F44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71E7A-1D50-43D2-B1C8-3440BCF0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(Taken from the slides of the original books and modified by TW)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72129-B926-4282-B289-A8A3C1E3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5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056A-5737-4CC6-B717-CF191FAF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8534-F2F3-4B72-A617-4C8E4434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EB03E-A543-47FB-B5AB-AF03683D5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FC12E-6D3A-4728-AE9C-9866CA88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C9E-B050-4289-AFD2-F0CE7F00FDF4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37875-BA00-43E8-B9DD-6D7BC6F8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(Taken from the slides of the original books and modified by TW)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550D6-B746-4672-8935-9799F177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5BB-6EBC-476B-9B1B-2E8DB50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D63CD-E577-466A-9D20-B336F7AA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80839-2CC7-4877-B548-58215E26E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60101-B6FE-443D-AD30-FF355F34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BB-4321-4EE2-9E4B-0AA2E100ACCE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3B315-D7A7-4228-AF4E-85AC8491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(Taken from the slides of the original books and modified by TW)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5F215-821C-43E7-BEBD-DD63D444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3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754C2-BC7C-4B67-BC5A-33C5E556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B20E3-7A67-49FA-AFC6-547698FA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A72EA-61FD-4B94-8E9B-C7DC97201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71DD9-8842-4848-BA34-7969DECCA620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4AED4-1A80-4A78-905E-26AC4B36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(Taken from the slides of the original books and modified by TW)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FF26-8F1C-416B-B878-9423B8204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8" descr="itb-seal-1920">
            <a:extLst>
              <a:ext uri="{FF2B5EF4-FFF2-40B4-BE49-F238E27FC236}">
                <a16:creationId xmlns:a16="http://schemas.microsoft.com/office/drawing/2014/main" id="{C556A2A5-C58D-4EC0-987A-C6B5552FE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08832" cy="98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052">
            <a:extLst>
              <a:ext uri="{FF2B5EF4-FFF2-40B4-BE49-F238E27FC236}">
                <a16:creationId xmlns:a16="http://schemas.microsoft.com/office/drawing/2014/main" id="{2A9FEE8D-EC3B-4801-AE4B-B8D600C3D11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58"/>
            <a:ext cx="9147175" cy="0"/>
          </a:xfrm>
          <a:prstGeom prst="line">
            <a:avLst/>
          </a:prstGeom>
          <a:noFill/>
          <a:ln w="57149" cmpd="tri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0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 fontAlgn="base">
              <a:spcAft>
                <a:spcPct val="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–</a:t>
            </a:r>
            <a:b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Database Environment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(Taken from the slides of the original books and modified by TW)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ct val="50000"/>
              </a:spcBef>
            </a:pPr>
            <a:r>
              <a:rPr lang="en-US" sz="2400" b="1" u="sng" dirty="0" err="1"/>
              <a:t>Sumber</a:t>
            </a:r>
            <a:r>
              <a:rPr lang="en-US" sz="2400" b="1" dirty="0"/>
              <a:t>: </a:t>
            </a:r>
            <a:r>
              <a:rPr lang="en-US" sz="2400" b="1" dirty="0" err="1"/>
              <a:t>Silberschatz</a:t>
            </a:r>
            <a:r>
              <a:rPr lang="en-US" sz="2400" b="1" dirty="0"/>
              <a:t>, </a:t>
            </a:r>
            <a:r>
              <a:rPr lang="en-US" sz="2400" b="1" dirty="0" err="1"/>
              <a:t>Korth</a:t>
            </a:r>
            <a:r>
              <a:rPr lang="en-US" sz="2400" b="1" dirty="0"/>
              <a:t> and Sudarshan, Database System Concepts, 6</a:t>
            </a:r>
            <a:r>
              <a:rPr lang="en-US" sz="2400" b="1" baseline="30000" dirty="0"/>
              <a:t>th</a:t>
            </a:r>
            <a:r>
              <a:rPr lang="en-US" sz="2400" b="1" dirty="0"/>
              <a:t> Ed</a:t>
            </a:r>
            <a:r>
              <a:rPr lang="en-US" sz="2400" dirty="0"/>
              <a:t>.</a:t>
            </a:r>
          </a:p>
          <a:p>
            <a:pPr marL="342900" indent="-228600" defTabSz="914400"/>
            <a:r>
              <a:rPr lang="en-US" sz="2400" b="1" dirty="0"/>
              <a:t>Jeffrey A. Hoffer, Mary B. Prescott, Fred R. McFadden, Modern Database Management, 8</a:t>
            </a:r>
            <a:r>
              <a:rPr lang="en-US" sz="2400" b="1" baseline="30000" dirty="0"/>
              <a:t>th</a:t>
            </a:r>
            <a:r>
              <a:rPr lang="en-US" sz="2400" b="1" dirty="0"/>
              <a:t> Ed.</a:t>
            </a:r>
          </a:p>
          <a:p>
            <a:pPr indent="-228600" defTabSz="914400">
              <a:spcBef>
                <a:spcPct val="50000"/>
              </a:spcBef>
            </a:pPr>
            <a:endParaRPr lang="en-US" sz="2400" dirty="0"/>
          </a:p>
          <a:p>
            <a:pPr indent="-228600" defTabSz="914400"/>
            <a:r>
              <a:rPr lang="en-US" sz="2400" dirty="0"/>
              <a:t>Program </a:t>
            </a:r>
            <a:r>
              <a:rPr lang="en-US" sz="2400" dirty="0" err="1"/>
              <a:t>Studi</a:t>
            </a:r>
            <a:r>
              <a:rPr lang="en-US" sz="2400" dirty="0"/>
              <a:t> Teknik Informatika</a:t>
            </a:r>
          </a:p>
          <a:p>
            <a:pPr indent="-228600" defTabSz="914400"/>
            <a:r>
              <a:rPr lang="en-US" sz="2400" dirty="0" err="1"/>
              <a:t>Institut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Sumatera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36DF05F-730E-436B-8675-98AC3EDBE7AA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ffectLst/>
              </a:rPr>
              <a:t>Drawbacks of using file systems to store data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5322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BC131A-3FCA-4640-8042-47391736ECD1}" type="datetime1">
              <a:rPr lang="en-US">
                <a:solidFill>
                  <a:schemeClr val="bg1">
                    <a:lumMod val="85000"/>
                  </a:schemeClr>
                </a:solidFill>
              </a:rPr>
              <a:pPr>
                <a:spcAft>
                  <a:spcPts val="600"/>
                </a:spcAft>
              </a:pPr>
              <a:t>2/3/2022</a:t>
            </a:fld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Introduction (Taken from the slides of the original books and modified by TW)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B0BEB22-5CAB-4C10-BD13-802AD177C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442211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  <a:effectLst/>
              </a:rPr>
              <a:t>Drawbacks of using file systems to store data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Introduction (Taken from the slides of the original books and modified by TW)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EC0F5822-056F-402A-8AFC-12C295099700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AB5ECC7-6B49-449A-B019-9878DAE98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63337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r>
              <a:rPr lang="en-US" sz="4200">
                <a:solidFill>
                  <a:schemeClr val="bg1"/>
                </a:solidFill>
                <a:effectLst/>
              </a:rPr>
              <a:t>Drawbacks of using file systems to store data (cont.)</a:t>
            </a:r>
            <a:endParaRPr lang="en-US" sz="420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051292" y="987552"/>
            <a:ext cx="1714500" cy="64008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2400DC85-F544-4FFA-9675-B3B8491E1517}" type="datetime1">
              <a:rPr lang="en-US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530084" y="4032504"/>
            <a:ext cx="2743200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Introduction (Taken from the slides of the original books and modified by TW)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1654" y="6217920"/>
            <a:ext cx="480060" cy="64008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2B6A008-1658-481F-B325-0100205FD83E}" type="slidenum">
              <a:rPr lang="en-US" sz="14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 sz="1400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9E91B65-C877-49C5-8EB0-BF3401576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08596"/>
              </p:ext>
            </p:extLst>
          </p:nvPr>
        </p:nvGraphicFramePr>
        <p:xfrm>
          <a:off x="2845722" y="288758"/>
          <a:ext cx="5669628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FE4736E-6ADC-4B9D-AD7B-2001BC1DA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0969" r="-1" b="-1"/>
          <a:stretch/>
        </p:blipFill>
        <p:spPr>
          <a:xfrm>
            <a:off x="-3182" y="10"/>
            <a:ext cx="914718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/>
              <a:t>SOLUTION: </a:t>
            </a:r>
            <a:br>
              <a:rPr lang="en-US" sz="3100"/>
            </a:br>
            <a:r>
              <a:rPr lang="en-US" sz="3100"/>
              <a:t>The DATABASE Approach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D82CB0-C9A1-4091-AC61-326EA512EAC3}"/>
              </a:ext>
            </a:extLst>
          </p:cNvPr>
          <p:cNvSpPr txBox="1"/>
          <p:nvPr/>
        </p:nvSpPr>
        <p:spPr>
          <a:xfrm>
            <a:off x="760545" y="5703639"/>
            <a:ext cx="7371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spcAft>
                <a:spcPts val="600"/>
              </a:spcAft>
            </a:pPr>
            <a:r>
              <a:rPr lang="en-US" sz="2400" dirty="0">
                <a:solidFill>
                  <a:srgbClr val="990000"/>
                </a:solidFill>
                <a:cs typeface="Tahoma" pitchFamily="34" charset="0"/>
              </a:rPr>
              <a:t>Requires a Database Management System (DBMS)</a:t>
            </a:r>
            <a:endParaRPr lang="en-US" sz="2000" dirty="0">
              <a:solidFill>
                <a:srgbClr val="990000"/>
              </a:solidFill>
              <a:cs typeface="Tahoma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400DC85-F544-4FFA-9675-B3B8491E1517}" type="datetime1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2/3/2022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Introduction (Taken from the slides of the original books and modified by TW)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2B6A008-1658-481F-B325-0100205FD83E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32" name="Content Placeholder 6">
            <a:extLst>
              <a:ext uri="{FF2B5EF4-FFF2-40B4-BE49-F238E27FC236}">
                <a16:creationId xmlns:a16="http://schemas.microsoft.com/office/drawing/2014/main" id="{98395473-8608-4D11-A872-7A41184A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238259"/>
              </p:ext>
            </p:extLst>
          </p:nvPr>
        </p:nvGraphicFramePr>
        <p:xfrm>
          <a:off x="331293" y="1563382"/>
          <a:ext cx="8599494" cy="3760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849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>
                <a:effectLst/>
              </a:rPr>
              <a:t>Database Management System</a:t>
            </a:r>
            <a:endParaRPr lang="en-US" sz="31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8DF441-87F1-4752-815A-D70B95C9F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268760"/>
            <a:ext cx="8178799" cy="4908203"/>
          </a:xfrm>
        </p:spPr>
        <p:txBody>
          <a:bodyPr>
            <a:normAutofit/>
          </a:bodyPr>
          <a:lstStyle/>
          <a:p>
            <a:r>
              <a:rPr lang="en-US" sz="1700" dirty="0"/>
              <a:t>A software system that is used to create, maintain, and provide controlled access to user databases</a:t>
            </a:r>
          </a:p>
          <a:p>
            <a:endParaRPr lang="en-US" sz="17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00DC85-F544-4FFA-9675-B3B8491E1517}" type="datetime1">
              <a:rPr lang="en-US" smtClean="0"/>
              <a:pPr>
                <a:spcAft>
                  <a:spcPts val="600"/>
                </a:spcAft>
              </a:pPr>
              <a:t>2/3/2022</a:t>
            </a:fld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Introduction (Taken from the slides of the original books and modified by TW)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62" name="Text Box 81">
            <a:extLst>
              <a:ext uri="{FF2B5EF4-FFF2-40B4-BE49-F238E27FC236}">
                <a16:creationId xmlns:a16="http://schemas.microsoft.com/office/drawing/2014/main" id="{8B1059E5-29EB-4CB5-B229-43A81440F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5753100"/>
            <a:ext cx="89328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i="1" dirty="0">
                <a:solidFill>
                  <a:srgbClr val="C00000"/>
                </a:solidFill>
                <a:cs typeface="Tahoma" pitchFamily="34" charset="0"/>
              </a:rPr>
              <a:t>DBMS manages data resources like an operating system manages hardware resources</a:t>
            </a:r>
            <a:endParaRPr lang="en-US" dirty="0">
              <a:solidFill>
                <a:srgbClr val="C00000"/>
              </a:solidFill>
              <a:cs typeface="Tahoma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637D7F9-FB4F-42F4-B7BA-370C3E3EA15C}"/>
              </a:ext>
            </a:extLst>
          </p:cNvPr>
          <p:cNvGrpSpPr/>
          <p:nvPr/>
        </p:nvGrpSpPr>
        <p:grpSpPr>
          <a:xfrm>
            <a:off x="817588" y="2170598"/>
            <a:ext cx="7772400" cy="3276600"/>
            <a:chOff x="990600" y="1981200"/>
            <a:chExt cx="7772400" cy="3276600"/>
          </a:xfrm>
        </p:grpSpPr>
        <p:sp>
          <p:nvSpPr>
            <p:cNvPr id="65" name="Rectangle 131">
              <a:extLst>
                <a:ext uri="{FF2B5EF4-FFF2-40B4-BE49-F238E27FC236}">
                  <a16:creationId xmlns:a16="http://schemas.microsoft.com/office/drawing/2014/main" id="{581A1EF4-A6D0-4C08-885E-4FBB950BD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981200"/>
              <a:ext cx="1676400" cy="91440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Order Filing</a:t>
              </a:r>
            </a:p>
            <a:p>
              <a:pPr algn="ctr"/>
              <a:r>
                <a:rPr lang="en-US"/>
                <a:t> System</a:t>
              </a:r>
            </a:p>
          </p:txBody>
        </p:sp>
        <p:sp>
          <p:nvSpPr>
            <p:cNvPr id="66" name="Rectangle 133">
              <a:extLst>
                <a:ext uri="{FF2B5EF4-FFF2-40B4-BE49-F238E27FC236}">
                  <a16:creationId xmlns:a16="http://schemas.microsoft.com/office/drawing/2014/main" id="{1C8CA8D3-DA42-4263-BF6D-AEB77280D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3124200"/>
              <a:ext cx="1676400" cy="91440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Invoicing</a:t>
              </a:r>
            </a:p>
            <a:p>
              <a:pPr algn="ctr"/>
              <a:r>
                <a:rPr lang="en-US"/>
                <a:t> System</a:t>
              </a:r>
            </a:p>
          </p:txBody>
        </p:sp>
        <p:sp>
          <p:nvSpPr>
            <p:cNvPr id="67" name="Rectangle 134">
              <a:extLst>
                <a:ext uri="{FF2B5EF4-FFF2-40B4-BE49-F238E27FC236}">
                  <a16:creationId xmlns:a16="http://schemas.microsoft.com/office/drawing/2014/main" id="{C3545B62-E4D1-44F2-9C82-393667BE2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4267200"/>
              <a:ext cx="1676400" cy="91440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Payroll</a:t>
              </a:r>
            </a:p>
            <a:p>
              <a:pPr algn="ctr"/>
              <a:r>
                <a:rPr lang="en-US" dirty="0"/>
                <a:t> System</a:t>
              </a:r>
            </a:p>
          </p:txBody>
        </p:sp>
        <p:sp>
          <p:nvSpPr>
            <p:cNvPr id="68" name="Rectangle 135">
              <a:extLst>
                <a:ext uri="{FF2B5EF4-FFF2-40B4-BE49-F238E27FC236}">
                  <a16:creationId xmlns:a16="http://schemas.microsoft.com/office/drawing/2014/main" id="{1BBEF529-E745-4770-A53A-07B0258EE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124200"/>
              <a:ext cx="1676400" cy="914400"/>
            </a:xfrm>
            <a:prstGeom prst="rect">
              <a:avLst/>
            </a:prstGeom>
            <a:solidFill>
              <a:srgbClr val="969696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DBMS</a:t>
              </a:r>
            </a:p>
          </p:txBody>
        </p:sp>
        <p:sp>
          <p:nvSpPr>
            <p:cNvPr id="69" name="Line 136">
              <a:extLst>
                <a:ext uri="{FF2B5EF4-FFF2-40B4-BE49-F238E27FC236}">
                  <a16:creationId xmlns:a16="http://schemas.microsoft.com/office/drawing/2014/main" id="{E92C5C2F-736C-49E9-B1D9-D47BAD400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362200"/>
              <a:ext cx="1371600" cy="83820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37">
              <a:extLst>
                <a:ext uri="{FF2B5EF4-FFF2-40B4-BE49-F238E27FC236}">
                  <a16:creationId xmlns:a16="http://schemas.microsoft.com/office/drawing/2014/main" id="{E14ADEE2-849B-48F3-9533-AEB413DC7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3581400"/>
              <a:ext cx="1371600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138">
              <a:extLst>
                <a:ext uri="{FF2B5EF4-FFF2-40B4-BE49-F238E27FC236}">
                  <a16:creationId xmlns:a16="http://schemas.microsoft.com/office/drawing/2014/main" id="{D72AE604-29BD-48EE-84FD-072A876A2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7000" y="3886200"/>
              <a:ext cx="1371600" cy="83820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AutoShape 139">
              <a:extLst>
                <a:ext uri="{FF2B5EF4-FFF2-40B4-BE49-F238E27FC236}">
                  <a16:creationId xmlns:a16="http://schemas.microsoft.com/office/drawing/2014/main" id="{292E8F13-7CB2-4B94-8B53-375F2B92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057400"/>
              <a:ext cx="2209800" cy="3200400"/>
            </a:xfrm>
            <a:prstGeom prst="flowChartMagneticDisk">
              <a:avLst/>
            </a:prstGeom>
            <a:solidFill>
              <a:srgbClr val="969696"/>
            </a:solidFill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r>
                <a:rPr lang="en-US"/>
                <a:t>Central database</a:t>
              </a:r>
            </a:p>
            <a:p>
              <a:pPr algn="ctr"/>
              <a:endParaRPr lang="en-US"/>
            </a:p>
            <a:p>
              <a:pPr algn="ctr"/>
              <a:r>
                <a:rPr lang="en-US"/>
                <a:t>Contains employee,</a:t>
              </a:r>
            </a:p>
            <a:p>
              <a:pPr algn="ctr"/>
              <a:r>
                <a:rPr lang="en-US"/>
                <a:t>order, inventory, </a:t>
              </a:r>
            </a:p>
            <a:p>
              <a:pPr algn="ctr"/>
              <a:r>
                <a:rPr lang="en-US"/>
                <a:t>pricing, and </a:t>
              </a:r>
            </a:p>
            <a:p>
              <a:pPr algn="ctr"/>
              <a:r>
                <a:rPr lang="en-US"/>
                <a:t>customer data</a:t>
              </a:r>
            </a:p>
          </p:txBody>
        </p:sp>
        <p:sp>
          <p:nvSpPr>
            <p:cNvPr id="73" name="Line 140">
              <a:extLst>
                <a:ext uri="{FF2B5EF4-FFF2-40B4-BE49-F238E27FC236}">
                  <a16:creationId xmlns:a16="http://schemas.microsoft.com/office/drawing/2014/main" id="{A6630D27-E0B9-46BF-8B81-0DEC5BF13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3581400"/>
              <a:ext cx="838200" cy="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58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Advantages of the Database Approach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Program-data independence</a:t>
            </a:r>
          </a:p>
          <a:p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Planned data redundancy</a:t>
            </a:r>
          </a:p>
          <a:p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Improved data consistency</a:t>
            </a:r>
          </a:p>
          <a:p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Improved data sharing</a:t>
            </a:r>
          </a:p>
          <a:p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Increased application development productivity</a:t>
            </a:r>
          </a:p>
          <a:p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Enforcement of standards</a:t>
            </a:r>
          </a:p>
          <a:p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Improved data quality</a:t>
            </a:r>
          </a:p>
          <a:p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Improved data accessibility and responsiveness</a:t>
            </a:r>
          </a:p>
          <a:p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Reduced program maintenance</a:t>
            </a:r>
          </a:p>
          <a:p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Improved decision support</a:t>
            </a:r>
          </a:p>
          <a:p>
            <a:endParaRPr lang="en-US" sz="17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/>
            <a:endParaRPr lang="en-US" sz="17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15373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103221-DE7F-4BF0-9CB0-86DF3DCC8F2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2/3/2022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67943" name="Picture 167940" descr="Desk with productivity items">
            <a:extLst>
              <a:ext uri="{FF2B5EF4-FFF2-40B4-BE49-F238E27FC236}">
                <a16:creationId xmlns:a16="http://schemas.microsoft.com/office/drawing/2014/main" id="{18866170-82EA-41C2-8882-E78E27178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05" r="25455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67944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EE8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24072" y="6356350"/>
            <a:ext cx="310435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Introduction (© 2007 by Prentice Hall)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5281" y="6356350"/>
            <a:ext cx="89006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907B9E-4F78-40B3-8AE1-9FD3427FED3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Costs and Risks of the Database Approach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New, specialized personnel</a:t>
            </a:r>
          </a:p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Installation and management cost and complexity</a:t>
            </a:r>
          </a:p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Conversion costs</a:t>
            </a:r>
          </a:p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Need for explicit backup and recovery</a:t>
            </a:r>
          </a:p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Organizational conflict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6646" y="6382512"/>
            <a:ext cx="5068062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Introduction (© 2007 by Prentice Hall)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382512"/>
            <a:ext cx="2119122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A1ED534-9538-47ED-8764-D8BBBB75BCCE}" type="datetime1">
              <a:rPr lang="en-US" smtClean="0"/>
              <a:pPr algn="r">
                <a:spcAft>
                  <a:spcPts val="600"/>
                </a:spcAft>
              </a:pPr>
              <a:t>2/3/2022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33E925-70FA-4361-8352-88027C64FD76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Levels of Abstraction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tabLst>
                <a:tab pos="1820863" algn="l"/>
                <a:tab pos="3659188" algn="l"/>
                <a:tab pos="3943350" algn="l"/>
              </a:tabLst>
            </a:pPr>
            <a:r>
              <a:rPr lang="en-US" sz="1800" b="1"/>
              <a:t>Physical level:</a:t>
            </a:r>
            <a:r>
              <a:rPr lang="en-US" sz="1800"/>
              <a:t> describes how a record (e.g., customer) is stored.</a:t>
            </a:r>
          </a:p>
          <a:p>
            <a:pPr indent="-228600" defTabSz="914400">
              <a:tabLst>
                <a:tab pos="1820863" algn="l"/>
                <a:tab pos="3659188" algn="l"/>
                <a:tab pos="3943350" algn="l"/>
              </a:tabLst>
            </a:pPr>
            <a:r>
              <a:rPr lang="en-US" sz="1800" b="1"/>
              <a:t>Logical level:</a:t>
            </a:r>
            <a:r>
              <a:rPr lang="en-US" sz="1800"/>
              <a:t> describes data stored in database, and the relationships among the data.</a:t>
            </a:r>
          </a:p>
          <a:p>
            <a:pPr lvl="1" indent="-228600" defTabSz="914400">
              <a:tabLst>
                <a:tab pos="1820863" algn="l"/>
                <a:tab pos="3659188" algn="l"/>
                <a:tab pos="3943350" algn="l"/>
              </a:tabLst>
            </a:pPr>
            <a:r>
              <a:rPr lang="en-US" b="1" dirty="0"/>
              <a:t>	type</a:t>
            </a:r>
            <a:r>
              <a:rPr lang="en-US" dirty="0"/>
              <a:t> </a:t>
            </a:r>
            <a:r>
              <a:rPr lang="en-US" i="1" dirty="0"/>
              <a:t>instructor</a:t>
            </a:r>
            <a:r>
              <a:rPr lang="en-US" dirty="0"/>
              <a:t> = </a:t>
            </a:r>
            <a:r>
              <a:rPr lang="en-US" b="1" dirty="0"/>
              <a:t>record</a:t>
            </a:r>
            <a:endParaRPr lang="en-US"/>
          </a:p>
          <a:p>
            <a:pPr lvl="1" indent="-228600" defTabSz="914400">
              <a:tabLst>
                <a:tab pos="1820863" algn="l"/>
                <a:tab pos="3659188" algn="l"/>
                <a:tab pos="3943350" algn="l"/>
              </a:tabLst>
            </a:pPr>
            <a:r>
              <a:rPr lang="en-US" dirty="0"/>
              <a:t>		</a:t>
            </a:r>
            <a:r>
              <a:rPr lang="en-US" i="1" dirty="0"/>
              <a:t>ID</a:t>
            </a:r>
            <a:r>
              <a:rPr lang="en-US" dirty="0"/>
              <a:t> : string;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name</a:t>
            </a:r>
            <a:r>
              <a:rPr lang="en-US" dirty="0"/>
              <a:t> : string;</a:t>
            </a:r>
            <a:br>
              <a:rPr lang="en-US" dirty="0"/>
            </a:br>
            <a:r>
              <a:rPr lang="en-US" dirty="0"/>
              <a:t>	</a:t>
            </a:r>
            <a:r>
              <a:rPr lang="en-US" i="1"/>
              <a:t>dept_name</a:t>
            </a:r>
            <a:r>
              <a:rPr lang="en-US" dirty="0"/>
              <a:t> : string;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salary</a:t>
            </a:r>
            <a:r>
              <a:rPr lang="en-US" dirty="0"/>
              <a:t> : integer;</a:t>
            </a:r>
            <a:endParaRPr lang="en-US"/>
          </a:p>
          <a:p>
            <a:pPr lvl="4" indent="-228600" defTabSz="914400">
              <a:tabLst>
                <a:tab pos="1820863" algn="l"/>
                <a:tab pos="3659188" algn="l"/>
                <a:tab pos="3943350" algn="l"/>
              </a:tabLst>
            </a:pPr>
            <a:r>
              <a:rPr lang="en-US" sz="1800" b="1"/>
              <a:t>end</a:t>
            </a:r>
            <a:r>
              <a:rPr lang="en-US" sz="1800"/>
              <a:t>;</a:t>
            </a:r>
          </a:p>
          <a:p>
            <a:pPr indent="-228600" defTabSz="914400">
              <a:tabLst>
                <a:tab pos="1820863" algn="l"/>
                <a:tab pos="3659188" algn="l"/>
                <a:tab pos="3943350" algn="l"/>
              </a:tabLst>
            </a:pPr>
            <a:r>
              <a:rPr lang="en-US" sz="1800" b="1"/>
              <a:t>View level:</a:t>
            </a:r>
            <a:r>
              <a:rPr lang="en-US" sz="1800"/>
              <a:t> application programs hide details of data types.  Views can also hide information (such as an employee’s salary) for security purposes.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6646" y="6382512"/>
            <a:ext cx="506806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88152" y="6382512"/>
            <a:ext cx="211912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C6475FF-70F7-4D45-9AC1-6D84C33A0FCC}" type="datetime1">
              <a:rPr lang="en-US" smtClean="0"/>
              <a:pPr algn="r">
                <a:spcAft>
                  <a:spcPts val="600"/>
                </a:spcAft>
              </a:pPr>
              <a:t>2/3/2022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View of Data</a:t>
            </a:r>
            <a:endParaRPr lang="en-US" sz="35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327" y="5617282"/>
            <a:ext cx="7281746" cy="7225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sz="1800" dirty="0"/>
              <a:t>An architecture for a database system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6646" y="6382512"/>
            <a:ext cx="506806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88152" y="6382512"/>
            <a:ext cx="211912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C6475FF-70F7-4D45-9AC1-6D84C33A0FCC}" type="datetime1">
              <a:rPr lang="en-US" smtClean="0"/>
              <a:pPr algn="r">
                <a:spcAft>
                  <a:spcPts val="600"/>
                </a:spcAft>
              </a:pPr>
              <a:t>2/3/2022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903A9443-B91D-4536-AF68-C914130FE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4614" y="2450387"/>
            <a:ext cx="6592788" cy="385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08263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300"/>
              <a:t>Similar to types and variables in programming languages</a:t>
            </a:r>
          </a:p>
          <a:p>
            <a:pPr indent="-228600" defTabSz="9144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</a:rPr>
              <a:t>Schema</a:t>
            </a:r>
            <a:r>
              <a:rPr lang="en-US" sz="1300"/>
              <a:t> – the logical structure of the database </a:t>
            </a:r>
          </a:p>
          <a:p>
            <a:pPr lvl="1" indent="-228600" defTabSz="914400"/>
            <a:r>
              <a:rPr lang="en-US" sz="1300"/>
              <a:t>Example: The database consists of information about a set of customers and accounts and the relationship between them</a:t>
            </a:r>
          </a:p>
          <a:p>
            <a:pPr lvl="1" indent="-228600" defTabSz="914400"/>
            <a:r>
              <a:rPr lang="en-US" sz="1300"/>
              <a:t>Analogous to type information of a variable in a program</a:t>
            </a:r>
          </a:p>
          <a:p>
            <a:pPr lvl="1" indent="-228600" defTabSz="914400"/>
            <a:r>
              <a:rPr lang="en-US" sz="1300" b="1"/>
              <a:t>Physical schema</a:t>
            </a:r>
            <a:r>
              <a:rPr lang="en-US" sz="1300"/>
              <a:t>: database design at the physical level</a:t>
            </a:r>
          </a:p>
          <a:p>
            <a:pPr lvl="1" indent="-228600" defTabSz="914400"/>
            <a:r>
              <a:rPr lang="en-US" sz="1300" b="1"/>
              <a:t>Logical schema</a:t>
            </a:r>
            <a:r>
              <a:rPr lang="en-US" sz="1300"/>
              <a:t>: database design at the logical level</a:t>
            </a:r>
          </a:p>
          <a:p>
            <a:pPr indent="-228600" defTabSz="914400"/>
            <a:r>
              <a:rPr lang="en-US" sz="1300" b="1"/>
              <a:t>Instance</a:t>
            </a:r>
            <a:r>
              <a:rPr lang="en-US" sz="1300"/>
              <a:t> – the actual content of the database at a particular point in time </a:t>
            </a:r>
          </a:p>
          <a:p>
            <a:pPr lvl="1" indent="-228600" defTabSz="914400"/>
            <a:r>
              <a:rPr lang="en-US" sz="1300"/>
              <a:t>Analogous to the value of a variable</a:t>
            </a:r>
          </a:p>
          <a:p>
            <a:pPr indent="-228600" defTabSz="914400"/>
            <a:r>
              <a:rPr lang="en-US" sz="1300" b="1"/>
              <a:t>Physical Data Independence</a:t>
            </a:r>
            <a:r>
              <a:rPr lang="en-US" sz="1300"/>
              <a:t> – the ability to modify the physical schema without changing the logical schema</a:t>
            </a:r>
          </a:p>
          <a:p>
            <a:pPr lvl="1" indent="-228600" defTabSz="914400"/>
            <a:r>
              <a:rPr lang="en-US" sz="1300"/>
              <a:t>Applications depend on the logical schema</a:t>
            </a:r>
          </a:p>
          <a:p>
            <a:pPr lvl="1" indent="-228600" defTabSz="914400"/>
            <a:r>
              <a:rPr lang="en-US" sz="1300"/>
              <a:t>In general, the interfaces between the various levels and components should be well defined so that changes in some parts do not seriously influence others.</a:t>
            </a:r>
          </a:p>
          <a:p>
            <a:pPr indent="-228600" defTabSz="914400"/>
            <a:endParaRPr lang="en-US" sz="13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6646" y="6382512"/>
            <a:ext cx="506806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88152" y="6382512"/>
            <a:ext cx="211912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A5D53C29-FD41-4AAD-934C-1F7CFD5EE1CF}" type="datetime1">
              <a:rPr lang="en-US" smtClean="0"/>
              <a:pPr algn="r">
                <a:spcAft>
                  <a:spcPts val="600"/>
                </a:spcAft>
              </a:pPr>
              <a:t>2/3/2022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803" y="2253536"/>
            <a:ext cx="7401621" cy="3839760"/>
          </a:xfrm>
        </p:spPr>
        <p:txBody>
          <a:bodyPr anchor="ctr">
            <a:normAutofit/>
          </a:bodyPr>
          <a:lstStyle/>
          <a:p>
            <a:pPr lvl="0"/>
            <a:r>
              <a:rPr lang="en-AU" sz="1800" dirty="0"/>
              <a:t>Describe how humans gain access to information and data to support their needs</a:t>
            </a:r>
            <a:endParaRPr lang="en-US" sz="1800" dirty="0"/>
          </a:p>
          <a:p>
            <a:pPr lvl="0"/>
            <a:r>
              <a:rPr lang="en-AU" sz="1800" dirty="0"/>
              <a:t>Compare and contrast information with data and knowledge</a:t>
            </a:r>
            <a:endParaRPr lang="en-US" sz="1800" dirty="0"/>
          </a:p>
          <a:p>
            <a:pPr lvl="0"/>
            <a:r>
              <a:rPr lang="en-AU" sz="1800" dirty="0"/>
              <a:t>Identify issues of data persistence to an organization</a:t>
            </a:r>
            <a:endParaRPr lang="en-US" sz="1800" dirty="0"/>
          </a:p>
          <a:p>
            <a:pPr lvl="0"/>
            <a:r>
              <a:rPr lang="en-AU" sz="1800" dirty="0"/>
              <a:t>Explain the characteristics that distinguish the database approach from the traditional approach of programming with data files</a:t>
            </a:r>
            <a:endParaRPr lang="en-US" sz="1800" dirty="0"/>
          </a:p>
          <a:p>
            <a:r>
              <a:rPr lang="en-AU" sz="1800" dirty="0"/>
              <a:t>Cite the basic goals, functions, models, components, applications, and social impact of database systems</a:t>
            </a:r>
          </a:p>
          <a:p>
            <a:pPr lvl="0"/>
            <a:r>
              <a:rPr lang="en-AU" sz="1800" dirty="0"/>
              <a:t>Identify major DBMS functions and describe their role in a database system</a:t>
            </a:r>
            <a:endParaRPr lang="en-US" sz="1800" dirty="0"/>
          </a:p>
          <a:p>
            <a:r>
              <a:rPr lang="en-AU" sz="1800" dirty="0"/>
              <a:t>Explain the concept of data independence and its importance in a database system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6646" y="6382512"/>
            <a:ext cx="5068062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88152" y="6382512"/>
            <a:ext cx="2119122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4FF238C-40F4-4E27-9767-BF45F765BD1D}" type="datetime1">
              <a:rPr lang="en-US" smtClean="0"/>
              <a:pPr algn="r">
                <a:spcAft>
                  <a:spcPts val="600"/>
                </a:spcAft>
              </a:pPr>
              <a:t>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150" name="Rectangle 7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51" name="Rectangle 7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52" name="Rectangle 7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53" name="Rectangle 7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54" name="Freeform: Shape 8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155" name="Rectangle 8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9858" y="1683756"/>
            <a:ext cx="2336449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 Models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331FB84-8CCE-4308-B343-21A972694770}" type="datetime1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1141" name="Rectangle 3">
            <a:extLst>
              <a:ext uri="{FF2B5EF4-FFF2-40B4-BE49-F238E27FC236}">
                <a16:creationId xmlns:a16="http://schemas.microsoft.com/office/drawing/2014/main" id="{C1F74914-9806-48BE-B9D0-667FBD3BD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0976339"/>
              </p:ext>
            </p:extLst>
          </p:nvPr>
        </p:nvGraphicFramePr>
        <p:xfrm>
          <a:off x="3114213" y="404664"/>
          <a:ext cx="5564700" cy="5799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73770"/>
            <a:ext cx="2415246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3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Relational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331FB84-8CCE-4308-B343-21A972694770}" type="datetime1">
              <a:rPr lang="en-US" sz="1200"/>
              <a:pPr>
                <a:spcAft>
                  <a:spcPts val="600"/>
                </a:spcAft>
                <a:defRPr/>
              </a:pPr>
              <a:t>2/3/2022</a:t>
            </a:fld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2B6A008-1658-481F-B325-0100205FD83E}" type="slidenum">
              <a:rPr lang="en-US" sz="1200"/>
              <a:pPr>
                <a:spcAft>
                  <a:spcPts val="600"/>
                </a:spcAft>
                <a:defRPr/>
              </a:pPr>
              <a:t>21</a:t>
            </a:fld>
            <a:endParaRPr lang="en-US" sz="1200"/>
          </a:p>
        </p:txBody>
      </p:sp>
      <p:graphicFrame>
        <p:nvGraphicFramePr>
          <p:cNvPr id="38916" name="Rectangle 3">
            <a:extLst>
              <a:ext uri="{FF2B5EF4-FFF2-40B4-BE49-F238E27FC236}">
                <a16:creationId xmlns:a16="http://schemas.microsoft.com/office/drawing/2014/main" id="{9F725A37-EAB8-4DB5-B7B8-21A097DFF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5974540"/>
              </p:ext>
            </p:extLst>
          </p:nvPr>
        </p:nvGraphicFramePr>
        <p:xfrm>
          <a:off x="4157004" y="541607"/>
          <a:ext cx="4519452" cy="1591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F06E588-FE52-4D76-B85C-3A5523F0A14D}"/>
              </a:ext>
            </a:extLst>
          </p:cNvPr>
          <p:cNvGrpSpPr/>
          <p:nvPr/>
        </p:nvGrpSpPr>
        <p:grpSpPr>
          <a:xfrm>
            <a:off x="1643042" y="2132856"/>
            <a:ext cx="6842166" cy="4351326"/>
            <a:chOff x="1643042" y="1928802"/>
            <a:chExt cx="6842166" cy="4351326"/>
          </a:xfrm>
        </p:grpSpPr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7A60DD8B-FDE1-48AF-84D2-80AC66076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56362" y="2143116"/>
              <a:ext cx="1044595" cy="354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32">
              <a:extLst>
                <a:ext uri="{FF2B5EF4-FFF2-40B4-BE49-F238E27FC236}">
                  <a16:creationId xmlns:a16="http://schemas.microsoft.com/office/drawing/2014/main" id="{6F6DAEE4-3EA4-4A00-949B-FC9694605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0958" y="1928802"/>
              <a:ext cx="9842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Columns</a:t>
              </a:r>
            </a:p>
          </p:txBody>
        </p:sp>
        <p:sp>
          <p:nvSpPr>
            <p:cNvPr id="44" name="Line 33">
              <a:extLst>
                <a:ext uri="{FF2B5EF4-FFF2-40B4-BE49-F238E27FC236}">
                  <a16:creationId xmlns:a16="http://schemas.microsoft.com/office/drawing/2014/main" id="{FF493589-ED9A-444F-A6AF-4D2DB746F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2123" y="2103426"/>
              <a:ext cx="1928833" cy="407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45" name="Picture 37" descr="1">
              <a:extLst>
                <a:ext uri="{FF2B5EF4-FFF2-40B4-BE49-F238E27FC236}">
                  <a16:creationId xmlns:a16="http://schemas.microsoft.com/office/drawing/2014/main" id="{E02E58A8-24A5-4032-A743-13093F325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 b="43330"/>
            <a:stretch>
              <a:fillRect/>
            </a:stretch>
          </p:blipFill>
          <p:spPr bwMode="auto">
            <a:xfrm>
              <a:off x="1643042" y="2535216"/>
              <a:ext cx="5526087" cy="3744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 Box 38">
              <a:extLst>
                <a:ext uri="{FF2B5EF4-FFF2-40B4-BE49-F238E27FC236}">
                  <a16:creationId xmlns:a16="http://schemas.microsoft.com/office/drawing/2014/main" id="{AFB6062D-3C44-4C62-9A93-772664071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840024"/>
              <a:ext cx="6889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Rows</a:t>
              </a:r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12966299-0154-4BD4-AF1E-3EFCE46BF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67563" y="3014649"/>
              <a:ext cx="527050" cy="28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689737FF-9A91-4DA4-80BB-87B1AC4BC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0263" y="3090849"/>
              <a:ext cx="527050" cy="2416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5148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5357" y="2960716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 Sample Relational Database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235" name="Picture 3" descr="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79997" y="666728"/>
            <a:ext cx="3675744" cy="5465791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5356" y="6492240"/>
            <a:ext cx="28243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41869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5852053-D49E-4F08-90DA-3239F1C0C64A}" type="datetime1">
              <a:rPr lang="en-US" sz="1200" smtClean="0"/>
              <a:pPr>
                <a:spcAft>
                  <a:spcPts val="600"/>
                </a:spcAft>
              </a:pPr>
              <a:t>2/3/2022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1403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200" smtClean="0"/>
              <a:pPr>
                <a:spcAft>
                  <a:spcPts val="600"/>
                </a:spcAft>
              </a:pPr>
              <a:t>22</a:t>
            </a:fld>
            <a:endParaRPr 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9858" y="1683756"/>
            <a:ext cx="2336449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 Manipulation Language (DML)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070BB01-39AD-41D9-92FF-0F026381B9EE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7285" name="Rectangle 3">
            <a:extLst>
              <a:ext uri="{FF2B5EF4-FFF2-40B4-BE49-F238E27FC236}">
                <a16:creationId xmlns:a16="http://schemas.microsoft.com/office/drawing/2014/main" id="{A0213878-8EA8-4933-B2B1-866D39F60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99198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333" name="Rectangle 1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334" name="Rectangle 1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35" name="Rectangle 1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36" name="Rectangle 1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37" name="Rectangle 1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 Definition Language (DDL)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600"/>
              <a:t>Specification notation for defining the database schema</a:t>
            </a:r>
          </a:p>
          <a:p>
            <a:pPr lvl="1" indent="-228600" defTabSz="914400"/>
            <a:r>
              <a:rPr lang="en-US" sz="1600"/>
              <a:t>Example:	</a:t>
            </a:r>
            <a:r>
              <a:rPr lang="en-US" sz="1600" b="1"/>
              <a:t>create table</a:t>
            </a:r>
            <a:r>
              <a:rPr lang="en-US" sz="1600"/>
              <a:t> </a:t>
            </a:r>
            <a:r>
              <a:rPr lang="en-US" sz="1600" i="1"/>
              <a:t>instructor</a:t>
            </a:r>
            <a:r>
              <a:rPr lang="en-US" sz="1600"/>
              <a:t> (</a:t>
            </a:r>
            <a:br>
              <a:rPr lang="en-US" sz="1600"/>
            </a:br>
            <a:r>
              <a:rPr lang="en-US" sz="1600"/>
              <a:t>                             </a:t>
            </a:r>
            <a:r>
              <a:rPr lang="en-US" sz="1600" i="1"/>
              <a:t>ID</a:t>
            </a:r>
            <a:r>
              <a:rPr lang="en-US" sz="1600"/>
              <a:t>                </a:t>
            </a:r>
            <a:r>
              <a:rPr lang="en-US" sz="1600" b="1"/>
              <a:t>char</a:t>
            </a:r>
            <a:r>
              <a:rPr lang="en-US" sz="1600"/>
              <a:t>(5),</a:t>
            </a:r>
            <a:br>
              <a:rPr lang="en-US" sz="1600"/>
            </a:br>
            <a:r>
              <a:rPr lang="en-US" sz="1600"/>
              <a:t>                             </a:t>
            </a:r>
            <a:r>
              <a:rPr lang="en-US" sz="1600" i="1"/>
              <a:t>name           </a:t>
            </a:r>
            <a:r>
              <a:rPr lang="en-US" sz="1600" b="1"/>
              <a:t>varchar</a:t>
            </a:r>
            <a:r>
              <a:rPr lang="en-US" sz="1600"/>
              <a:t>(20)</a:t>
            </a:r>
            <a:r>
              <a:rPr lang="en-US" sz="1600" b="1"/>
              <a:t>,</a:t>
            </a:r>
            <a:br>
              <a:rPr lang="en-US" sz="1600" b="1" i="1"/>
            </a:br>
            <a:r>
              <a:rPr lang="en-US" sz="1600" b="1" i="1"/>
              <a:t>                             </a:t>
            </a:r>
            <a:r>
              <a:rPr lang="en-US" sz="1600" i="1"/>
              <a:t>dept_name  </a:t>
            </a:r>
            <a:r>
              <a:rPr lang="en-US" sz="1600" b="1"/>
              <a:t>varchar</a:t>
            </a:r>
            <a:r>
              <a:rPr lang="en-US" sz="1600"/>
              <a:t>(20),</a:t>
            </a:r>
            <a:br>
              <a:rPr lang="en-US" sz="1600"/>
            </a:br>
            <a:r>
              <a:rPr lang="en-US" sz="1600"/>
              <a:t>                             </a:t>
            </a:r>
            <a:r>
              <a:rPr lang="en-US" sz="1600" i="1"/>
              <a:t>salary</a:t>
            </a:r>
            <a:r>
              <a:rPr lang="en-US" sz="1600"/>
              <a:t>           </a:t>
            </a:r>
            <a:r>
              <a:rPr lang="en-US" sz="1600" b="1"/>
              <a:t>numeric</a:t>
            </a:r>
            <a:r>
              <a:rPr lang="en-US" sz="1600"/>
              <a:t>(8,2))</a:t>
            </a:r>
          </a:p>
          <a:p>
            <a:pPr indent="-228600" defTabSz="914400"/>
            <a:r>
              <a:rPr lang="en-US" sz="1600"/>
              <a:t>DDL compiler generates a set of table templates stored in a </a:t>
            </a:r>
            <a:r>
              <a:rPr lang="en-US" sz="1600" b="1" i="1"/>
              <a:t>data dictionary</a:t>
            </a:r>
          </a:p>
          <a:p>
            <a:pPr indent="-228600" defTabSz="914400"/>
            <a:r>
              <a:rPr lang="en-US" sz="1600"/>
              <a:t>Data dictionary contains metadata (i.e., data about data)</a:t>
            </a:r>
          </a:p>
          <a:p>
            <a:pPr lvl="1" indent="-228600" defTabSz="914400"/>
            <a:r>
              <a:rPr lang="en-US" sz="1600"/>
              <a:t>Database schema </a:t>
            </a:r>
          </a:p>
          <a:p>
            <a:pPr lvl="1" indent="-228600" defTabSz="914400"/>
            <a:r>
              <a:rPr lang="en-US" sz="1600"/>
              <a:t>Integrity constraints</a:t>
            </a:r>
          </a:p>
          <a:p>
            <a:pPr lvl="2" indent="-228600" defTabSz="914400"/>
            <a:r>
              <a:rPr lang="en-US" sz="1600"/>
              <a:t>Primary key (ID uniquely identifies instructors)</a:t>
            </a:r>
          </a:p>
          <a:p>
            <a:pPr lvl="2" indent="-228600" defTabSz="914400"/>
            <a:r>
              <a:rPr lang="en-US" sz="1600"/>
              <a:t>Referential integrity (</a:t>
            </a:r>
            <a:r>
              <a:rPr lang="en-US" sz="1600" b="1"/>
              <a:t>references</a:t>
            </a:r>
            <a:r>
              <a:rPr lang="en-US" sz="1600"/>
              <a:t> constraint in SQL)</a:t>
            </a:r>
          </a:p>
          <a:p>
            <a:pPr lvl="3" indent="-228600" defTabSz="914400"/>
            <a:r>
              <a:rPr lang="en-US" sz="1600"/>
              <a:t>e.g. </a:t>
            </a:r>
            <a:r>
              <a:rPr lang="en-US" sz="1600" i="1"/>
              <a:t>dept_name </a:t>
            </a:r>
            <a:r>
              <a:rPr lang="en-US" sz="1600"/>
              <a:t>value in any </a:t>
            </a:r>
            <a:r>
              <a:rPr lang="en-US" sz="1600" i="1"/>
              <a:t>instructor </a:t>
            </a:r>
            <a:r>
              <a:rPr lang="en-US" sz="1600"/>
              <a:t>tuple must appear in </a:t>
            </a:r>
            <a:r>
              <a:rPr lang="en-US" sz="1600" i="1"/>
              <a:t>department</a:t>
            </a:r>
            <a:r>
              <a:rPr lang="en-US" sz="1600"/>
              <a:t> relation</a:t>
            </a:r>
          </a:p>
          <a:p>
            <a:pPr lvl="1" indent="-228600" defTabSz="914400"/>
            <a:r>
              <a:rPr lang="en-US" sz="1600"/>
              <a:t>Authorization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73CD3A3-438A-4599-8BEC-4CBDF6811D36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700" b="1"/>
              <a:t>SQL</a:t>
            </a:r>
            <a:r>
              <a:rPr lang="en-US" sz="1700"/>
              <a:t>: widely used non-procedural language</a:t>
            </a:r>
          </a:p>
          <a:p>
            <a:pPr lvl="1" indent="-228600" defTabSz="914400"/>
            <a:r>
              <a:rPr lang="en-US" sz="1700"/>
              <a:t>Example: Find the name of the instructor with ID 22222</a:t>
            </a:r>
            <a:br>
              <a:rPr lang="en-US" sz="1700"/>
            </a:br>
            <a:r>
              <a:rPr lang="en-US" sz="1700"/>
              <a:t>	</a:t>
            </a:r>
            <a:r>
              <a:rPr lang="en-US" sz="1700" b="1"/>
              <a:t>select	</a:t>
            </a:r>
            <a:r>
              <a:rPr lang="en-US" sz="1700" i="1"/>
              <a:t>name</a:t>
            </a:r>
            <a:br>
              <a:rPr lang="en-US" sz="1700"/>
            </a:br>
            <a:r>
              <a:rPr lang="en-US" sz="1700"/>
              <a:t>	</a:t>
            </a:r>
            <a:r>
              <a:rPr lang="en-US" sz="1700" b="1"/>
              <a:t>from	</a:t>
            </a:r>
            <a:r>
              <a:rPr lang="en-US" sz="1700" i="1"/>
              <a:t>instructor</a:t>
            </a:r>
            <a:br>
              <a:rPr lang="en-US" sz="1700"/>
            </a:br>
            <a:r>
              <a:rPr lang="en-US" sz="1700"/>
              <a:t>	</a:t>
            </a:r>
            <a:r>
              <a:rPr lang="en-US" sz="1700" b="1"/>
              <a:t>where</a:t>
            </a:r>
            <a:r>
              <a:rPr lang="en-US" sz="1700"/>
              <a:t>	</a:t>
            </a:r>
            <a:r>
              <a:rPr lang="en-US" sz="1700" i="1"/>
              <a:t>instructor.ID </a:t>
            </a:r>
            <a:r>
              <a:rPr lang="en-US" sz="1700"/>
              <a:t>= ‘22222’</a:t>
            </a:r>
          </a:p>
          <a:p>
            <a:pPr lvl="1" indent="-228600" defTabSz="914400"/>
            <a:r>
              <a:rPr lang="en-US" sz="1700"/>
              <a:t>Example: Find the ID and building of instructors in the Physics dept.</a:t>
            </a:r>
            <a:endParaRPr lang="en-US" sz="1700" b="1"/>
          </a:p>
          <a:p>
            <a:pPr lvl="1" indent="-228600" defTabSz="914400"/>
            <a:r>
              <a:rPr lang="en-US" sz="1700" b="1"/>
              <a:t>    select </a:t>
            </a:r>
            <a:r>
              <a:rPr lang="en-US" sz="1700" i="1"/>
              <a:t>instructor</a:t>
            </a:r>
            <a:r>
              <a:rPr lang="en-US" sz="1700"/>
              <a:t>.</a:t>
            </a:r>
            <a:r>
              <a:rPr lang="en-US" sz="1700" i="1"/>
              <a:t>ID</a:t>
            </a:r>
            <a:r>
              <a:rPr lang="en-US" sz="1700"/>
              <a:t>, </a:t>
            </a:r>
            <a:r>
              <a:rPr lang="en-US" sz="1700" i="1"/>
              <a:t>department</a:t>
            </a:r>
            <a:r>
              <a:rPr lang="en-US" sz="1700"/>
              <a:t>.</a:t>
            </a:r>
            <a:r>
              <a:rPr lang="en-US" sz="1700" i="1"/>
              <a:t>building</a:t>
            </a:r>
            <a:br>
              <a:rPr lang="en-US" sz="1700" i="1"/>
            </a:br>
            <a:r>
              <a:rPr lang="en-US" sz="1700" b="1"/>
              <a:t>from </a:t>
            </a:r>
            <a:r>
              <a:rPr lang="en-US" sz="1700" i="1"/>
              <a:t>instructor</a:t>
            </a:r>
            <a:r>
              <a:rPr lang="en-US" sz="1700"/>
              <a:t>, </a:t>
            </a:r>
            <a:r>
              <a:rPr lang="en-US" sz="1700" i="1"/>
              <a:t>department</a:t>
            </a:r>
            <a:br>
              <a:rPr lang="en-US" sz="1700" i="1"/>
            </a:br>
            <a:r>
              <a:rPr lang="en-US" sz="1700" b="1"/>
              <a:t>where </a:t>
            </a:r>
            <a:r>
              <a:rPr lang="en-US" sz="1700" i="1"/>
              <a:t>instructor.dept_name = department.dept_name </a:t>
            </a:r>
            <a:r>
              <a:rPr lang="en-US" sz="1700" b="1"/>
              <a:t>and </a:t>
            </a:r>
            <a:br>
              <a:rPr lang="en-US" sz="1700" b="1"/>
            </a:br>
            <a:r>
              <a:rPr lang="en-US" sz="1700" b="1"/>
              <a:t>           </a:t>
            </a:r>
            <a:r>
              <a:rPr lang="en-US" sz="1700" i="1"/>
              <a:t>department.dept_name </a:t>
            </a:r>
            <a:r>
              <a:rPr lang="en-US" sz="1700"/>
              <a:t>= ‘Physics’</a:t>
            </a:r>
            <a:br>
              <a:rPr lang="en-US" sz="1700"/>
            </a:br>
            <a:r>
              <a:rPr lang="en-US" sz="1700"/>
              <a:t>           </a:t>
            </a:r>
            <a:endParaRPr lang="en-US" sz="1700" i="1"/>
          </a:p>
          <a:p>
            <a:pPr lvl="1" indent="-228600" defTabSz="914400"/>
            <a:endParaRPr lang="en-US" sz="1700" i="1"/>
          </a:p>
          <a:p>
            <a:pPr indent="-228600" defTabSz="914400"/>
            <a:r>
              <a:rPr lang="en-US" sz="1700"/>
              <a:t>Application programs generally access databases through one of</a:t>
            </a:r>
          </a:p>
          <a:p>
            <a:pPr lvl="1" indent="-228600" defTabSz="914400"/>
            <a:r>
              <a:rPr lang="en-US" sz="1700"/>
              <a:t>Language extensions to allow embedded SQL</a:t>
            </a:r>
          </a:p>
          <a:p>
            <a:pPr lvl="1" indent="-228600" defTabSz="914400"/>
            <a:r>
              <a:rPr lang="en-US" sz="1700"/>
              <a:t>Application program interface (e.g., ODBC/JDBC) which allow SQL queries to be sent to a database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32DA26A-CB57-4DAE-AE21-77D24A90C963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Database Design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700"/>
              <a:t>The process of designing the general structure of the database:</a:t>
            </a:r>
          </a:p>
          <a:p>
            <a:pPr indent="-228600" defTabSz="914400"/>
            <a:endParaRPr lang="en-US" sz="1700"/>
          </a:p>
          <a:p>
            <a:pPr indent="-228600" defTabSz="914400"/>
            <a:r>
              <a:rPr lang="en-US" sz="1700"/>
              <a:t>Logical Design –  Deciding on the database schema. Database design requires that we find a “good” collection of relation schemas.</a:t>
            </a:r>
          </a:p>
          <a:p>
            <a:pPr lvl="1" indent="-228600" defTabSz="914400"/>
            <a:r>
              <a:rPr lang="en-US" sz="1700"/>
              <a:t>Business decision – What attributes should we record in the database?</a:t>
            </a:r>
          </a:p>
          <a:p>
            <a:pPr lvl="1" indent="-228600" defTabSz="914400"/>
            <a:r>
              <a:rPr lang="en-US" sz="1700"/>
              <a:t>Computer Science decision –  What relation schemas should we have and how should the attributes be distributed among the various relation schemas?</a:t>
            </a:r>
          </a:p>
          <a:p>
            <a:pPr lvl="1" indent="-228600" defTabSz="914400"/>
            <a:endParaRPr lang="en-US" sz="1700"/>
          </a:p>
          <a:p>
            <a:pPr indent="-228600" defTabSz="914400"/>
            <a:r>
              <a:rPr lang="en-US" sz="1700"/>
              <a:t>Physical Design – Deciding on the physical layout of the database                </a:t>
            </a:r>
          </a:p>
          <a:p>
            <a:pPr indent="-228600" defTabSz="914400"/>
            <a:endParaRPr lang="en-US" sz="1700"/>
          </a:p>
          <a:p>
            <a:pPr indent="-228600" defTabSz="914400"/>
            <a:r>
              <a:rPr lang="en-US" sz="1700">
                <a:sym typeface="Symbol" pitchFamily="18" charset="2"/>
              </a:rPr>
              <a:t>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E771F35-FCCC-46A9-A620-87BB62558433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Database Design?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031" y="806824"/>
            <a:ext cx="2189804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 there any problem with this design?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2002536"/>
            <a:ext cx="30861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pic>
        <p:nvPicPr>
          <p:cNvPr id="105476" name="Picture 5" descr="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376821" y="1979334"/>
            <a:ext cx="5419311" cy="2899331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4908D06-7700-4965-B3A0-E06CB3372964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13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640080"/>
            <a:ext cx="2322320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Design Approaches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24863" y="640082"/>
            <a:ext cx="5136536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300"/>
              <a:t>Normalization Theory</a:t>
            </a:r>
          </a:p>
          <a:p>
            <a:pPr lvl="1" indent="-228600" defTabSz="914400"/>
            <a:r>
              <a:rPr lang="en-US" sz="1300"/>
              <a:t>Formalize what designs are bad, and test for them</a:t>
            </a:r>
          </a:p>
          <a:p>
            <a:pPr indent="-228600" defTabSz="914400"/>
            <a:r>
              <a:rPr lang="en-US" sz="1300"/>
              <a:t>Entity Relationship Model</a:t>
            </a:r>
          </a:p>
          <a:p>
            <a:pPr lvl="1" indent="-228600" defTabSz="914400"/>
            <a:r>
              <a:rPr lang="en-US" sz="1300"/>
              <a:t>Models an enterprise as a collection of </a:t>
            </a:r>
            <a:r>
              <a:rPr lang="en-US" sz="1300" i="1"/>
              <a:t>entities </a:t>
            </a:r>
            <a:r>
              <a:rPr lang="en-US" sz="1300"/>
              <a:t>and </a:t>
            </a:r>
            <a:r>
              <a:rPr lang="en-US" sz="1300" i="1"/>
              <a:t>relationships</a:t>
            </a:r>
          </a:p>
          <a:p>
            <a:pPr lvl="2" indent="-228600" defTabSz="914400"/>
            <a:r>
              <a:rPr lang="en-US" sz="1300"/>
              <a:t>Entity: a “thing” or “object” in the enterprise that is distinguishable from other objects</a:t>
            </a:r>
          </a:p>
          <a:p>
            <a:pPr lvl="3" indent="-228600" defTabSz="914400"/>
            <a:r>
              <a:rPr lang="en-US" sz="1300"/>
              <a:t>Described by a set of </a:t>
            </a:r>
            <a:r>
              <a:rPr lang="en-US" sz="1300" i="1"/>
              <a:t>attributes</a:t>
            </a:r>
            <a:endParaRPr lang="en-US" sz="1300"/>
          </a:p>
          <a:p>
            <a:pPr lvl="2" indent="-228600" defTabSz="914400"/>
            <a:r>
              <a:rPr lang="en-US" sz="1300"/>
              <a:t>Relationship: an association among several entities</a:t>
            </a:r>
          </a:p>
          <a:p>
            <a:pPr lvl="1" indent="-228600" defTabSz="914400"/>
            <a:r>
              <a:rPr lang="en-US" sz="1300"/>
              <a:t>Represented diagrammatically by an </a:t>
            </a:r>
            <a:r>
              <a:rPr lang="en-US" sz="1300" i="1"/>
              <a:t>entity-relationship diagram:</a:t>
            </a:r>
            <a:endParaRPr lang="en-US" sz="130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0722" y="4212578"/>
            <a:ext cx="5170677" cy="95657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2034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E17D2D-D654-467A-809E-E34AF8CF5621}" type="datetime1">
              <a:rPr lang="en-US" sz="1000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2/3/2022</a:t>
            </a:fld>
            <a:endParaRPr lang="en-US" sz="100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90720" y="6356350"/>
            <a:ext cx="42896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System (simplified) </a:t>
            </a:r>
            <a:b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(C.J. Date, An Introduction to Database System)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601" y="1782981"/>
            <a:ext cx="3006288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700"/>
              <a:t>Components of database system:</a:t>
            </a:r>
          </a:p>
          <a:p>
            <a:pPr lvl="1" indent="-228600" defTabSz="914400"/>
            <a:r>
              <a:rPr lang="en-US" sz="1700"/>
              <a:t>Data</a:t>
            </a:r>
          </a:p>
          <a:p>
            <a:pPr lvl="1" indent="-228600" defTabSz="914400"/>
            <a:r>
              <a:rPr lang="en-US" sz="1700"/>
              <a:t>Hardware</a:t>
            </a:r>
          </a:p>
          <a:p>
            <a:pPr lvl="1" indent="-228600" defTabSz="914400"/>
            <a:r>
              <a:rPr lang="en-US" sz="1700"/>
              <a:t>Software</a:t>
            </a:r>
          </a:p>
          <a:p>
            <a:pPr lvl="1" indent="-228600" defTabSz="914400"/>
            <a:r>
              <a:rPr lang="en-US" sz="1700"/>
              <a:t>Users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2D9741-F96C-406C-8B9F-DC216D54B69E}" type="datetime1">
              <a:rPr lang="en-US" sz="1200" smtClean="0"/>
              <a:pPr>
                <a:spcAft>
                  <a:spcPts val="600"/>
                </a:spcAft>
              </a:pPr>
              <a:t>2/3/2022</a:t>
            </a:fld>
            <a:endParaRPr lang="en-US" sz="12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4" descr="DBMSDat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40000" y="2140213"/>
            <a:ext cx="5889599" cy="459388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200" smtClean="0"/>
              <a:pPr>
                <a:spcAft>
                  <a:spcPts val="600"/>
                </a:spcAft>
              </a:pPr>
              <a:t>29</a:t>
            </a:fld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lIns="90488" tIns="44450" rIns="90488" bIns="44450"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Definitions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lIns="90488" tIns="44450" rIns="90488" bIns="44450" anchor="ctr"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Database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: organized collection of logically related data</a:t>
            </a:r>
          </a:p>
          <a:p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Data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: stored representations of meaningful objects and events</a:t>
            </a:r>
          </a:p>
          <a:p>
            <a:pPr lvl="1"/>
            <a:r>
              <a:rPr lang="en-US" sz="2100" u="sng">
                <a:effectLst>
                  <a:outerShdw blurRad="38100" dist="38100" dir="2700000" algn="tl">
                    <a:srgbClr val="FFFFFF"/>
                  </a:outerShdw>
                </a:effectLst>
              </a:rPr>
              <a:t>Structured</a:t>
            </a:r>
            <a:r>
              <a:rPr lang="en-US" sz="2100">
                <a:effectLst>
                  <a:outerShdw blurRad="38100" dist="38100" dir="2700000" algn="tl">
                    <a:srgbClr val="FFFFFF"/>
                  </a:outerShdw>
                </a:effectLst>
              </a:rPr>
              <a:t>: numbers, text, dates</a:t>
            </a:r>
          </a:p>
          <a:p>
            <a:pPr lvl="1"/>
            <a:r>
              <a:rPr lang="en-US" sz="2100" u="sng">
                <a:effectLst>
                  <a:outerShdw blurRad="38100" dist="38100" dir="2700000" algn="tl">
                    <a:srgbClr val="FFFFFF"/>
                  </a:outerShdw>
                </a:effectLst>
              </a:rPr>
              <a:t>Unstructured</a:t>
            </a:r>
            <a:r>
              <a:rPr lang="en-US" sz="2100">
                <a:effectLst>
                  <a:outerShdw blurRad="38100" dist="38100" dir="2700000" algn="tl">
                    <a:srgbClr val="FFFFFF"/>
                  </a:outerShdw>
                </a:effectLst>
              </a:rPr>
              <a:t>: images, video, documents</a:t>
            </a:r>
          </a:p>
          <a:p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Information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: data processed to increase knowledge in the person using the data</a:t>
            </a:r>
          </a:p>
          <a:p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Metadata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: data that describes the properties and context of user data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6646" y="6382512"/>
            <a:ext cx="5068062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Introduction (© 2007 by Prentice Hall)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382512"/>
            <a:ext cx="2119122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3DC8C2A-837F-4A1B-8A22-0C0F7F1CC3F3}" type="datetime1">
              <a:rPr lang="en-US" smtClean="0"/>
              <a:pPr algn="r">
                <a:spcAft>
                  <a:spcPts val="600"/>
                </a:spcAft>
              </a:pPr>
              <a:t>2/3/2022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85B856F-1909-4CA3-9FC3-AD40923DB926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BF3CC-FB9B-4CE2-9520-3A775FB9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1-5 Components of the Database Environment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9D00-84CE-47D2-BDA7-B35FD799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2002536"/>
            <a:ext cx="30861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(Taken from the slides of the original books and modified by TW)</a:t>
            </a:r>
          </a:p>
        </p:txBody>
      </p:sp>
      <p:pic>
        <p:nvPicPr>
          <p:cNvPr id="11" name="Picture 3" descr="CAP1">
            <a:extLst>
              <a:ext uri="{FF2B5EF4-FFF2-40B4-BE49-F238E27FC236}">
                <a16:creationId xmlns:a16="http://schemas.microsoft.com/office/drawing/2014/main" id="{83DF76F7-AAB4-46AA-8070-A1B8ADC3D4D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376821" y="1303876"/>
            <a:ext cx="5419311" cy="4250247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3552-3653-4537-AA87-BBEFEDBE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42D9741-F96C-406C-8B9F-DC216D54B69E}" type="datetime1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CC455-1F08-4DBA-9312-3BF7A324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45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lIns="90488" tIns="44450" rIns="90488" bIns="44450"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Components of the </a:t>
            </a:r>
            <a:b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Database Environment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Introduction (© 2007 by Prentice Hall)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lIns="90488" tIns="44450" rIns="90488" bIns="44450" anchor="ctr">
            <a:normAutofit/>
          </a:bodyPr>
          <a:lstStyle/>
          <a:p>
            <a:r>
              <a:rPr lang="en-US" sz="1700" b="1">
                <a:effectLst>
                  <a:outerShdw blurRad="38100" dist="38100" dir="2700000" algn="tl">
                    <a:srgbClr val="FFFFFF"/>
                  </a:outerShdw>
                </a:effectLst>
              </a:rPr>
              <a:t>CASE Tools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–computer-aided software engineering</a:t>
            </a:r>
          </a:p>
          <a:p>
            <a:r>
              <a:rPr lang="en-US" sz="1700" b="1">
                <a:effectLst>
                  <a:outerShdw blurRad="38100" dist="38100" dir="2700000" algn="tl">
                    <a:srgbClr val="FFFFFF"/>
                  </a:outerShdw>
                </a:effectLst>
              </a:rPr>
              <a:t>Repository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–centralized storehouse of metadata</a:t>
            </a:r>
          </a:p>
          <a:p>
            <a:r>
              <a:rPr lang="en-US" sz="1700" b="1">
                <a:effectLst>
                  <a:outerShdw blurRad="38100" dist="38100" dir="2700000" algn="tl">
                    <a:srgbClr val="FFFFFF"/>
                  </a:outerShdw>
                </a:effectLst>
              </a:rPr>
              <a:t>Database Management System (DBMS) 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–software for managing the database</a:t>
            </a:r>
          </a:p>
          <a:p>
            <a:r>
              <a:rPr lang="en-US" sz="1700" b="1">
                <a:effectLst>
                  <a:outerShdw blurRad="38100" dist="38100" dir="2700000" algn="tl">
                    <a:srgbClr val="FFFFFF"/>
                  </a:outerShdw>
                </a:effectLst>
              </a:rPr>
              <a:t>Database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–storehouse of the data</a:t>
            </a:r>
          </a:p>
          <a:p>
            <a:r>
              <a:rPr lang="en-US" sz="1700" b="1"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 Programs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–software using the data</a:t>
            </a:r>
          </a:p>
          <a:p>
            <a:r>
              <a:rPr lang="en-US" sz="1700" b="1">
                <a:effectLst>
                  <a:outerShdw blurRad="38100" dist="38100" dir="2700000" algn="tl">
                    <a:srgbClr val="FFFFFF"/>
                  </a:outerShdw>
                </a:effectLst>
              </a:rPr>
              <a:t>User Interface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–text and graphical displays to users</a:t>
            </a:r>
          </a:p>
          <a:p>
            <a:r>
              <a:rPr lang="en-US" sz="1700" b="1">
                <a:effectLst>
                  <a:outerShdw blurRad="38100" dist="38100" dir="2700000" algn="tl">
                    <a:srgbClr val="FFFFFF"/>
                  </a:outerShdw>
                </a:effectLst>
              </a:rPr>
              <a:t>Data/Database Administrators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–personnel responsible for maintaining the database</a:t>
            </a:r>
          </a:p>
          <a:p>
            <a:r>
              <a:rPr lang="en-US" sz="1700" b="1">
                <a:effectLst>
                  <a:outerShdw blurRad="38100" dist="38100" dir="2700000" algn="tl">
                    <a:srgbClr val="FFFFFF"/>
                  </a:outerShdw>
                </a:effectLst>
              </a:rPr>
              <a:t>System Developers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–personnel responsible for designing databases and software</a:t>
            </a:r>
          </a:p>
          <a:p>
            <a:r>
              <a:rPr lang="en-US" sz="1700" b="1">
                <a:effectLst>
                  <a:outerShdw blurRad="38100" dist="38100" dir="2700000" algn="tl">
                    <a:srgbClr val="FFFFFF"/>
                  </a:outerShdw>
                </a:effectLst>
              </a:rPr>
              <a:t>End Users</a:t>
            </a:r>
            <a:r>
              <a:rPr lang="en-US" sz="1700">
                <a:effectLst>
                  <a:outerShdw blurRad="38100" dist="38100" dir="2700000" algn="tl">
                    <a:srgbClr val="FFFFFF"/>
                  </a:outerShdw>
                </a:effectLst>
              </a:rPr>
              <a:t>–people who use the applications and databases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1202AC6-127E-4E02-8CC7-6D59ED06A2D1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286B45-9782-45E0-9063-446D8C991E71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Database System Internals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2002536"/>
            <a:ext cx="30861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pic>
        <p:nvPicPr>
          <p:cNvPr id="146438" name="Picture 1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28031" y="467208"/>
            <a:ext cx="4116890" cy="5923584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A9F3E0C3-73A9-4C3E-8718-D13B3C10DBAF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2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Storage Management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700" b="1"/>
              <a:t>Storage manager</a:t>
            </a:r>
            <a:r>
              <a:rPr lang="en-US" sz="1700"/>
              <a:t> is a program module that provides the interface between the low-level data stored in the database and the application programs and queries submitted to the system.</a:t>
            </a:r>
          </a:p>
          <a:p>
            <a:pPr indent="-228600" defTabSz="914400"/>
            <a:r>
              <a:rPr lang="en-US" sz="1700"/>
              <a:t>The storage manager is responsible to the following tasks: </a:t>
            </a:r>
          </a:p>
          <a:p>
            <a:pPr lvl="1" indent="-228600" defTabSz="914400"/>
            <a:r>
              <a:rPr lang="en-US" sz="1700"/>
              <a:t>Interaction with the file manager </a:t>
            </a:r>
          </a:p>
          <a:p>
            <a:pPr lvl="1" indent="-228600" defTabSz="914400"/>
            <a:r>
              <a:rPr lang="en-US" sz="1700"/>
              <a:t>Efficient storing, retrieving and updating of data</a:t>
            </a:r>
          </a:p>
          <a:p>
            <a:pPr indent="-228600" defTabSz="914400"/>
            <a:r>
              <a:rPr lang="en-US" sz="1700"/>
              <a:t>Issues:</a:t>
            </a:r>
          </a:p>
          <a:p>
            <a:pPr lvl="1" indent="-228600" defTabSz="914400"/>
            <a:r>
              <a:rPr lang="en-US" sz="1700"/>
              <a:t>Storage access</a:t>
            </a:r>
          </a:p>
          <a:p>
            <a:pPr lvl="1" indent="-228600" defTabSz="914400"/>
            <a:r>
              <a:rPr lang="en-US" sz="1700"/>
              <a:t>File organization</a:t>
            </a:r>
          </a:p>
          <a:p>
            <a:pPr lvl="1" indent="-228600" defTabSz="914400"/>
            <a:r>
              <a:rPr lang="en-US" sz="1700"/>
              <a:t>Indexing and hashing</a:t>
            </a:r>
          </a:p>
          <a:p>
            <a:pPr lvl="1" indent="-228600" defTabSz="914400"/>
            <a:endParaRPr lang="en-US" sz="17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91DE7D28-DCA7-4CB7-ADE0-68D73BB7726E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4238" y="4230093"/>
            <a:ext cx="3112935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/>
            <a:r>
              <a:rPr lang="en-US" sz="35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Query Processing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 rot="5400000">
            <a:off x="-1370476" y="2002536"/>
            <a:ext cx="3086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pic>
        <p:nvPicPr>
          <p:cNvPr id="119812" name="Pictur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15423" y="457200"/>
            <a:ext cx="5758875" cy="3455325"/>
          </a:xfrm>
          <a:prstGeom prst="rect">
            <a:avLst/>
          </a:prstGeom>
          <a:noFill/>
        </p:spPr>
      </p:pic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34811" y="4230094"/>
            <a:ext cx="4676451" cy="1800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r>
              <a:rPr lang="en-US" sz="1700"/>
              <a:t>1.	Parsing and translation</a:t>
            </a:r>
          </a:p>
          <a:p>
            <a:pPr indent="-228600" defTabSz="914400"/>
            <a:r>
              <a:rPr lang="en-US" sz="1700"/>
              <a:t>2.	Optimization</a:t>
            </a:r>
          </a:p>
          <a:p>
            <a:pPr indent="-228600" defTabSz="914400"/>
            <a:r>
              <a:rPr lang="en-US" sz="1700"/>
              <a:t>3.	Evaluation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50172" y="6451877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32ADC3D-FA3F-4459-9974-9692D08F9A58}" type="datetime1">
              <a:rPr lang="en-US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451877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Tm="152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9858" y="1683756"/>
            <a:ext cx="2336449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Query Processing (Cont.)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92F3961-E453-463D-A4E5-27F334B92A48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1861" name="Rectangle 3">
            <a:extLst>
              <a:ext uri="{FF2B5EF4-FFF2-40B4-BE49-F238E27FC236}">
                <a16:creationId xmlns:a16="http://schemas.microsoft.com/office/drawing/2014/main" id="{903D148D-961D-43D0-B24D-DA4F67299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0658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2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Transaction Management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700"/>
              <a:t>What if the system fails?</a:t>
            </a:r>
          </a:p>
          <a:p>
            <a:pPr indent="-228600" defTabSz="914400"/>
            <a:r>
              <a:rPr lang="en-US" sz="1700"/>
              <a:t>What if more than one user is concurrently updating the same data?</a:t>
            </a:r>
          </a:p>
          <a:p>
            <a:pPr indent="-228600" defTabSz="914400"/>
            <a:r>
              <a:rPr lang="en-US" sz="1700"/>
              <a:t>A </a:t>
            </a:r>
            <a:r>
              <a:rPr lang="en-US" sz="1700" b="1"/>
              <a:t>transaction</a:t>
            </a:r>
            <a:r>
              <a:rPr lang="en-US" sz="1700"/>
              <a:t> is a collection of operations that performs a single logical function in a database application</a:t>
            </a:r>
          </a:p>
          <a:p>
            <a:pPr indent="-228600" defTabSz="914400"/>
            <a:r>
              <a:rPr lang="en-US" sz="1700" b="1"/>
              <a:t>Transaction-management component</a:t>
            </a:r>
            <a:r>
              <a:rPr lang="en-US" sz="1700"/>
              <a:t> ensures that the database remains in a consistent (correct) state despite system failures (e.g., power failures and operating system crashes) and transaction failures.</a:t>
            </a:r>
          </a:p>
          <a:p>
            <a:pPr indent="-228600" defTabSz="914400"/>
            <a:r>
              <a:rPr lang="en-US" sz="1700" b="1"/>
              <a:t>Concurrency-control manager</a:t>
            </a:r>
            <a:r>
              <a:rPr lang="en-US" sz="1700"/>
              <a:t> controls the interaction among the concurrent transactions, to ensure the consistency of the database.</a:t>
            </a:r>
            <a:r>
              <a:rPr lang="en-US" sz="1700" b="1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C8553FD-F6AB-4CB7-8114-6D946F87B51F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sz="3500">
                <a:solidFill>
                  <a:srgbClr val="FFFFFF"/>
                </a:solidFill>
              </a:rPr>
              <a:t>Database Users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Introduction (Taken from the slides of the original books and modified by TW)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1700"/>
              <a:t>Users are differentiated by the way they expect to interact with the system:</a:t>
            </a:r>
          </a:p>
          <a:p>
            <a:pPr lvl="1" eaLnBrk="1" hangingPunct="1"/>
            <a:r>
              <a:rPr lang="en-US" sz="1700"/>
              <a:t>Application programmers – interact with system through DML calls</a:t>
            </a:r>
          </a:p>
          <a:p>
            <a:pPr lvl="1" eaLnBrk="1" hangingPunct="1"/>
            <a:r>
              <a:rPr lang="en-US" sz="1700"/>
              <a:t>Sophisticated users – form requests in a database query language</a:t>
            </a:r>
          </a:p>
          <a:p>
            <a:pPr lvl="1" eaLnBrk="1" hangingPunct="1"/>
            <a:r>
              <a:rPr lang="en-US" sz="1700"/>
              <a:t>Specialized users – write specialized database applications that do not fit into the traditional data processing framework</a:t>
            </a:r>
          </a:p>
          <a:p>
            <a:pPr lvl="1" eaLnBrk="1" hangingPunct="1"/>
            <a:r>
              <a:rPr lang="en-US" sz="1700"/>
              <a:t>Naive users – invoke one of the permanent application programs that have been written previously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582661B-5F93-45CA-AD68-0A366AFC093D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02634F-F88E-4935-81E5-305CD4F5433B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sz="3000">
                <a:solidFill>
                  <a:srgbClr val="FFFFFF"/>
                </a:solidFill>
              </a:rPr>
              <a:t>Database Administrator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Introduction (Taken from the slides of the original books and modified by TW)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7289D8E-D3C9-47C2-8210-11098C2DB6C3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06D6E6-EA5E-4C28-B49D-0FD8242506C4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6086" name="Rectangle 3">
            <a:extLst>
              <a:ext uri="{FF2B5EF4-FFF2-40B4-BE49-F238E27FC236}">
                <a16:creationId xmlns:a16="http://schemas.microsoft.com/office/drawing/2014/main" id="{A4BEF1A5-3B81-4628-B4F8-A3C203F5D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39192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Database Systems Architecture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dirty="0"/>
              <a:t>The architecture of a database system is greatly influenced by the underlying computer system on which the database is running:</a:t>
            </a:r>
          </a:p>
          <a:p>
            <a:pPr lvl="1" indent="-228600" defTabSz="914400"/>
            <a:r>
              <a:rPr lang="en-US" sz="2800" dirty="0"/>
              <a:t>Centralized</a:t>
            </a:r>
          </a:p>
          <a:p>
            <a:pPr lvl="1" indent="-228600" defTabSz="914400"/>
            <a:r>
              <a:rPr lang="en-US" sz="2800" dirty="0"/>
              <a:t>Client-server</a:t>
            </a:r>
          </a:p>
          <a:p>
            <a:pPr lvl="1" indent="-228600" defTabSz="914400"/>
            <a:r>
              <a:rPr lang="en-US" sz="2800" dirty="0"/>
              <a:t>Parallel (multi-processor)</a:t>
            </a:r>
          </a:p>
          <a:p>
            <a:pPr lvl="1" indent="-228600" defTabSz="914400"/>
            <a:r>
              <a:rPr lang="en-US" sz="2800" dirty="0"/>
              <a:t>Distributed</a:t>
            </a:r>
            <a:r>
              <a:rPr lang="en-US" sz="2800" dirty="0">
                <a:sym typeface="Symbol" pitchFamily="18" charset="2"/>
              </a:rPr>
              <a:t>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07F98A2-ABC3-4753-A4FE-A713517BF4D5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C0B7-CB99-424B-9F3E-AB8CF94DE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4BDE8-8E95-4C41-996B-1FDD3BD1D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EDC6-209F-43D6-B665-A480815EA5F0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(© 2007 by Prentice Hall)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53D2-D1C9-416A-BF52-467B0A4B7A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67156" y="192088"/>
            <a:ext cx="239039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Data in context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133600" y="5791200"/>
            <a:ext cx="4343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b="1">
                <a:solidFill>
                  <a:srgbClr val="000000"/>
                </a:solidFill>
                <a:latin typeface="Book Antiqua" pitchFamily="18" charset="0"/>
              </a:rPr>
              <a:t>Context helps users understand data</a:t>
            </a:r>
          </a:p>
        </p:txBody>
      </p:sp>
      <p:pic>
        <p:nvPicPr>
          <p:cNvPr id="19464" name="Picture 8" descr="CA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06" y="-27384"/>
            <a:ext cx="9145006" cy="52548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Architectures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-1370793" y="2002536"/>
            <a:ext cx="3086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l="1027" t="13150" r="1439" b="13425"/>
          <a:stretch>
            <a:fillRect/>
          </a:stretch>
        </p:blipFill>
        <p:spPr bwMode="auto">
          <a:xfrm>
            <a:off x="1724665" y="402570"/>
            <a:ext cx="5694669" cy="3215273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55192" y="3833199"/>
            <a:ext cx="6249619" cy="1119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600" b="1"/>
              <a:t>Two-tier architecture</a:t>
            </a:r>
            <a:r>
              <a:rPr lang="en-US" sz="1600"/>
              <a:t>:  E.g. client programs using ODBC/JDBC to communicate with a database</a:t>
            </a:r>
          </a:p>
          <a:p>
            <a:pPr indent="-228600" defTabSz="914400"/>
            <a:r>
              <a:rPr lang="en-US" sz="1600" b="1"/>
              <a:t>Three-tier architecture</a:t>
            </a:r>
            <a:r>
              <a:rPr lang="en-US" sz="1600"/>
              <a:t>: E.g. web-based applications, and applications built using “middleware”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698" y="645543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BAAEE08-6EC2-4B28-8921-4095C2AD6F44}" type="datetime1">
              <a:rPr lang="en-US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Range of Database Applications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0793" y="1984248"/>
            <a:ext cx="308609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Introduction (© 2007 by Prentice Hall)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Personal databases</a:t>
            </a:r>
          </a:p>
          <a:p>
            <a:r>
              <a:rPr lang="en-US" sz="4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Workgroup databases</a:t>
            </a:r>
          </a:p>
          <a:p>
            <a:r>
              <a:rPr lang="en-US" sz="4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Departmental/divisional databases</a:t>
            </a:r>
          </a:p>
          <a:p>
            <a:r>
              <a:rPr lang="en-US" sz="4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database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698" y="6455431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060E73DE-99F4-417F-A91C-2A469C010ADD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2FC9AB1-F2BC-4F79-A559-36A711B1F604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36FE8B-F85D-4E4D-8012-787FBC86CD2C}" type="datetime1">
              <a:rPr lang="en-US" sz="1200" smtClean="0"/>
              <a:pPr>
                <a:spcAft>
                  <a:spcPts val="600"/>
                </a:spcAft>
              </a:pPr>
              <a:t>2/3/2022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Introduction (© 2007 by Prentice Hall)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A87392-0160-4A5D-B177-457ABC90E0D7}" type="slidenum">
              <a:rPr lang="en-US" sz="1200"/>
              <a:pPr>
                <a:spcAft>
                  <a:spcPts val="600"/>
                </a:spcAft>
              </a:pPr>
              <a:t>42</a:t>
            </a:fld>
            <a:endParaRPr lang="en-US" sz="1200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798" name="Picture 6" descr="CAP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82600" y="1864006"/>
            <a:ext cx="8178799" cy="31299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95030" y="2767106"/>
            <a:ext cx="2160621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Typical data from a personal database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2002536"/>
            <a:ext cx="30861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 2007 by Prentice Hall)</a:t>
            </a:r>
          </a:p>
        </p:txBody>
      </p:sp>
      <p:pic>
        <p:nvPicPr>
          <p:cNvPr id="27655" name="Picture 7" descr="CAP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54852" y="467208"/>
            <a:ext cx="4663249" cy="5923584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53DBF63-5DDB-4AB8-8437-AFED97F6221B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FE8AE13-7455-4812-886F-24E074B5A9B9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95030" y="2767106"/>
            <a:ext cx="2160621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Workgroup database with wireless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 area network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2002536"/>
            <a:ext cx="30861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 2007 by Prentice Hall)</a:t>
            </a:r>
          </a:p>
        </p:txBody>
      </p:sp>
      <p:pic>
        <p:nvPicPr>
          <p:cNvPr id="28677" name="Picture 5" descr="CAP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376821" y="1793171"/>
            <a:ext cx="5419311" cy="3271658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0C7CFA-2871-4B54-9632-BF6A46CB4A5A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A591E6-82C8-462E-B9D5-CAF66C942BF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Database Applications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Introduction (© 2007 by Prentice Hall)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Resource Planning (ERP)</a:t>
            </a: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Integrate all enterprise functions (manufacturing, finance, sales, marketing, inventory, accounting, human resources)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Data Warehouse</a:t>
            </a: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Integrated decision support system derived from various operational databases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B567185-A771-4459-B769-BC08A15C4635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0F1EA-0B16-4853-935F-76184F72F4D9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0272" y="679929"/>
            <a:ext cx="6969719" cy="85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An enterprise data warehouse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236857-5934-42E0-B8D4-1D8CCC354322}" type="datetime1">
              <a:rPr lang="en-US" sz="1200" smtClean="0"/>
              <a:pPr>
                <a:spcAft>
                  <a:spcPts val="600"/>
                </a:spcAft>
              </a:pPr>
              <a:t>2/3/2022</a:t>
            </a:fld>
            <a:endParaRPr lang="en-US" sz="120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25" name="Picture 5" descr="CAP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77408" y="1533859"/>
            <a:ext cx="6252855" cy="4450229"/>
          </a:xfrm>
          <a:prstGeom prst="rect">
            <a:avLst/>
          </a:prstGeom>
          <a:noFill/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Introduction (© 2007 by Prentice Hall)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5C187B-1746-4B76-9643-DE859CC2F89F}" type="slidenum">
              <a:rPr lang="en-US" sz="1200"/>
              <a:pPr>
                <a:spcAft>
                  <a:spcPts val="600"/>
                </a:spcAft>
              </a:pPr>
              <a:t>46</a:t>
            </a:fld>
            <a:endParaRPr lang="en-US" sz="120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History of Database Systems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/>
            <a:r>
              <a:rPr lang="en-US" sz="2000" dirty="0"/>
              <a:t>1950s and early 1960s:</a:t>
            </a:r>
          </a:p>
          <a:p>
            <a:pPr lvl="1" indent="-228600" defTabSz="914400"/>
            <a:r>
              <a:rPr lang="en-US" sz="2000" dirty="0"/>
              <a:t>Data processing using magnetic tapes for storage</a:t>
            </a:r>
          </a:p>
          <a:p>
            <a:pPr lvl="2" indent="-228600" defTabSz="914400"/>
            <a:r>
              <a:rPr lang="en-US" sz="2000" dirty="0"/>
              <a:t>Tapes provided only sequential access</a:t>
            </a:r>
          </a:p>
          <a:p>
            <a:pPr lvl="1" indent="-228600" defTabSz="914400"/>
            <a:r>
              <a:rPr lang="en-US" sz="2000" dirty="0"/>
              <a:t>Punched cards for input</a:t>
            </a:r>
          </a:p>
          <a:p>
            <a:pPr indent="-228600" defTabSz="914400"/>
            <a:r>
              <a:rPr lang="en-US" sz="2000" dirty="0"/>
              <a:t>Late 1960s and 1970s:</a:t>
            </a:r>
          </a:p>
          <a:p>
            <a:pPr lvl="1" indent="-228600" defTabSz="914400"/>
            <a:r>
              <a:rPr lang="en-US" sz="2000" dirty="0"/>
              <a:t>Hard disks allowed direct access to data</a:t>
            </a:r>
          </a:p>
          <a:p>
            <a:pPr lvl="1" indent="-228600" defTabSz="914400"/>
            <a:r>
              <a:rPr lang="en-US" sz="2000" dirty="0"/>
              <a:t>Network and hierarchical data models in widespread use</a:t>
            </a:r>
          </a:p>
          <a:p>
            <a:pPr lvl="1" indent="-228600" defTabSz="914400"/>
            <a:r>
              <a:rPr lang="en-US" sz="2000" dirty="0"/>
              <a:t>Ted Codd defines the relational data model</a:t>
            </a:r>
          </a:p>
          <a:p>
            <a:pPr lvl="2" indent="-228600" defTabSz="914400"/>
            <a:r>
              <a:rPr lang="en-US" sz="2000" dirty="0"/>
              <a:t>Would win the ACM Turing Award for this work</a:t>
            </a:r>
          </a:p>
          <a:p>
            <a:pPr lvl="2" indent="-228600" defTabSz="914400"/>
            <a:r>
              <a:rPr lang="en-US" sz="2000" dirty="0"/>
              <a:t>IBM Research begins System R prototype</a:t>
            </a:r>
          </a:p>
          <a:p>
            <a:pPr lvl="2" indent="-228600" defTabSz="914400"/>
            <a:r>
              <a:rPr lang="en-US" sz="2000" dirty="0"/>
              <a:t>UC Berkeley begins Ingres prototype</a:t>
            </a:r>
          </a:p>
          <a:p>
            <a:pPr lvl="1" indent="-228600" defTabSz="914400"/>
            <a:r>
              <a:rPr lang="en-US" sz="2000" dirty="0"/>
              <a:t>High-performance (for the era) transaction processing</a:t>
            </a:r>
          </a:p>
          <a:p>
            <a:pPr indent="-228600" defTabSz="914400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7FF4904-4FAB-4B93-9E64-F44369F3B3B3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History (cont.)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78411" y="332656"/>
            <a:ext cx="5226037" cy="6264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2000" dirty="0"/>
              <a:t>1980s:</a:t>
            </a:r>
          </a:p>
          <a:p>
            <a:pPr lvl="1" indent="-228600" defTabSz="914400"/>
            <a:r>
              <a:rPr lang="en-US" sz="2000" dirty="0"/>
              <a:t>Research relational prototypes evolve into commercial systems</a:t>
            </a:r>
          </a:p>
          <a:p>
            <a:pPr lvl="2" indent="-228600" defTabSz="914400"/>
            <a:r>
              <a:rPr lang="en-US" sz="2000" dirty="0"/>
              <a:t>SQL becomes industrial standard</a:t>
            </a:r>
          </a:p>
          <a:p>
            <a:pPr lvl="1" indent="-228600" defTabSz="914400"/>
            <a:r>
              <a:rPr lang="en-US" sz="2000" dirty="0"/>
              <a:t>Parallel and distributed database systems</a:t>
            </a:r>
          </a:p>
          <a:p>
            <a:pPr lvl="1" indent="-228600" defTabSz="914400"/>
            <a:r>
              <a:rPr lang="en-US" sz="2000" dirty="0"/>
              <a:t>Object-oriented database systems</a:t>
            </a:r>
          </a:p>
          <a:p>
            <a:pPr indent="-228600" defTabSz="914400"/>
            <a:r>
              <a:rPr lang="en-US" sz="2000" dirty="0"/>
              <a:t>1990s:</a:t>
            </a:r>
          </a:p>
          <a:p>
            <a:pPr lvl="1" indent="-228600" defTabSz="914400"/>
            <a:r>
              <a:rPr lang="en-US" sz="2000" dirty="0"/>
              <a:t>Large decision support and data-mining applications</a:t>
            </a:r>
          </a:p>
          <a:p>
            <a:pPr lvl="1" indent="-228600" defTabSz="914400"/>
            <a:r>
              <a:rPr lang="en-US" sz="2000" dirty="0"/>
              <a:t>Large multi-terabyte data warehouses</a:t>
            </a:r>
          </a:p>
          <a:p>
            <a:pPr lvl="1" indent="-228600" defTabSz="914400"/>
            <a:r>
              <a:rPr lang="en-US" sz="2000" dirty="0"/>
              <a:t>Emergence of Web commerce</a:t>
            </a:r>
          </a:p>
          <a:p>
            <a:pPr indent="-228600" defTabSz="914400"/>
            <a:r>
              <a:rPr lang="en-US" sz="2000" dirty="0"/>
              <a:t>Early 2000s:</a:t>
            </a:r>
          </a:p>
          <a:p>
            <a:pPr lvl="1" indent="-228600" defTabSz="914400"/>
            <a:r>
              <a:rPr lang="en-US" sz="2000" dirty="0"/>
              <a:t>XML and XQuery standards</a:t>
            </a:r>
          </a:p>
          <a:p>
            <a:pPr lvl="1" indent="-228600" defTabSz="914400"/>
            <a:r>
              <a:rPr lang="en-US" sz="2000" dirty="0"/>
              <a:t>Automated database administration</a:t>
            </a:r>
          </a:p>
          <a:p>
            <a:pPr indent="-228600" defTabSz="914400"/>
            <a:r>
              <a:rPr lang="en-US" sz="2000" dirty="0"/>
              <a:t>Later 2000s:</a:t>
            </a:r>
          </a:p>
          <a:p>
            <a:pPr lvl="1" indent="-228600" defTabSz="914400"/>
            <a:r>
              <a:rPr lang="en-US" sz="2000" dirty="0"/>
              <a:t>Giant data storage systems</a:t>
            </a:r>
          </a:p>
          <a:p>
            <a:pPr lvl="2" indent="-228600" defTabSz="914400"/>
            <a:r>
              <a:rPr lang="en-US" sz="2000" dirty="0"/>
              <a:t>Google </a:t>
            </a:r>
            <a:r>
              <a:rPr lang="en-US" sz="2000" dirty="0" err="1"/>
              <a:t>BigTable</a:t>
            </a:r>
            <a:r>
              <a:rPr lang="en-US" sz="2000" dirty="0"/>
              <a:t>, Yahoo </a:t>
            </a:r>
            <a:r>
              <a:rPr lang="en-US" sz="2000" dirty="0" err="1"/>
              <a:t>PNuts</a:t>
            </a:r>
            <a:r>
              <a:rPr lang="en-US" sz="2000" dirty="0"/>
              <a:t>, Amazon, 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24122CA-38AD-4606-B61E-D4E75844AA0C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48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Evolution of DB Systems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2002536"/>
            <a:ext cx="30861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 2007 by Prentice Hall)</a:t>
            </a:r>
          </a:p>
        </p:txBody>
      </p:sp>
      <p:pic>
        <p:nvPicPr>
          <p:cNvPr id="57348" name="Picture 4" descr="CAP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376821" y="2173064"/>
            <a:ext cx="5419311" cy="2511872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CDC2E81-F418-4C79-9794-2A65A612BC0C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3DE6D6B-0041-4190-B3D1-6CA42AFAE9C0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49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752B-249E-4507-A50E-39EF6F123FF4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(© 2007 by Prentice Hall)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43834" y="6429396"/>
            <a:ext cx="1000132" cy="428604"/>
          </a:xfrm>
        </p:spPr>
        <p:txBody>
          <a:bodyPr/>
          <a:lstStyle/>
          <a:p>
            <a:fld id="{4D6934F3-7F20-4F99-96C6-D5C425A34E6A}" type="slidenum">
              <a:rPr lang="en-US"/>
              <a:pPr/>
              <a:t>5</a:t>
            </a:fld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219200" y="4892675"/>
            <a:ext cx="6553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990000"/>
                </a:solidFill>
                <a:latin typeface="Book Antiqua" pitchFamily="18" charset="0"/>
              </a:rPr>
              <a:t>Graphical displays turn data into useful information that managers can use for decision making and interpretation</a:t>
            </a:r>
          </a:p>
        </p:txBody>
      </p:sp>
      <p:pic>
        <p:nvPicPr>
          <p:cNvPr id="20489" name="Picture 9" descr="CA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630" y="-27384"/>
            <a:ext cx="9179531" cy="4543404"/>
          </a:xfrm>
          <a:prstGeom prst="rect">
            <a:avLst/>
          </a:prstGeom>
          <a:noFill/>
        </p:spPr>
      </p:pic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052741" y="192088"/>
            <a:ext cx="273344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Summarized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utoUpdateAnimBg="0"/>
      <p:bldP spid="2048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79F-41BD-48A7-A38C-7B44E435DC1E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(© 2007 by Prentice Hall)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44384" y="6429396"/>
            <a:ext cx="1000132" cy="428604"/>
          </a:xfrm>
        </p:spPr>
        <p:txBody>
          <a:bodyPr/>
          <a:lstStyle/>
          <a:p>
            <a:fld id="{56272FAA-5647-4315-A20F-95E309F7D7C4}" type="slidenum">
              <a:rPr lang="en-US"/>
              <a:pPr/>
              <a:t>6</a:t>
            </a:fld>
            <a:endParaRPr lang="en-US"/>
          </a:p>
        </p:txBody>
      </p:sp>
      <p:sp>
        <p:nvSpPr>
          <p:cNvPr id="38916" name="Text Box 2052"/>
          <p:cNvSpPr txBox="1">
            <a:spLocks noChangeArrowheads="1"/>
          </p:cNvSpPr>
          <p:nvPr/>
        </p:nvSpPr>
        <p:spPr bwMode="auto">
          <a:xfrm>
            <a:off x="838200" y="4832350"/>
            <a:ext cx="77724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990000"/>
                </a:solidFill>
                <a:latin typeface="Book Antiqua" pitchFamily="18" charset="0"/>
              </a:rPr>
              <a:t>Descriptions of the properties or characteristics of the data, including data types, field sizes, allowable values, and data context</a:t>
            </a:r>
          </a:p>
        </p:txBody>
      </p:sp>
      <p:pic>
        <p:nvPicPr>
          <p:cNvPr id="38922" name="Picture 2058" descr="CA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6698"/>
            <a:ext cx="9144000" cy="45258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Database Systems?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/>
              <a:t>Most applications deal with a lot of data</a:t>
            </a:r>
          </a:p>
          <a:p>
            <a:pPr lvl="1"/>
            <a:r>
              <a:rPr lang="en-US"/>
              <a:t>Banking: transactions</a:t>
            </a:r>
          </a:p>
          <a:p>
            <a:pPr lvl="1"/>
            <a:r>
              <a:rPr lang="en-US"/>
              <a:t>Airlines: reservations, schedules</a:t>
            </a:r>
          </a:p>
          <a:p>
            <a:pPr lvl="1"/>
            <a:r>
              <a:rPr lang="en-US"/>
              <a:t>Universities: registration, grades</a:t>
            </a:r>
          </a:p>
          <a:p>
            <a:pPr lvl="1"/>
            <a:r>
              <a:rPr lang="en-US"/>
              <a:t>Sales: customers, products, purchases</a:t>
            </a:r>
          </a:p>
          <a:p>
            <a:pPr lvl="1"/>
            <a:r>
              <a:rPr lang="en-US"/>
              <a:t>Online retailers: order tracking, customized recommendations</a:t>
            </a:r>
          </a:p>
          <a:p>
            <a:pPr lvl="1"/>
            <a:r>
              <a:rPr lang="en-US"/>
              <a:t>Manufacturing: production, inventory, orders, supply chain</a:t>
            </a:r>
          </a:p>
          <a:p>
            <a:pPr lvl="1"/>
            <a:r>
              <a:rPr lang="en-US"/>
              <a:t>Human resources: employee records, salaries, tax deductions</a:t>
            </a:r>
          </a:p>
          <a:p>
            <a:r>
              <a:rPr lang="en-US"/>
              <a:t>The data can be very large.</a:t>
            </a:r>
          </a:p>
          <a:p>
            <a:r>
              <a:rPr lang="en-US"/>
              <a:t>These applications touch all aspects of our lives.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12299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DC6E57F-753B-4443-8454-3ADB724783B0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2/3/2022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9383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Introduction (Taken from the slides of the original books and modified by TW)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9858" y="1683756"/>
            <a:ext cx="2336449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Example: Application for 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(©Silberschatz, Korth and Sudarshan)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AA5722AA-56CB-4E20-859E-87E38E9E4A60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2/3/2022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B6A008-1658-481F-B325-0100205FD83E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5892" name="Rectangle 3">
            <a:extLst>
              <a:ext uri="{FF2B5EF4-FFF2-40B4-BE49-F238E27FC236}">
                <a16:creationId xmlns:a16="http://schemas.microsoft.com/office/drawing/2014/main" id="{3177CDBB-0244-4FB2-A371-64F86E513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58842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24133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Example: old file processing systems at Pine Valley Furniture Company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F01D-2946-4781-A221-71627BAE2240}" type="datetime1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(© 2007 by Prentice Hall)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1037" descr="CA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358400"/>
          </a:xfrm>
          <a:prstGeom prst="rect">
            <a:avLst/>
          </a:prstGeom>
          <a:noFill/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14297" y="44624"/>
            <a:ext cx="6178341" cy="5014005"/>
            <a:chOff x="163" y="548"/>
            <a:chExt cx="3814" cy="3236"/>
          </a:xfrm>
        </p:grpSpPr>
        <p:sp>
          <p:nvSpPr>
            <p:cNvPr id="8" name="Oval 1029"/>
            <p:cNvSpPr>
              <a:spLocks noChangeArrowheads="1"/>
            </p:cNvSpPr>
            <p:nvPr/>
          </p:nvSpPr>
          <p:spPr bwMode="auto">
            <a:xfrm>
              <a:off x="181" y="2787"/>
              <a:ext cx="738" cy="996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30"/>
            <p:cNvSpPr>
              <a:spLocks noChangeArrowheads="1"/>
            </p:cNvSpPr>
            <p:nvPr/>
          </p:nvSpPr>
          <p:spPr bwMode="auto">
            <a:xfrm>
              <a:off x="3248" y="2838"/>
              <a:ext cx="729" cy="946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AutoShape 1031"/>
            <p:cNvCxnSpPr>
              <a:cxnSpLocks noChangeShapeType="1"/>
            </p:cNvCxnSpPr>
            <p:nvPr/>
          </p:nvCxnSpPr>
          <p:spPr bwMode="auto">
            <a:xfrm rot="10800000" flipH="1" flipV="1">
              <a:off x="163" y="3257"/>
              <a:ext cx="3812" cy="82"/>
            </a:xfrm>
            <a:prstGeom prst="bentConnector5">
              <a:avLst>
                <a:gd name="adj1" fmla="val -2889"/>
                <a:gd name="adj2" fmla="val -3258407"/>
                <a:gd name="adj3" fmla="val 103542"/>
              </a:avLst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  <a:effectLst/>
          </p:spPr>
        </p:cxnSp>
        <p:sp>
          <p:nvSpPr>
            <p:cNvPr id="11" name="Text Box 1032"/>
            <p:cNvSpPr txBox="1">
              <a:spLocks noChangeArrowheads="1"/>
            </p:cNvSpPr>
            <p:nvPr/>
          </p:nvSpPr>
          <p:spPr bwMode="auto">
            <a:xfrm>
              <a:off x="1296" y="548"/>
              <a:ext cx="196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990000"/>
                  </a:solidFill>
                  <a:latin typeface="Times New Roman" pitchFamily="18" charset="0"/>
                </a:rPr>
                <a:t>Duplicate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3058</Words>
  <Application>Microsoft Office PowerPoint</Application>
  <PresentationFormat>On-screen Show (4:3)</PresentationFormat>
  <Paragraphs>501</Paragraphs>
  <Slides>49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Introduction – The Database Environment</vt:lpstr>
      <vt:lpstr>Learning Outcomes</vt:lpstr>
      <vt:lpstr>Definitions</vt:lpstr>
      <vt:lpstr>PowerPoint Presentation</vt:lpstr>
      <vt:lpstr>PowerPoint Presentation</vt:lpstr>
      <vt:lpstr>PowerPoint Presentation</vt:lpstr>
      <vt:lpstr>Why Database Systems?</vt:lpstr>
      <vt:lpstr>Example: Application for A University</vt:lpstr>
      <vt:lpstr>Example: old file processing systems at Pine Valley Furniture Company</vt:lpstr>
      <vt:lpstr>Drawbacks of using file systems to store data</vt:lpstr>
      <vt:lpstr>Drawbacks of using file systems to store data</vt:lpstr>
      <vt:lpstr>Drawbacks of using file systems to store data (cont.)</vt:lpstr>
      <vt:lpstr>SOLUTION:  The DATABASE Approach</vt:lpstr>
      <vt:lpstr>Database Management System</vt:lpstr>
      <vt:lpstr>Advantages of the Database Approach</vt:lpstr>
      <vt:lpstr>Costs and Risks of the Database Approach</vt:lpstr>
      <vt:lpstr>Levels of Abstraction</vt:lpstr>
      <vt:lpstr>View of Data</vt:lpstr>
      <vt:lpstr>Instances and Schemas</vt:lpstr>
      <vt:lpstr>Data Models</vt:lpstr>
      <vt:lpstr>Relational Model</vt:lpstr>
      <vt:lpstr>A Sample Relational Database</vt:lpstr>
      <vt:lpstr>Data Manipulation Language (DML)</vt:lpstr>
      <vt:lpstr>Data Definition Language (DDL)</vt:lpstr>
      <vt:lpstr>SQL</vt:lpstr>
      <vt:lpstr>Database Design</vt:lpstr>
      <vt:lpstr>Database Design?</vt:lpstr>
      <vt:lpstr>Design Approaches</vt:lpstr>
      <vt:lpstr>Database System (simplified)  (C.J. Date, An Introduction to Database System)</vt:lpstr>
      <vt:lpstr>Figure 1-5 Components of the Database Environment</vt:lpstr>
      <vt:lpstr>Components of the  Database Environment</vt:lpstr>
      <vt:lpstr>Database System Internals</vt:lpstr>
      <vt:lpstr>Storage Management</vt:lpstr>
      <vt:lpstr>Query Processing</vt:lpstr>
      <vt:lpstr>Query Processing (Cont.)</vt:lpstr>
      <vt:lpstr>Transaction Management </vt:lpstr>
      <vt:lpstr>Database Users</vt:lpstr>
      <vt:lpstr>Database Administrator</vt:lpstr>
      <vt:lpstr>Database Systems Architecture</vt:lpstr>
      <vt:lpstr>Application Architectures</vt:lpstr>
      <vt:lpstr>The Range of Database Applications</vt:lpstr>
      <vt:lpstr>PowerPoint Presentation</vt:lpstr>
      <vt:lpstr>PowerPoint Presentation</vt:lpstr>
      <vt:lpstr>PowerPoint Presentation</vt:lpstr>
      <vt:lpstr>Enterprise Database Applications</vt:lpstr>
      <vt:lpstr>PowerPoint Presentation</vt:lpstr>
      <vt:lpstr>History of Database Systems</vt:lpstr>
      <vt:lpstr>History (cont.)</vt:lpstr>
      <vt:lpstr>Evolution of DB Systems</vt:lpstr>
    </vt:vector>
  </TitlesOfParts>
  <Company>ditdik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itb</dc:creator>
  <cp:lastModifiedBy>office1jteif</cp:lastModifiedBy>
  <cp:revision>43</cp:revision>
  <dcterms:created xsi:type="dcterms:W3CDTF">2014-01-22T05:41:16Z</dcterms:created>
  <dcterms:modified xsi:type="dcterms:W3CDTF">2022-02-03T09:18:48Z</dcterms:modified>
</cp:coreProperties>
</file>