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 smtClean="0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pic>
          <p:nvPicPr>
            <p:cNvPr id="10" name="Picture 68" descr="PPT_gradient_2008_v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638" y="1447800"/>
              <a:ext cx="9418638" cy="373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572000"/>
              <a:ext cx="25241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InaNLP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(Indonesian Natural Language Processing Tool)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4876800"/>
            <a:ext cx="77724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Purwarianti</a:t>
            </a:r>
            <a:r>
              <a:rPr lang="en-US" dirty="0" smtClean="0"/>
              <a:t>, Alvin </a:t>
            </a:r>
            <a:r>
              <a:rPr lang="en-US" dirty="0" err="1" smtClean="0"/>
              <a:t>Andhika</a:t>
            </a:r>
            <a:r>
              <a:rPr lang="en-US" dirty="0" smtClean="0"/>
              <a:t>, </a:t>
            </a:r>
            <a:r>
              <a:rPr lang="en-US" dirty="0" err="1" smtClean="0"/>
              <a:t>Alfan</a:t>
            </a:r>
            <a:r>
              <a:rPr lang="en-US" dirty="0" smtClean="0"/>
              <a:t> </a:t>
            </a:r>
            <a:r>
              <a:rPr lang="en-US" dirty="0" err="1" smtClean="0"/>
              <a:t>Farizki</a:t>
            </a:r>
            <a:r>
              <a:rPr lang="en-US" dirty="0" smtClean="0"/>
              <a:t> </a:t>
            </a:r>
            <a:r>
              <a:rPr lang="en-US" dirty="0" err="1" smtClean="0"/>
              <a:t>Wicaksono</a:t>
            </a:r>
            <a:r>
              <a:rPr lang="en-US" dirty="0" smtClean="0"/>
              <a:t>,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Afif</a:t>
            </a:r>
            <a:r>
              <a:rPr lang="en-US" dirty="0" smtClean="0"/>
              <a:t>, </a:t>
            </a:r>
            <a:r>
              <a:rPr lang="en-US" dirty="0" err="1" smtClean="0"/>
              <a:t>Filman</a:t>
            </a:r>
            <a:r>
              <a:rPr lang="en-US" dirty="0" smtClean="0"/>
              <a:t> </a:t>
            </a:r>
            <a:r>
              <a:rPr lang="en-US" dirty="0" err="1" smtClean="0"/>
              <a:t>Ferdian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7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</a:t>
            </a:r>
            <a:r>
              <a:rPr lang="en-US" dirty="0" err="1" smtClean="0"/>
              <a:t>Chunker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based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524000"/>
            <a:ext cx="2260555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Ibu</a:t>
            </a:r>
            <a:r>
              <a:rPr lang="en-US" sz="1600" dirty="0"/>
              <a:t>  - NP</a:t>
            </a:r>
          </a:p>
          <a:p>
            <a:r>
              <a:rPr lang="en-US" sz="1600" dirty="0" err="1"/>
              <a:t>berkata</a:t>
            </a:r>
            <a:r>
              <a:rPr lang="en-US" sz="1600" dirty="0"/>
              <a:t>  - VP</a:t>
            </a:r>
          </a:p>
          <a:p>
            <a:r>
              <a:rPr lang="en-US" sz="1600" dirty="0" err="1"/>
              <a:t>bahwa</a:t>
            </a:r>
            <a:r>
              <a:rPr lang="en-US" sz="1600" dirty="0"/>
              <a:t> - SC</a:t>
            </a:r>
          </a:p>
          <a:p>
            <a:r>
              <a:rPr lang="en-US" sz="1600" dirty="0"/>
              <a:t>Pak SBY  - NP</a:t>
            </a:r>
          </a:p>
          <a:p>
            <a:r>
              <a:rPr lang="en-US" sz="1600" dirty="0" err="1"/>
              <a:t>bertemu</a:t>
            </a:r>
            <a:r>
              <a:rPr lang="en-US" sz="1600" dirty="0"/>
              <a:t>  - VP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Bu Mega  - PP</a:t>
            </a:r>
          </a:p>
          <a:p>
            <a:r>
              <a:rPr lang="en-US" sz="1600" dirty="0"/>
              <a:t>. - 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75093"/>
            <a:ext cx="84545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IndonesianPhraseChunker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chunker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IndonesianPhraseChunker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phraseChunk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chunker.doPhraseChunker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(sentence);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phraseChunk.size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phraseChunk.get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)[0] + " -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phraseChunk.get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(i)[1]);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3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93100" cy="4094163"/>
          </a:xfrm>
        </p:spPr>
        <p:txBody>
          <a:bodyPr/>
          <a:lstStyle/>
          <a:p>
            <a:r>
              <a:rPr lang="en-US" dirty="0" smtClean="0"/>
              <a:t>Probabilistic CYK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7632" y="1295400"/>
            <a:ext cx="5460149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pergi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Universitas</a:t>
            </a:r>
            <a:r>
              <a:rPr lang="en-US" sz="1400" dirty="0"/>
              <a:t> Indonesia .</a:t>
            </a:r>
          </a:p>
          <a:p>
            <a:r>
              <a:rPr lang="en-US" sz="1400" dirty="0"/>
              <a:t>+++++</a:t>
            </a:r>
            <a:r>
              <a:rPr lang="en-US" sz="1400" dirty="0" err="1"/>
              <a:t>Pohon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+++++</a:t>
            </a:r>
          </a:p>
          <a:p>
            <a:r>
              <a:rPr lang="en-US" sz="1400" dirty="0" err="1"/>
              <a:t>Probabilitas</a:t>
            </a:r>
            <a:r>
              <a:rPr lang="en-US" sz="1400" dirty="0"/>
              <a:t> :1.8911113690596659E-6</a:t>
            </a:r>
          </a:p>
          <a:p>
            <a:r>
              <a:rPr lang="en-US" sz="1400" dirty="0"/>
              <a:t>&lt;S&gt;</a:t>
            </a:r>
          </a:p>
          <a:p>
            <a:r>
              <a:rPr lang="en-US" sz="1400" dirty="0"/>
              <a:t>	&lt;S924&gt;</a:t>
            </a:r>
          </a:p>
          <a:p>
            <a:r>
              <a:rPr lang="en-US" sz="1400" dirty="0"/>
              <a:t>		&lt;*PRP&gt;</a:t>
            </a:r>
          </a:p>
          <a:p>
            <a:r>
              <a:rPr lang="en-US" sz="1400" dirty="0"/>
              <a:t>		&lt;VP&gt;</a:t>
            </a:r>
          </a:p>
          <a:p>
            <a:r>
              <a:rPr lang="en-US" sz="1400" dirty="0"/>
              <a:t>			&lt;*VBI&gt;</a:t>
            </a:r>
          </a:p>
          <a:p>
            <a:r>
              <a:rPr lang="en-US" sz="1400" dirty="0"/>
              <a:t>			&lt;PP&gt;</a:t>
            </a:r>
          </a:p>
          <a:p>
            <a:r>
              <a:rPr lang="en-US" sz="1400" dirty="0"/>
              <a:t>				&lt;*IN&gt;</a:t>
            </a:r>
          </a:p>
          <a:p>
            <a:r>
              <a:rPr lang="en-US" sz="1400" dirty="0"/>
              <a:t>				&lt;NP&gt;</a:t>
            </a:r>
          </a:p>
          <a:p>
            <a:r>
              <a:rPr lang="en-US" sz="1400" dirty="0"/>
              <a:t>					&lt;*NN&gt;</a:t>
            </a:r>
          </a:p>
          <a:p>
            <a:r>
              <a:rPr lang="en-US" sz="1400" dirty="0"/>
              <a:t>					&lt;*NNP&gt;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&lt;*.&gt;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647962"/>
            <a:ext cx="64139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CYKParser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parser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CYKParser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sentence =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pergi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Universitas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Indonesia .";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parser.setSentence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(sentence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parser.CYKParsing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parser.getTree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(sentence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parser.printBestTreeToString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873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7"/>
            <a:ext cx="8293100" cy="949324"/>
          </a:xfrm>
        </p:spPr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8579465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&lt;*PRP&gt;	</a:t>
            </a:r>
            <a:r>
              <a:rPr lang="en-US" sz="1600" dirty="0" smtClean="0"/>
              <a:t>:: ?</a:t>
            </a:r>
            <a:r>
              <a:rPr lang="en-US" sz="1600" dirty="0"/>
              <a:t>c person(</a:t>
            </a:r>
            <a:r>
              <a:rPr lang="en-US" sz="1600" dirty="0" err="1"/>
              <a:t>c,Saya</a:t>
            </a:r>
            <a:r>
              <a:rPr lang="en-US" sz="1600" dirty="0"/>
              <a:t>)</a:t>
            </a:r>
          </a:p>
          <a:p>
            <a:r>
              <a:rPr lang="en-US" sz="1600" dirty="0"/>
              <a:t>&lt;VP&gt;	</a:t>
            </a:r>
            <a:r>
              <a:rPr lang="en-US" sz="1600" dirty="0" smtClean="0"/>
              <a:t>:: ?</a:t>
            </a:r>
            <a:r>
              <a:rPr lang="en-US" sz="1600" dirty="0" err="1"/>
              <a:t>X?e?b</a:t>
            </a:r>
            <a:r>
              <a:rPr lang="en-US" sz="1600" dirty="0"/>
              <a:t> event(</a:t>
            </a:r>
            <a:r>
              <a:rPr lang="en-US" sz="1600" dirty="0" err="1"/>
              <a:t>X,pergi</a:t>
            </a:r>
            <a:r>
              <a:rPr lang="en-US" sz="1600" dirty="0"/>
              <a:t>) ^ Actor(</a:t>
            </a:r>
            <a:r>
              <a:rPr lang="en-US" sz="1600" dirty="0" err="1"/>
              <a:t>X,e</a:t>
            </a:r>
            <a:r>
              <a:rPr lang="en-US" sz="1600" dirty="0"/>
              <a:t>) ^ Goal(</a:t>
            </a:r>
            <a:r>
              <a:rPr lang="en-US" sz="1600" dirty="0" err="1"/>
              <a:t>X,b</a:t>
            </a:r>
            <a:r>
              <a:rPr lang="en-US" sz="1600" dirty="0"/>
              <a:t>) ^ place(</a:t>
            </a:r>
            <a:r>
              <a:rPr lang="en-US" sz="1600" dirty="0" err="1"/>
              <a:t>b,Universitas+Indonesia</a:t>
            </a:r>
            <a:r>
              <a:rPr lang="en-US" sz="1600" dirty="0"/>
              <a:t>)</a:t>
            </a:r>
          </a:p>
          <a:p>
            <a:r>
              <a:rPr lang="en-US" sz="1600" dirty="0"/>
              <a:t>&lt;*VBI&gt;	</a:t>
            </a:r>
            <a:r>
              <a:rPr lang="en-US" sz="1600" dirty="0" smtClean="0"/>
              <a:t>:: ?</a:t>
            </a:r>
            <a:r>
              <a:rPr lang="en-US" sz="1600" dirty="0" err="1"/>
              <a:t>X?e</a:t>
            </a:r>
            <a:r>
              <a:rPr lang="en-US" sz="1600" dirty="0"/>
              <a:t> event(</a:t>
            </a:r>
            <a:r>
              <a:rPr lang="en-US" sz="1600" dirty="0" err="1"/>
              <a:t>X,pergi</a:t>
            </a:r>
            <a:r>
              <a:rPr lang="en-US" sz="1600" dirty="0"/>
              <a:t>) ^ Actor(</a:t>
            </a:r>
            <a:r>
              <a:rPr lang="en-US" sz="1600" dirty="0" err="1"/>
              <a:t>X,e</a:t>
            </a:r>
            <a:r>
              <a:rPr lang="en-US" sz="1600" dirty="0"/>
              <a:t>)</a:t>
            </a:r>
          </a:p>
          <a:p>
            <a:r>
              <a:rPr lang="en-US" sz="1600" dirty="0"/>
              <a:t>&lt;PP&gt;	</a:t>
            </a:r>
            <a:r>
              <a:rPr lang="en-US" sz="1600" dirty="0" smtClean="0"/>
              <a:t>:: ?</a:t>
            </a:r>
            <a:r>
              <a:rPr lang="en-US" sz="1600" dirty="0" err="1"/>
              <a:t>X?b</a:t>
            </a:r>
            <a:r>
              <a:rPr lang="en-US" sz="1600" dirty="0"/>
              <a:t> Goal(</a:t>
            </a:r>
            <a:r>
              <a:rPr lang="en-US" sz="1600" dirty="0" err="1"/>
              <a:t>X,b</a:t>
            </a:r>
            <a:r>
              <a:rPr lang="en-US" sz="1600" dirty="0"/>
              <a:t>) ^ place(</a:t>
            </a:r>
            <a:r>
              <a:rPr lang="en-US" sz="1600" dirty="0" err="1"/>
              <a:t>b,Universitas+Indonesia</a:t>
            </a:r>
            <a:r>
              <a:rPr lang="en-US" sz="1600" dirty="0"/>
              <a:t>)</a:t>
            </a:r>
          </a:p>
          <a:p>
            <a:r>
              <a:rPr lang="en-US" sz="1600" dirty="0"/>
              <a:t>&lt;NP&gt;	</a:t>
            </a:r>
            <a:r>
              <a:rPr lang="en-US" sz="1600" dirty="0" smtClean="0"/>
              <a:t>:: ?</a:t>
            </a:r>
            <a:r>
              <a:rPr lang="en-US" sz="1600" dirty="0"/>
              <a:t>f object(</a:t>
            </a:r>
            <a:r>
              <a:rPr lang="en-US" sz="1600" dirty="0" err="1"/>
              <a:t>f,Universitas+Indonesia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65213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CYKParser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parser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CYKParser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sentence =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pergi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Universitas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Indonesia .";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parser.setSentence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(sentence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parser.CYKParsing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parser.getTree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stringTree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parser.printBestTreeToString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SemanticElmt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elmt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SemanticElmt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(sentence,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stringTree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elmt.PrintLexicalSemantic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7586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Resolution</a:t>
            </a:r>
          </a:p>
          <a:p>
            <a:r>
              <a:rPr lang="en-US" dirty="0" smtClean="0"/>
              <a:t>Dependency Parser</a:t>
            </a:r>
          </a:p>
          <a:p>
            <a:r>
              <a:rPr lang="en-US" dirty="0" smtClean="0"/>
              <a:t>NE Tagger </a:t>
            </a:r>
            <a:r>
              <a:rPr lang="en-US" dirty="0" err="1" smtClean="0"/>
              <a:t>utk</a:t>
            </a:r>
            <a:r>
              <a:rPr lang="en-US" dirty="0" smtClean="0"/>
              <a:t> Social Media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InaNLP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based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IndonesianNLP</a:t>
            </a:r>
            <a:r>
              <a:rPr lang="en-US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8249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InaNLP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6"/>
            <a:ext cx="8293100" cy="4987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0" dirty="0" err="1" smtClean="0"/>
              <a:t>Pemisah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Kalimat</a:t>
            </a:r>
            <a:endParaRPr 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err="1" smtClean="0"/>
              <a:t>Tokenisasi</a:t>
            </a:r>
            <a:endParaRPr 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err="1" smtClean="0"/>
              <a:t>Normalisasi</a:t>
            </a:r>
            <a:r>
              <a:rPr lang="en-US" sz="2800" b="0" dirty="0" smtClean="0"/>
              <a:t> </a:t>
            </a:r>
            <a:r>
              <a:rPr lang="en-US" sz="2800" b="0" dirty="0" smtClean="0"/>
              <a:t>Kata (social media)</a:t>
            </a:r>
            <a:endParaRPr 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Stop word elimination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Stemmer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POS Tagger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NE Tagger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Phrase </a:t>
            </a:r>
            <a:r>
              <a:rPr lang="en-US" sz="2800" b="0" dirty="0" err="1" smtClean="0"/>
              <a:t>Chunker</a:t>
            </a:r>
            <a:endParaRPr 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Parser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Earley</a:t>
            </a:r>
            <a:r>
              <a:rPr lang="en-US" sz="2800" b="0" dirty="0" smtClean="0"/>
              <a:t> &amp; CYK)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Semantic Analyzer</a:t>
            </a:r>
          </a:p>
        </p:txBody>
      </p:sp>
    </p:spTree>
    <p:extLst>
      <p:ext uri="{BB962C8B-B14F-4D97-AF65-F5344CB8AC3E}">
        <p14:creationId xmlns:p14="http://schemas.microsoft.com/office/powerpoint/2010/main" val="42705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1" y="1724055"/>
            <a:ext cx="5943600" cy="2057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Ir. </a:t>
            </a:r>
            <a:r>
              <a:rPr lang="en-US" sz="1800" b="0" dirty="0" err="1"/>
              <a:t>Soekarno</a:t>
            </a:r>
            <a:r>
              <a:rPr lang="en-US" sz="1800" b="0" dirty="0"/>
              <a:t> </a:t>
            </a:r>
            <a:r>
              <a:rPr lang="en-US" sz="1800" b="0" dirty="0" err="1"/>
              <a:t>dilahirkan</a:t>
            </a:r>
            <a:r>
              <a:rPr lang="en-US" sz="1800" b="0" dirty="0"/>
              <a:t> di Surabaya, </a:t>
            </a:r>
            <a:r>
              <a:rPr lang="en-US" sz="1800" b="0" dirty="0" err="1"/>
              <a:t>Jawa</a:t>
            </a:r>
            <a:r>
              <a:rPr lang="en-US" sz="1800" b="0" dirty="0"/>
              <a:t> </a:t>
            </a:r>
            <a:r>
              <a:rPr lang="en-US" sz="1800" b="0" dirty="0" err="1"/>
              <a:t>Timur</a:t>
            </a:r>
            <a:r>
              <a:rPr lang="en-US" sz="1800" b="0" dirty="0"/>
              <a:t>, </a:t>
            </a:r>
            <a:r>
              <a:rPr lang="en-US" sz="1800" b="0" dirty="0" err="1"/>
              <a:t>pada</a:t>
            </a:r>
            <a:r>
              <a:rPr lang="en-US" sz="1800" b="0" dirty="0"/>
              <a:t> 6 </a:t>
            </a:r>
            <a:r>
              <a:rPr lang="en-US" sz="1800" b="0" dirty="0" err="1"/>
              <a:t>Juni</a:t>
            </a:r>
            <a:r>
              <a:rPr lang="en-US" sz="1800" b="0" dirty="0"/>
              <a:t> 1901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meninggal</a:t>
            </a:r>
            <a:r>
              <a:rPr lang="en-US" sz="1800" b="0" dirty="0"/>
              <a:t> di Jakarta, </a:t>
            </a:r>
            <a:r>
              <a:rPr lang="en-US" sz="1800" b="0" dirty="0" err="1"/>
              <a:t>pada</a:t>
            </a:r>
            <a:r>
              <a:rPr lang="en-US" sz="1800" b="0" dirty="0"/>
              <a:t> 21 </a:t>
            </a:r>
            <a:r>
              <a:rPr lang="en-US" sz="1800" b="0" dirty="0" err="1"/>
              <a:t>Juni</a:t>
            </a:r>
            <a:r>
              <a:rPr lang="en-US" sz="1800" b="0" dirty="0"/>
              <a:t> 1970 </a:t>
            </a:r>
            <a:r>
              <a:rPr lang="en-US" sz="1800" b="0" dirty="0" err="1"/>
              <a:t>adalah</a:t>
            </a:r>
            <a:r>
              <a:rPr lang="en-US" sz="1800" b="0" dirty="0"/>
              <a:t> </a:t>
            </a:r>
            <a:r>
              <a:rPr lang="en-US" sz="1800" b="0" dirty="0" err="1"/>
              <a:t>Presiden</a:t>
            </a:r>
            <a:r>
              <a:rPr lang="en-US" sz="1800" b="0" dirty="0"/>
              <a:t> Indonesia </a:t>
            </a:r>
            <a:r>
              <a:rPr lang="en-US" sz="1800" b="0" dirty="0" err="1"/>
              <a:t>pertama</a:t>
            </a:r>
            <a:r>
              <a:rPr lang="en-US" sz="1800" b="0" dirty="0"/>
              <a:t> yang </a:t>
            </a:r>
            <a:r>
              <a:rPr lang="en-US" sz="1800" b="0" dirty="0" err="1"/>
              <a:t>menjabat</a:t>
            </a:r>
            <a:r>
              <a:rPr lang="en-US" sz="1800" b="0" dirty="0"/>
              <a:t> </a:t>
            </a:r>
            <a:r>
              <a:rPr lang="en-US" sz="1800" b="0" dirty="0" err="1"/>
              <a:t>pada</a:t>
            </a:r>
            <a:r>
              <a:rPr lang="en-US" sz="1800" b="0" dirty="0"/>
              <a:t> </a:t>
            </a:r>
            <a:r>
              <a:rPr lang="en-US" sz="1800" b="0" dirty="0" err="1"/>
              <a:t>periode</a:t>
            </a:r>
            <a:r>
              <a:rPr lang="en-US" sz="1800" b="0" dirty="0"/>
              <a:t> 1945-1966 .</a:t>
            </a:r>
          </a:p>
          <a:p>
            <a:pPr marL="0" indent="0">
              <a:buNone/>
            </a:pPr>
            <a:r>
              <a:rPr lang="en-US" sz="1800" b="0" dirty="0" err="1" smtClean="0"/>
              <a:t>Ia</a:t>
            </a:r>
            <a:r>
              <a:rPr lang="en-US" sz="1800" b="0" dirty="0" smtClean="0"/>
              <a:t> </a:t>
            </a:r>
            <a:r>
              <a:rPr lang="en-US" sz="1800" b="0" dirty="0" err="1"/>
              <a:t>memainkan</a:t>
            </a:r>
            <a:r>
              <a:rPr lang="en-US" sz="1800" b="0" dirty="0"/>
              <a:t> </a:t>
            </a:r>
            <a:r>
              <a:rPr lang="en-US" sz="1800" b="0" dirty="0" err="1"/>
              <a:t>peranan</a:t>
            </a:r>
            <a:r>
              <a:rPr lang="en-US" sz="1800" b="0" dirty="0"/>
              <a:t> </a:t>
            </a:r>
            <a:r>
              <a:rPr lang="en-US" sz="1800" b="0" dirty="0" err="1"/>
              <a:t>penting</a:t>
            </a:r>
            <a:r>
              <a:rPr lang="en-US" sz="1800" b="0" dirty="0"/>
              <a:t> </a:t>
            </a:r>
            <a:r>
              <a:rPr lang="en-US" sz="1800" b="0" dirty="0" err="1"/>
              <a:t>untuk</a:t>
            </a:r>
            <a:r>
              <a:rPr lang="en-US" sz="1800" b="0" dirty="0"/>
              <a:t> </a:t>
            </a:r>
            <a:r>
              <a:rPr lang="en-US" sz="1800" b="0" dirty="0" err="1"/>
              <a:t>memerdekakan</a:t>
            </a:r>
            <a:r>
              <a:rPr lang="en-US" sz="1800" b="0" dirty="0"/>
              <a:t> </a:t>
            </a:r>
            <a:r>
              <a:rPr lang="en-US" sz="1800" b="0" dirty="0" err="1"/>
              <a:t>bangsa</a:t>
            </a:r>
            <a:r>
              <a:rPr lang="en-US" sz="1800" b="0" dirty="0"/>
              <a:t> Indonesia </a:t>
            </a:r>
            <a:r>
              <a:rPr lang="en-US" sz="1800" b="0" dirty="0" err="1"/>
              <a:t>dari</a:t>
            </a:r>
            <a:r>
              <a:rPr lang="en-US" sz="1800" b="0" dirty="0"/>
              <a:t> </a:t>
            </a:r>
            <a:r>
              <a:rPr lang="en-US" sz="1800" b="0" dirty="0" err="1"/>
              <a:t>penjajahan</a:t>
            </a:r>
            <a:r>
              <a:rPr lang="en-US" sz="1800" b="0" dirty="0"/>
              <a:t> </a:t>
            </a:r>
            <a:r>
              <a:rPr lang="en-US" sz="1800" b="0" dirty="0" err="1"/>
              <a:t>Belanda</a:t>
            </a:r>
            <a:r>
              <a:rPr lang="en-US" sz="1800" b="0" dirty="0"/>
              <a:t> </a:t>
            </a:r>
            <a:r>
              <a:rPr lang="en-US" sz="1800" b="0" dirty="0" smtClean="0"/>
              <a:t>.</a:t>
            </a:r>
            <a:endParaRPr lang="en-US" sz="1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Rule based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303594"/>
            <a:ext cx="7810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IndonesianSentenceDetector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detector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IndonesianSentenceDetector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sentenceList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sentenceList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detector.splitSentence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(sentence);</a:t>
            </a:r>
          </a:p>
        </p:txBody>
      </p:sp>
    </p:spTree>
    <p:extLst>
      <p:ext uri="{BB962C8B-B14F-4D97-AF65-F5344CB8AC3E}">
        <p14:creationId xmlns:p14="http://schemas.microsoft.com/office/powerpoint/2010/main" val="229336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6"/>
            <a:ext cx="2379661" cy="4149723"/>
          </a:xfrm>
        </p:spPr>
        <p:txBody>
          <a:bodyPr/>
          <a:lstStyle/>
          <a:p>
            <a:r>
              <a:rPr lang="en-US" dirty="0" smtClean="0"/>
              <a:t>Rule based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kata </a:t>
            </a:r>
            <a:r>
              <a:rPr lang="en-US" dirty="0" err="1" smtClean="0"/>
              <a:t>majemuk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32852" y="561392"/>
            <a:ext cx="1782147" cy="3782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65000"/>
              </a:spcBef>
              <a:spcAft>
                <a:spcPct val="0"/>
              </a:spcAft>
              <a:buClr>
                <a:schemeClr val="hlink"/>
              </a:buClr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Saya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pergi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ke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bagian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kanan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rumah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sakit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Prof.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Dr.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Soerojo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0" y="560696"/>
            <a:ext cx="1752600" cy="3782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65000"/>
              </a:spcBef>
              <a:spcAft>
                <a:spcPct val="0"/>
              </a:spcAft>
              <a:buClr>
                <a:schemeClr val="hlink"/>
              </a:buClr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Saya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pergi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ke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bagian</a:t>
            </a:r>
            <a:r>
              <a:rPr lang="en-US" sz="1800" b="0" dirty="0"/>
              <a:t> </a:t>
            </a:r>
            <a:r>
              <a:rPr lang="en-US" sz="1800" b="0" dirty="0" err="1"/>
              <a:t>kanan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rumah</a:t>
            </a:r>
            <a:r>
              <a:rPr lang="en-US" sz="1800" b="0" dirty="0"/>
              <a:t> </a:t>
            </a:r>
            <a:r>
              <a:rPr lang="en-US" sz="1800" b="0" dirty="0" err="1"/>
              <a:t>sakit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Prof.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Dr.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/>
              <a:t>Soerojo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467" y="4953000"/>
            <a:ext cx="8454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IndonesianSentenceTokenizer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IndonesianSentenceTokenizer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token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tokenizer.tokenizeSentence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pergi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bagian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kanan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rumah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sakit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Dr.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Soerojo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&lt;String&gt; token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tokenizer.tokenizeSentenceWithCompositeWords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pergi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bagian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kanan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rumah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sakit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Prof. Dr.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Soerojo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Normalisasi</a:t>
            </a:r>
            <a:r>
              <a:rPr lang="en-US" dirty="0" smtClean="0"/>
              <a:t> Kata + </a:t>
            </a:r>
            <a:r>
              <a:rPr lang="en-US" dirty="0" err="1" smtClean="0"/>
              <a:t>Stopword</a:t>
            </a:r>
            <a:r>
              <a:rPr lang="en-US" dirty="0" smtClean="0"/>
              <a:t>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7"/>
            <a:ext cx="8293100" cy="3387724"/>
          </a:xfrm>
        </p:spPr>
        <p:txBody>
          <a:bodyPr/>
          <a:lstStyle/>
          <a:p>
            <a:r>
              <a:rPr lang="en-US" sz="2000" dirty="0" smtClean="0"/>
              <a:t>Rule based + Dictionary based</a:t>
            </a:r>
          </a:p>
          <a:p>
            <a:endParaRPr lang="sv-SE" sz="2000" dirty="0" smtClean="0"/>
          </a:p>
          <a:p>
            <a:pPr marL="57150" indent="0">
              <a:buNone/>
            </a:pPr>
            <a:r>
              <a:rPr lang="sv-SE" sz="2000" dirty="0" smtClean="0"/>
              <a:t>  </a:t>
            </a:r>
            <a:endParaRPr lang="sv-SE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81251"/>
            <a:ext cx="90989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IndonesianSentenceFormalization formalizer = new IndonesianSentenceFormalization();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String sentence = "kata2nya 4ku donk loecoe bangedh gt .";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sentence = formalizer.formalizeSentence(sentence);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formalizer.initStopword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System.out.println(formalizer.deleteStopword(sentence));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170" y="5181600"/>
            <a:ext cx="4265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isLink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token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isMention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token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token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extractOrtography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token)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1364" y="1524000"/>
            <a:ext cx="3671982" cy="17128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65000"/>
              </a:spcBef>
              <a:spcAft>
                <a:spcPct val="0"/>
              </a:spcAft>
              <a:buClr>
                <a:schemeClr val="hlink"/>
              </a:buClr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Input: </a:t>
            </a:r>
            <a:r>
              <a:rPr lang="en-US" sz="1800" b="0" dirty="0"/>
              <a:t>kata2nya 4ku </a:t>
            </a:r>
            <a:r>
              <a:rPr lang="en-US" sz="1800" b="0" dirty="0" err="1"/>
              <a:t>donk</a:t>
            </a:r>
            <a:r>
              <a:rPr lang="en-US" sz="1800" b="0" dirty="0"/>
              <a:t> </a:t>
            </a:r>
            <a:r>
              <a:rPr lang="en-US" sz="1800" b="0" dirty="0" err="1"/>
              <a:t>loecoe</a:t>
            </a:r>
            <a:r>
              <a:rPr lang="en-US" sz="1800" b="0" dirty="0"/>
              <a:t> </a:t>
            </a:r>
            <a:r>
              <a:rPr lang="en-US" sz="1800" b="0" dirty="0" err="1"/>
              <a:t>bangedh</a:t>
            </a:r>
            <a:r>
              <a:rPr lang="en-US" sz="1800" b="0" dirty="0"/>
              <a:t> </a:t>
            </a:r>
            <a:r>
              <a:rPr lang="en-US" sz="1800" b="0" dirty="0" err="1"/>
              <a:t>gt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Output</a:t>
            </a:r>
            <a:r>
              <a:rPr lang="en-US" sz="1800" b="0" dirty="0" smtClean="0"/>
              <a:t>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b="0" dirty="0"/>
              <a:t>kata-katanya aku dong lucu banget begitu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548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7"/>
            <a:ext cx="4284661" cy="27781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Rule based + </a:t>
            </a:r>
            <a:r>
              <a:rPr lang="en-US" sz="2000" dirty="0" err="1" smtClean="0"/>
              <a:t>kamus</a:t>
            </a:r>
            <a:r>
              <a:rPr lang="en-US" sz="2000" dirty="0" smtClean="0"/>
              <a:t> kata </a:t>
            </a:r>
            <a:r>
              <a:rPr lang="en-US" sz="2000" dirty="0" err="1" smtClean="0"/>
              <a:t>dasar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4114800"/>
            <a:ext cx="7994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IndonesianStemmer stemmer = new IndonesianStemmer();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word = "pemberhentiannyalah";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("Basic word : " + stemmer.stem(word));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i = 0; i &lt; stemmer.derivationalprefix.size(); i++){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System.out.println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("Derivational Prefix : " + stemmer.derivationalprefix.get(i));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("Particle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Suffix: 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" + stemmer.particlesuffix);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("Possessive Pronoun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Suffix: 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" + stemmer.possessivepronounsuffix);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("Derivational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Suffix: 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" + stemmer.derivationalsuffix);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0" y="1066800"/>
            <a:ext cx="3671982" cy="27781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65000"/>
              </a:spcBef>
              <a:spcAft>
                <a:spcPct val="0"/>
              </a:spcAft>
              <a:buClr>
                <a:schemeClr val="hlink"/>
              </a:buClr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Input: </a:t>
            </a:r>
            <a:r>
              <a:rPr lang="en-US" sz="1800" b="0" dirty="0" err="1" smtClean="0"/>
              <a:t>pemberhentiannyalah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Output: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Basic word : </a:t>
            </a:r>
            <a:r>
              <a:rPr lang="en-US" sz="1800" b="0" dirty="0" err="1" smtClean="0"/>
              <a:t>henti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Derivational Prefix : </a:t>
            </a:r>
            <a:r>
              <a:rPr lang="en-US" sz="1800" b="0" dirty="0" err="1" smtClean="0"/>
              <a:t>pe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Derivational Prefix : be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Particle Suffix : </a:t>
            </a:r>
            <a:r>
              <a:rPr lang="en-US" sz="1800" b="0" dirty="0" err="1" smtClean="0"/>
              <a:t>lah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Possessive Pronoun Suffix : </a:t>
            </a:r>
            <a:r>
              <a:rPr lang="en-US" sz="1800" b="0" dirty="0" err="1" smtClean="0"/>
              <a:t>nya</a:t>
            </a:r>
            <a:endParaRPr lang="en-US" sz="1800" b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b="0" dirty="0" smtClean="0"/>
              <a:t>Derivational Suffix : an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4176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7"/>
            <a:ext cx="8293100" cy="1025523"/>
          </a:xfrm>
        </p:spPr>
        <p:txBody>
          <a:bodyPr/>
          <a:lstStyle/>
          <a:p>
            <a:r>
              <a:rPr lang="en-US" dirty="0" smtClean="0"/>
              <a:t>Statistical based</a:t>
            </a:r>
          </a:p>
          <a:p>
            <a:pPr lvl="1"/>
            <a:r>
              <a:rPr lang="en-US" dirty="0" smtClean="0"/>
              <a:t>HMM + affix tree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7448" y="1524000"/>
            <a:ext cx="3671982" cy="2778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65000"/>
              </a:spcBef>
              <a:spcAft>
                <a:spcPct val="0"/>
              </a:spcAft>
              <a:buClr>
                <a:schemeClr val="hlink"/>
              </a:buClr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Saya</a:t>
            </a:r>
            <a:r>
              <a:rPr lang="en-US" sz="1600" b="0" dirty="0"/>
              <a:t> - PRP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pergi</a:t>
            </a:r>
            <a:r>
              <a:rPr lang="en-US" sz="1600" b="0" dirty="0"/>
              <a:t> - VBI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ke</a:t>
            </a:r>
            <a:r>
              <a:rPr lang="en-US" sz="1600" b="0" dirty="0"/>
              <a:t> -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/>
              <a:t>( - 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bagian</a:t>
            </a:r>
            <a:r>
              <a:rPr lang="en-US" sz="1600" b="0" dirty="0"/>
              <a:t> </a:t>
            </a:r>
            <a:r>
              <a:rPr lang="en-US" sz="1600" b="0" dirty="0" err="1"/>
              <a:t>kanan</a:t>
            </a:r>
            <a:r>
              <a:rPr lang="en-US" sz="1600" b="0" dirty="0"/>
              <a:t> - NN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/>
              <a:t>) - 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rumah</a:t>
            </a:r>
            <a:r>
              <a:rPr lang="en-US" sz="1600" b="0" dirty="0"/>
              <a:t> </a:t>
            </a:r>
            <a:r>
              <a:rPr lang="en-US" sz="1600" b="0" dirty="0" err="1"/>
              <a:t>sakit</a:t>
            </a:r>
            <a:r>
              <a:rPr lang="en-US" sz="1600" b="0" dirty="0"/>
              <a:t> - NN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/>
              <a:t>Prof. - NNP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/>
              <a:t>Dr. - NNP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/>
              <a:t>Soerojo</a:t>
            </a:r>
            <a:r>
              <a:rPr lang="en-US" sz="1600" b="0" dirty="0"/>
              <a:t> - NNP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/>
              <a:t>. - .</a:t>
            </a:r>
            <a:endParaRPr lang="en-US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4591853"/>
            <a:ext cx="7595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ArrayList&lt;String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[]&gt; posTag = IndonesianPOSTagger.doPOSTag(sentence); 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i = 0; i &lt; posTag.size(); i++){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  System.out.println(posTag.get(i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)[0] + " - " + posTag.get(i)[1]);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5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9" y="1412877"/>
            <a:ext cx="4284661" cy="3082924"/>
          </a:xfrm>
        </p:spPr>
        <p:txBody>
          <a:bodyPr/>
          <a:lstStyle/>
          <a:p>
            <a:r>
              <a:rPr lang="en-US" dirty="0" smtClean="0"/>
              <a:t>Statistical based</a:t>
            </a:r>
          </a:p>
          <a:p>
            <a:pPr lvl="1"/>
            <a:r>
              <a:rPr lang="en-US" dirty="0" smtClean="0"/>
              <a:t>SVM +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r>
              <a:rPr lang="en-US" dirty="0" smtClean="0"/>
              <a:t>NE class: person, organization, location, </a:t>
            </a:r>
            <a:r>
              <a:rPr lang="en-US" dirty="0" err="1" smtClean="0"/>
              <a:t>datetime</a:t>
            </a:r>
            <a:r>
              <a:rPr lang="en-US" dirty="0" smtClean="0"/>
              <a:t>, quantity</a:t>
            </a:r>
          </a:p>
          <a:p>
            <a:pPr lvl="1"/>
            <a:r>
              <a:rPr lang="en-US" dirty="0" smtClean="0"/>
              <a:t>Feature: POS tag, word context, list of clue word, orthographical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8839" y="1447800"/>
            <a:ext cx="38862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Saya</a:t>
            </a:r>
            <a:r>
              <a:rPr lang="en-US" dirty="0"/>
              <a:t> - OTHER</a:t>
            </a:r>
          </a:p>
          <a:p>
            <a:r>
              <a:rPr lang="en-US" dirty="0" err="1"/>
              <a:t>pergi</a:t>
            </a:r>
            <a:r>
              <a:rPr lang="en-US" dirty="0"/>
              <a:t> - OTHER</a:t>
            </a:r>
          </a:p>
          <a:p>
            <a:r>
              <a:rPr lang="en-US" dirty="0" err="1"/>
              <a:t>ke</a:t>
            </a:r>
            <a:r>
              <a:rPr lang="en-US" dirty="0"/>
              <a:t> - OTHER</a:t>
            </a:r>
          </a:p>
          <a:p>
            <a:r>
              <a:rPr lang="en-US" dirty="0" err="1"/>
              <a:t>Universitas</a:t>
            </a:r>
            <a:r>
              <a:rPr lang="en-US" dirty="0"/>
              <a:t> - ORGANIZATION-B</a:t>
            </a:r>
          </a:p>
          <a:p>
            <a:r>
              <a:rPr lang="en-US" dirty="0"/>
              <a:t>Indonesia - ORGANIZATION-I</a:t>
            </a:r>
          </a:p>
          <a:p>
            <a:r>
              <a:rPr lang="en-US" dirty="0" err="1"/>
              <a:t>dan</a:t>
            </a:r>
            <a:r>
              <a:rPr lang="en-US" dirty="0"/>
              <a:t> - OTHER</a:t>
            </a:r>
          </a:p>
          <a:p>
            <a:r>
              <a:rPr lang="en-US" dirty="0" err="1"/>
              <a:t>bertemu</a:t>
            </a:r>
            <a:r>
              <a:rPr lang="en-US" dirty="0"/>
              <a:t> - OTHER</a:t>
            </a:r>
          </a:p>
          <a:p>
            <a:r>
              <a:rPr lang="en-US" dirty="0"/>
              <a:t>Pak - PERSON-B</a:t>
            </a:r>
          </a:p>
          <a:p>
            <a:r>
              <a:rPr lang="en-US" dirty="0" err="1"/>
              <a:t>Ruli</a:t>
            </a:r>
            <a:r>
              <a:rPr lang="en-US" dirty="0"/>
              <a:t> - PERSON-I</a:t>
            </a:r>
          </a:p>
          <a:p>
            <a:r>
              <a:rPr lang="en-US" dirty="0" err="1"/>
              <a:t>Manurung</a:t>
            </a:r>
            <a:r>
              <a:rPr lang="en-US" dirty="0"/>
              <a:t> - PERSON-I</a:t>
            </a:r>
          </a:p>
          <a:p>
            <a:r>
              <a:rPr lang="en-US" dirty="0"/>
              <a:t>. -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7380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&lt;String[]&gt;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NETag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inner.NETagLine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(sentence);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NETag.size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i++){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NETag.get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)[0] + " - " 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NETag.get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(i)[2]);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31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306</TotalTime>
  <Words>724</Words>
  <Application>Microsoft Office PowerPoint</Application>
  <PresentationFormat>On-screen Show (4:3)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Theme2</vt:lpstr>
      <vt:lpstr>InaNLP (Indonesian Natural Language Processing Tool)</vt:lpstr>
      <vt:lpstr>InaNLP library</vt:lpstr>
      <vt:lpstr>Fungsi pada InaNLP</vt:lpstr>
      <vt:lpstr>Pemisah Kalimat</vt:lpstr>
      <vt:lpstr>Tokenisasi</vt:lpstr>
      <vt:lpstr>Normalisasi Kata + Stopword Elimination</vt:lpstr>
      <vt:lpstr>Stemmer</vt:lpstr>
      <vt:lpstr>POS Tagger</vt:lpstr>
      <vt:lpstr>NE Tagger</vt:lpstr>
      <vt:lpstr>Phrase Chunker</vt:lpstr>
      <vt:lpstr>Parser</vt:lpstr>
      <vt:lpstr>Semantic Analyzer</vt:lpstr>
      <vt:lpstr>Next Research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InaNLP (Indonesian Natural Language Processing Tool)</dc:title>
  <dc:creator>lenovo</dc:creator>
  <cp:lastModifiedBy>lenovo</cp:lastModifiedBy>
  <cp:revision>31</cp:revision>
  <dcterms:created xsi:type="dcterms:W3CDTF">2016-01-06T08:41:07Z</dcterms:created>
  <dcterms:modified xsi:type="dcterms:W3CDTF">2016-01-06T23:43:46Z</dcterms:modified>
</cp:coreProperties>
</file>