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1070" y="4446153"/>
            <a:ext cx="10197868" cy="5013797"/>
            <a:chOff x="0" y="0"/>
            <a:chExt cx="38337329" cy="18848606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38192549" cy="18703825"/>
            </a:xfrm>
            <a:custGeom>
              <a:avLst/>
              <a:gdLst/>
              <a:ahLst/>
              <a:cxnLst/>
              <a:rect r="r" b="b" t="t" l="l"/>
              <a:pathLst>
                <a:path h="18703825" w="38192549">
                  <a:moveTo>
                    <a:pt x="0" y="0"/>
                  </a:moveTo>
                  <a:lnTo>
                    <a:pt x="38192549" y="0"/>
                  </a:lnTo>
                  <a:lnTo>
                    <a:pt x="38192549" y="18703825"/>
                  </a:lnTo>
                  <a:lnTo>
                    <a:pt x="0" y="18703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38337328" cy="18848606"/>
            </a:xfrm>
            <a:custGeom>
              <a:avLst/>
              <a:gdLst/>
              <a:ahLst/>
              <a:cxnLst/>
              <a:rect r="r" b="b" t="t" l="l"/>
              <a:pathLst>
                <a:path h="18848606" w="38337328">
                  <a:moveTo>
                    <a:pt x="38192549" y="18703826"/>
                  </a:moveTo>
                  <a:lnTo>
                    <a:pt x="38337328" y="18703826"/>
                  </a:lnTo>
                  <a:lnTo>
                    <a:pt x="38337328" y="18848606"/>
                  </a:lnTo>
                  <a:lnTo>
                    <a:pt x="38192549" y="18848606"/>
                  </a:lnTo>
                  <a:lnTo>
                    <a:pt x="38192549" y="1870382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703826"/>
                  </a:lnTo>
                  <a:lnTo>
                    <a:pt x="0" y="18703826"/>
                  </a:lnTo>
                  <a:lnTo>
                    <a:pt x="0" y="144780"/>
                  </a:lnTo>
                  <a:close/>
                  <a:moveTo>
                    <a:pt x="0" y="18703826"/>
                  </a:moveTo>
                  <a:lnTo>
                    <a:pt x="144780" y="18703826"/>
                  </a:lnTo>
                  <a:lnTo>
                    <a:pt x="144780" y="18848606"/>
                  </a:lnTo>
                  <a:lnTo>
                    <a:pt x="0" y="18848606"/>
                  </a:lnTo>
                  <a:lnTo>
                    <a:pt x="0" y="18703826"/>
                  </a:lnTo>
                  <a:close/>
                  <a:moveTo>
                    <a:pt x="38192549" y="144780"/>
                  </a:moveTo>
                  <a:lnTo>
                    <a:pt x="38337328" y="144780"/>
                  </a:lnTo>
                  <a:lnTo>
                    <a:pt x="38337328" y="18703826"/>
                  </a:lnTo>
                  <a:lnTo>
                    <a:pt x="38192549" y="18703826"/>
                  </a:lnTo>
                  <a:lnTo>
                    <a:pt x="38192549" y="144780"/>
                  </a:lnTo>
                  <a:close/>
                  <a:moveTo>
                    <a:pt x="144780" y="18703826"/>
                  </a:moveTo>
                  <a:lnTo>
                    <a:pt x="38192549" y="18703826"/>
                  </a:lnTo>
                  <a:lnTo>
                    <a:pt x="38192549" y="18848606"/>
                  </a:lnTo>
                  <a:lnTo>
                    <a:pt x="144780" y="18848606"/>
                  </a:lnTo>
                  <a:lnTo>
                    <a:pt x="144780" y="18703826"/>
                  </a:lnTo>
                  <a:close/>
                  <a:moveTo>
                    <a:pt x="38192549" y="0"/>
                  </a:moveTo>
                  <a:lnTo>
                    <a:pt x="38337328" y="0"/>
                  </a:lnTo>
                  <a:lnTo>
                    <a:pt x="38337328" y="144780"/>
                  </a:lnTo>
                  <a:lnTo>
                    <a:pt x="38192549" y="144780"/>
                  </a:lnTo>
                  <a:lnTo>
                    <a:pt x="3819254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192549" y="0"/>
                  </a:lnTo>
                  <a:lnTo>
                    <a:pt x="3819254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39881" y="6018210"/>
            <a:ext cx="4343085" cy="4716327"/>
            <a:chOff x="0" y="0"/>
            <a:chExt cx="5790779" cy="628843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7067" y="0"/>
              <a:ext cx="2734650" cy="3320647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0" y="2329950"/>
              <a:ext cx="5790779" cy="3958487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1017780" y="6018210"/>
            <a:ext cx="4274999" cy="4937596"/>
            <a:chOff x="0" y="0"/>
            <a:chExt cx="5699999" cy="658346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887681"/>
              <a:ext cx="5699999" cy="4695780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82240" y="0"/>
              <a:ext cx="2335518" cy="2508857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2558739" y="2361216"/>
            <a:ext cx="13170521" cy="1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00"/>
              </a:lnSpc>
            </a:pPr>
            <a:r>
              <a:rPr lang="en-US" sz="10999">
                <a:solidFill>
                  <a:srgbClr val="000000"/>
                </a:solidFill>
                <a:latin typeface="DM Sans Bold"/>
              </a:rPr>
              <a:t>Logic Minimization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2403" y="1363232"/>
            <a:ext cx="1404319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</a:pPr>
            <a:r>
              <a:rPr lang="en-US" sz="3399">
                <a:solidFill>
                  <a:srgbClr val="000000"/>
                </a:solidFill>
                <a:latin typeface="DM Sans"/>
              </a:rPr>
              <a:t>TUGAS BESAR EL2008 PEMECAHAN MASALAH DENGAN 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41717" y="5885818"/>
            <a:ext cx="7886893" cy="2077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2"/>
              </a:lnSpc>
            </a:pPr>
            <a:r>
              <a:rPr lang="en-US" spc="29" sz="2965">
                <a:solidFill>
                  <a:srgbClr val="000000"/>
                </a:solidFill>
                <a:latin typeface="DM Sans"/>
              </a:rPr>
              <a:t>Anggota Kelompok :</a:t>
            </a:r>
          </a:p>
          <a:p>
            <a:pPr marL="640319" indent="-320160" lvl="1">
              <a:lnSpc>
                <a:spcPts val="4152"/>
              </a:lnSpc>
              <a:buFont typeface="Arial"/>
              <a:buChar char="•"/>
            </a:pPr>
            <a:r>
              <a:rPr lang="en-US" spc="29" sz="2965">
                <a:solidFill>
                  <a:srgbClr val="000000"/>
                </a:solidFill>
                <a:latin typeface="DM Sans"/>
              </a:rPr>
              <a:t>Farhan Hakim Iskandar 13220007</a:t>
            </a:r>
          </a:p>
          <a:p>
            <a:pPr marL="640319" indent="-320160" lvl="1">
              <a:lnSpc>
                <a:spcPts val="4152"/>
              </a:lnSpc>
              <a:buFont typeface="Arial"/>
              <a:buChar char="•"/>
            </a:pPr>
            <a:r>
              <a:rPr lang="en-US" spc="29" sz="2965">
                <a:solidFill>
                  <a:srgbClr val="000000"/>
                </a:solidFill>
                <a:latin typeface="DM Sans"/>
              </a:rPr>
              <a:t>Fitra Nurindra 13220011</a:t>
            </a:r>
          </a:p>
          <a:p>
            <a:pPr marL="640319" indent="-320160" lvl="1">
              <a:lnSpc>
                <a:spcPts val="4152"/>
              </a:lnSpc>
              <a:buFont typeface="Arial"/>
              <a:buChar char="•"/>
            </a:pPr>
            <a:r>
              <a:rPr lang="en-US" spc="29" sz="2965">
                <a:solidFill>
                  <a:srgbClr val="000000"/>
                </a:solidFill>
                <a:latin typeface="DM Sans"/>
              </a:rPr>
              <a:t>Muhammad Daffa Daniswara 13220043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313537" y="9538855"/>
            <a:ext cx="3657600" cy="14962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79902" y="-2666100"/>
            <a:ext cx="4442429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93912" y="3164116"/>
            <a:ext cx="5428230" cy="3835176"/>
            <a:chOff x="0" y="0"/>
            <a:chExt cx="2092433" cy="147835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092433" cy="1478355"/>
            </a:xfrm>
            <a:custGeom>
              <a:avLst/>
              <a:gdLst/>
              <a:ahLst/>
              <a:cxnLst/>
              <a:rect r="r" b="b" t="t" l="l"/>
              <a:pathLst>
                <a:path h="1478355" w="2092433">
                  <a:moveTo>
                    <a:pt x="1967973" y="1478354"/>
                  </a:moveTo>
                  <a:lnTo>
                    <a:pt x="124460" y="1478354"/>
                  </a:lnTo>
                  <a:cubicBezTo>
                    <a:pt x="55880" y="1478354"/>
                    <a:pt x="0" y="1422474"/>
                    <a:pt x="0" y="13538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67973" y="0"/>
                  </a:lnTo>
                  <a:cubicBezTo>
                    <a:pt x="2036553" y="0"/>
                    <a:pt x="2092433" y="55880"/>
                    <a:pt x="2092433" y="124460"/>
                  </a:cubicBezTo>
                  <a:lnTo>
                    <a:pt x="2092433" y="1353894"/>
                  </a:lnTo>
                  <a:cubicBezTo>
                    <a:pt x="2092433" y="1422475"/>
                    <a:pt x="2036553" y="1478355"/>
                    <a:pt x="1967973" y="1478355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570594" y="1711135"/>
            <a:ext cx="10688706" cy="217222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2119" r="0" b="2119"/>
          <a:stretch>
            <a:fillRect/>
          </a:stretch>
        </p:blipFill>
        <p:spPr>
          <a:xfrm flipH="false" flipV="false" rot="0">
            <a:off x="6570594" y="4059625"/>
            <a:ext cx="10688706" cy="384596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Realisasi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3781" y="3532305"/>
            <a:ext cx="4948492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Input :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Jumlah variabel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jumlah minterm termasuk dont care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jumlah dont care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indeks minterm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indeks dont care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313537" y="9538855"/>
            <a:ext cx="3657600" cy="14962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79902" y="-2666100"/>
            <a:ext cx="4442429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095920" y="3586359"/>
            <a:ext cx="3744198" cy="1807981"/>
            <a:chOff x="0" y="0"/>
            <a:chExt cx="2419028" cy="1168089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419028" cy="1168089"/>
            </a:xfrm>
            <a:custGeom>
              <a:avLst/>
              <a:gdLst/>
              <a:ahLst/>
              <a:cxnLst/>
              <a:rect r="r" b="b" t="t" l="l"/>
              <a:pathLst>
                <a:path h="1168089" w="2419028">
                  <a:moveTo>
                    <a:pt x="2294568" y="1168089"/>
                  </a:moveTo>
                  <a:lnTo>
                    <a:pt x="124460" y="1168089"/>
                  </a:lnTo>
                  <a:cubicBezTo>
                    <a:pt x="55880" y="1168089"/>
                    <a:pt x="0" y="1112209"/>
                    <a:pt x="0" y="10436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4568" y="0"/>
                  </a:lnTo>
                  <a:cubicBezTo>
                    <a:pt x="2363148" y="0"/>
                    <a:pt x="2419028" y="55880"/>
                    <a:pt x="2419028" y="124460"/>
                  </a:cubicBezTo>
                  <a:lnTo>
                    <a:pt x="2419028" y="1043629"/>
                  </a:lnTo>
                  <a:cubicBezTo>
                    <a:pt x="2419028" y="1112209"/>
                    <a:pt x="2363148" y="1168089"/>
                    <a:pt x="2294568" y="1168089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819008" y="3780468"/>
            <a:ext cx="10082109" cy="272606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Realisasi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35789" y="4036324"/>
            <a:ext cx="320449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output :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pc="24" sz="2499">
                <a:solidFill>
                  <a:srgbClr val="000000"/>
                </a:solidFill>
                <a:latin typeface="DM Sans"/>
              </a:rPr>
              <a:t>hasil minimisasi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58784" y="6161867"/>
            <a:ext cx="1601031" cy="4114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32180"/>
            <a:ext cx="13918921" cy="18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Kesimpulan, Lesson Learned, serta Kendala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33834" y="3329491"/>
            <a:ext cx="13918921" cy="85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Minimisasi adalah proses penyederhanaan ekspresi boolean, yang mana algoritmanya banyak dan beragam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33834" y="4813487"/>
            <a:ext cx="13918921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Algoritma Quine-McCluskey adalah salah satu algoritma logic minimization yang mudah diimplementasikan ke program karena prosesnya dilakukan berulang serta efektif jika ekspresi boolean input memiliki banyak variabel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3834" y="6671246"/>
            <a:ext cx="13918921" cy="85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Masih adanya sedikit bug pada kode yang telah dibuat, dimana terkadang muncul variabel yang tidak sesuai pada bagian hasil output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3368943"/>
            <a:ext cx="897809" cy="897809"/>
            <a:chOff x="0" y="0"/>
            <a:chExt cx="1197078" cy="119707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197078" cy="1197078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244118" y="164168"/>
              <a:ext cx="708842" cy="802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5057327"/>
            <a:ext cx="897809" cy="890301"/>
            <a:chOff x="0" y="0"/>
            <a:chExt cx="1197078" cy="118706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97078" cy="1187068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44118" y="164168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6692867"/>
            <a:ext cx="897809" cy="890301"/>
            <a:chOff x="0" y="0"/>
            <a:chExt cx="1197078" cy="118706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197078" cy="1187068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E5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244118" y="164168"/>
              <a:ext cx="708842" cy="792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66"/>
                </a:lnSpc>
                <a:spcBef>
                  <a:spcPct val="0"/>
                </a:spcBef>
              </a:pPr>
              <a:r>
                <a:rPr lang="en-US" sz="3618">
                  <a:solidFill>
                    <a:srgbClr val="000000"/>
                  </a:solidFill>
                  <a:latin typeface="DM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3980" y="2081505"/>
            <a:ext cx="10800041" cy="18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Demo Program Tugas Besar</a:t>
            </a:r>
          </a:p>
          <a:p>
            <a:pPr algn="ctr">
              <a:lnSpc>
                <a:spcPts val="705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5833263" y="5143500"/>
            <a:ext cx="5295510" cy="5644757"/>
            <a:chOff x="0" y="0"/>
            <a:chExt cx="7060680" cy="752634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03675" y="0"/>
              <a:ext cx="2893532" cy="4651727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212910"/>
              <a:ext cx="7060680" cy="431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0333" y="1085850"/>
            <a:ext cx="6477119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Kasus 2 Variabel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8371" y="4712220"/>
            <a:ext cx="8151257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f(a,b) = m(0,3) + d(2)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3886" y="822340"/>
            <a:ext cx="6497479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Kasus 3 Variabel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4745" y="4712220"/>
            <a:ext cx="9978510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f(a,b,c) = m(0,1,4,7) + d(3)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4787" b="0"/>
          <a:stretch>
            <a:fillRect/>
          </a:stretch>
        </p:blipFill>
        <p:spPr>
          <a:xfrm flipH="false" flipV="false" rot="0">
            <a:off x="7851926" y="270135"/>
            <a:ext cx="6523806" cy="97467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1065" y="597420"/>
            <a:ext cx="6534150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Kasus 4 Variabel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722180" y="3751466"/>
            <a:ext cx="11140639" cy="18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f(a,b,c,d) = m(1,3,7,12,13,14,15)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02663" y="452537"/>
            <a:ext cx="6508822" cy="938192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1065" y="597420"/>
            <a:ext cx="6534150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Kasus 4 Variabel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751466"/>
            <a:ext cx="7696279" cy="271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f(a,b,c,d) = m(7,13,14,15) +</a:t>
            </a:r>
          </a:p>
          <a:p>
            <a:pPr algn="ctr">
              <a:lnSpc>
                <a:spcPts val="7059"/>
              </a:lnSpc>
              <a:spcBef>
                <a:spcPct val="0"/>
              </a:spcBef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d(5,11)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5982" y="2776768"/>
            <a:ext cx="11276036" cy="157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00"/>
              </a:lnSpc>
            </a:pPr>
            <a:r>
              <a:rPr lang="en-US" sz="11000">
                <a:solidFill>
                  <a:srgbClr val="000000"/>
                </a:solidFill>
                <a:latin typeface="DM Sans Bold"/>
              </a:rPr>
              <a:t>Terima kasih!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22570" y="5396509"/>
            <a:ext cx="2604972" cy="2569370"/>
            <a:chOff x="0" y="0"/>
            <a:chExt cx="3473296" cy="3425826"/>
          </a:xfrm>
        </p:grpSpPr>
        <p:grpSp>
          <p:nvGrpSpPr>
            <p:cNvPr name="Group 4" id="4"/>
            <p:cNvGrpSpPr/>
            <p:nvPr/>
          </p:nvGrpSpPr>
          <p:grpSpPr>
            <a:xfrm rot="-426806">
              <a:off x="177671" y="181265"/>
              <a:ext cx="3117954" cy="3063295"/>
              <a:chOff x="0" y="0"/>
              <a:chExt cx="3216910" cy="3160517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r="r" b="b" t="t" l="l"/>
                <a:pathLst>
                  <a:path h="2929376" w="317881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r="r" b="b" t="t" l="l"/>
                <a:pathLst>
                  <a:path h="2942077" w="319151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61722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-426806">
              <a:off x="760435" y="1040720"/>
              <a:ext cx="1947782" cy="1681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96"/>
                </a:lnSpc>
              </a:pPr>
              <a:r>
                <a:rPr lang="en-US" spc="24" sz="2426">
                  <a:solidFill>
                    <a:srgbClr val="000000"/>
                  </a:solidFill>
                  <a:latin typeface="DM Sans"/>
                </a:rPr>
                <a:t>Semoga hari Anda luar biasa.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833263" y="5143500"/>
            <a:ext cx="5295510" cy="5644757"/>
            <a:chOff x="0" y="0"/>
            <a:chExt cx="7060680" cy="7526343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03675" y="0"/>
              <a:ext cx="2893532" cy="4651727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3212910"/>
              <a:ext cx="7060680" cy="431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4313" y="1747310"/>
            <a:ext cx="6899687" cy="5808067"/>
            <a:chOff x="0" y="0"/>
            <a:chExt cx="9199583" cy="774408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03104"/>
              <a:ext cx="9199583" cy="3489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0139"/>
                </a:lnSpc>
              </a:pPr>
              <a:r>
                <a:rPr lang="en-US" sz="9217">
                  <a:solidFill>
                    <a:srgbClr val="000000"/>
                  </a:solidFill>
                  <a:latin typeface="DM Sans Bold"/>
                </a:rPr>
                <a:t>Deskripsi Masalah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966883"/>
              <a:ext cx="9199583" cy="2624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79"/>
                </a:lnSpc>
              </a:pPr>
              <a:r>
                <a:rPr lang="en-US" spc="26" sz="2652">
                  <a:solidFill>
                    <a:srgbClr val="000000"/>
                  </a:solidFill>
                  <a:latin typeface="DM Sans"/>
                </a:rPr>
                <a:t>Program minimisasi logic dengan algoritma dibebaskan. Pada tugas ini digunakan algoritma Quine-McCluskey atau bisa juga disebut metode tabular. 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90551" y="6181518"/>
            <a:ext cx="3554550" cy="4105482"/>
            <a:chOff x="0" y="0"/>
            <a:chExt cx="4739400" cy="547397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569557"/>
              <a:ext cx="4739400" cy="3904418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98739" y="0"/>
              <a:ext cx="1941922" cy="2086049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9640707" y="2148944"/>
            <a:ext cx="6899687" cy="299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9"/>
              </a:lnSpc>
            </a:pPr>
            <a:r>
              <a:rPr lang="en-US" spc="26" sz="2652">
                <a:solidFill>
                  <a:srgbClr val="000000"/>
                </a:solidFill>
                <a:latin typeface="DM Sans"/>
              </a:rPr>
              <a:t>Algoritma Quine-McMcluskey adalah salah satu metode mimisasi ekspresi boolean. Algoritma ini dipilih karena mudah diimplementasikan dibanding karnaugh map, terutama ketika input variabelnya banyak.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36281" y="2650736"/>
            <a:ext cx="10815438" cy="15521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834257" y="4202875"/>
            <a:ext cx="10619487" cy="514914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584484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Metode Quine-McCluskey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8473" y="3093482"/>
            <a:ext cx="6899687" cy="58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79"/>
              </a:lnSpc>
            </a:pPr>
            <a:r>
              <a:rPr lang="en-US" spc="32" sz="3252">
                <a:solidFill>
                  <a:srgbClr val="000000"/>
                </a:solidFill>
                <a:latin typeface="DM Sans"/>
              </a:rPr>
              <a:t>Minimize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3389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Implementasi Algoritma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33955" y="3277129"/>
            <a:ext cx="10420090" cy="598117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Metode Quine-McCluskey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26442" y="2994088"/>
            <a:ext cx="12035115" cy="48548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Metode Quine-McCluskey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20377" y="3957878"/>
            <a:ext cx="12647245" cy="494933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Metode Quine-McCluskey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63998"/>
            <a:ext cx="9275573" cy="47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9"/>
              </a:lnSpc>
            </a:pPr>
            <a:r>
              <a:rPr lang="en-US" spc="26" sz="2652">
                <a:solidFill>
                  <a:srgbClr val="000000"/>
                </a:solidFill>
                <a:latin typeface="DM Sans"/>
              </a:rPr>
              <a:t>cari matched pairs sampai tidak bisa lagi disederhanakan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37912" y="3128400"/>
            <a:ext cx="12812176" cy="25642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550820" y="6122310"/>
            <a:ext cx="5186360" cy="1585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79855"/>
            <a:ext cx="13918921" cy="91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Metode Quine-McCluskey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89561" y="-429270"/>
            <a:ext cx="8591563" cy="11290103"/>
            <a:chOff x="0" y="0"/>
            <a:chExt cx="1678721" cy="220599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78721" cy="2205993"/>
            </a:xfrm>
            <a:custGeom>
              <a:avLst/>
              <a:gdLst/>
              <a:ahLst/>
              <a:cxnLst/>
              <a:rect r="r" b="b" t="t" l="l"/>
              <a:pathLst>
                <a:path h="2205993" w="1678721">
                  <a:moveTo>
                    <a:pt x="1554261" y="2205993"/>
                  </a:moveTo>
                  <a:lnTo>
                    <a:pt x="124460" y="2205993"/>
                  </a:lnTo>
                  <a:cubicBezTo>
                    <a:pt x="55880" y="2205993"/>
                    <a:pt x="0" y="2150113"/>
                    <a:pt x="0" y="20815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54261" y="0"/>
                  </a:lnTo>
                  <a:cubicBezTo>
                    <a:pt x="1622841" y="0"/>
                    <a:pt x="1678721" y="55880"/>
                    <a:pt x="1678721" y="124460"/>
                  </a:cubicBezTo>
                  <a:lnTo>
                    <a:pt x="1678721" y="2081533"/>
                  </a:lnTo>
                  <a:cubicBezTo>
                    <a:pt x="1678721" y="2150113"/>
                    <a:pt x="1622841" y="2205993"/>
                    <a:pt x="1554261" y="2205993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380824" y="141872"/>
            <a:ext cx="8209036" cy="1000325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568928"/>
            <a:ext cx="13918921" cy="91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Flowchart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89561" y="-429270"/>
            <a:ext cx="8591563" cy="11290103"/>
            <a:chOff x="0" y="0"/>
            <a:chExt cx="1678721" cy="220599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78721" cy="2205993"/>
            </a:xfrm>
            <a:custGeom>
              <a:avLst/>
              <a:gdLst/>
              <a:ahLst/>
              <a:cxnLst/>
              <a:rect r="r" b="b" t="t" l="l"/>
              <a:pathLst>
                <a:path h="2205993" w="1678721">
                  <a:moveTo>
                    <a:pt x="1554261" y="2205993"/>
                  </a:moveTo>
                  <a:lnTo>
                    <a:pt x="124460" y="2205993"/>
                  </a:lnTo>
                  <a:cubicBezTo>
                    <a:pt x="55880" y="2205993"/>
                    <a:pt x="0" y="2150113"/>
                    <a:pt x="0" y="20815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54261" y="0"/>
                  </a:lnTo>
                  <a:cubicBezTo>
                    <a:pt x="1622841" y="0"/>
                    <a:pt x="1678721" y="55880"/>
                    <a:pt x="1678721" y="124460"/>
                  </a:cubicBezTo>
                  <a:lnTo>
                    <a:pt x="1678721" y="2081533"/>
                  </a:lnTo>
                  <a:cubicBezTo>
                    <a:pt x="1678721" y="2150113"/>
                    <a:pt x="1622841" y="2205993"/>
                    <a:pt x="1554261" y="2205993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397098" y="595364"/>
            <a:ext cx="8176489" cy="88096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121220"/>
            <a:ext cx="13918921" cy="18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Data Flow</a:t>
            </a:r>
          </a:p>
          <a:p>
            <a:pPr marL="0" indent="0" lvl="0">
              <a:lnSpc>
                <a:spcPts val="7059"/>
              </a:lnSpc>
            </a:pPr>
            <a:r>
              <a:rPr lang="en-US" sz="6418">
                <a:solidFill>
                  <a:srgbClr val="000000"/>
                </a:solidFill>
                <a:latin typeface="DM Sans Bold"/>
              </a:rPr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DAFBIlNLFbI</dc:identifier>
  <dcterms:modified xsi:type="dcterms:W3CDTF">2011-08-01T06:04:30Z</dcterms:modified>
  <cp:revision>1</cp:revision>
  <dc:title>PPT_TUBES_EL2008_KELOMPOK6</dc:title>
</cp:coreProperties>
</file>