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58" r:id="rId3"/>
    <p:sldId id="259" r:id="rId4"/>
    <p:sldId id="275" r:id="rId5"/>
    <p:sldId id="270" r:id="rId6"/>
    <p:sldId id="276" r:id="rId7"/>
    <p:sldId id="277" r:id="rId8"/>
    <p:sldId id="278" r:id="rId9"/>
    <p:sldId id="279" r:id="rId10"/>
    <p:sldId id="280" r:id="rId11"/>
    <p:sldId id="284" r:id="rId12"/>
    <p:sldId id="281" r:id="rId13"/>
    <p:sldId id="282" r:id="rId14"/>
    <p:sldId id="283" r:id="rId15"/>
    <p:sldId id="273" r:id="rId16"/>
    <p:sldId id="274" r:id="rId17"/>
  </p:sldIdLst>
  <p:sldSz cx="12192000" cy="6858000"/>
  <p:notesSz cx="6858000" cy="9144000"/>
  <p:custDataLst>
    <p:tags r:id="rId19"/>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162"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C4885"/>
    <a:srgbClr val="20B3A1"/>
    <a:srgbClr val="D6424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533" autoAdjust="0"/>
    <p:restoredTop sz="96314" autoAdjust="0"/>
  </p:normalViewPr>
  <p:slideViewPr>
    <p:cSldViewPr snapToGrid="0" showGuides="1">
      <p:cViewPr varScale="1">
        <p:scale>
          <a:sx n="66" d="100"/>
          <a:sy n="66" d="100"/>
        </p:scale>
        <p:origin x="630" y="66"/>
      </p:cViewPr>
      <p:guideLst>
        <p:guide orient="horz" pos="1162"/>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58B725A-BFDD-44D0-A8D3-61766B07B7F1}" type="datetimeFigureOut">
              <a:rPr lang="zh-CN" altLang="en-US" smtClean="0"/>
              <a:t>2022/7/14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9BCC932-0C1F-4C94-8B9A-3944ABBB4E30}" type="slidenum">
              <a:rPr lang="zh-CN" altLang="en-US" smtClean="0"/>
              <a:t>‹#›</a:t>
            </a:fld>
            <a:endParaRPr lang="zh-CN" altLang="en-US"/>
          </a:p>
        </p:txBody>
      </p:sp>
    </p:spTree>
    <p:extLst>
      <p:ext uri="{BB962C8B-B14F-4D97-AF65-F5344CB8AC3E}">
        <p14:creationId xmlns:p14="http://schemas.microsoft.com/office/powerpoint/2010/main" val="29471053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1</a:t>
            </a:fld>
            <a:endParaRPr lang="zh-CN" altLang="en-US"/>
          </a:p>
        </p:txBody>
      </p:sp>
    </p:spTree>
    <p:extLst>
      <p:ext uri="{BB962C8B-B14F-4D97-AF65-F5344CB8AC3E}">
        <p14:creationId xmlns:p14="http://schemas.microsoft.com/office/powerpoint/2010/main" val="32420202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10</a:t>
            </a:fld>
            <a:endParaRPr lang="zh-CN" altLang="en-US"/>
          </a:p>
        </p:txBody>
      </p:sp>
    </p:spTree>
    <p:extLst>
      <p:ext uri="{BB962C8B-B14F-4D97-AF65-F5344CB8AC3E}">
        <p14:creationId xmlns:p14="http://schemas.microsoft.com/office/powerpoint/2010/main" val="9710370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11</a:t>
            </a:fld>
            <a:endParaRPr lang="zh-CN" altLang="en-US"/>
          </a:p>
        </p:txBody>
      </p:sp>
    </p:spTree>
    <p:extLst>
      <p:ext uri="{BB962C8B-B14F-4D97-AF65-F5344CB8AC3E}">
        <p14:creationId xmlns:p14="http://schemas.microsoft.com/office/powerpoint/2010/main" val="6698193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12</a:t>
            </a:fld>
            <a:endParaRPr lang="zh-CN" altLang="en-US"/>
          </a:p>
        </p:txBody>
      </p:sp>
    </p:spTree>
    <p:extLst>
      <p:ext uri="{BB962C8B-B14F-4D97-AF65-F5344CB8AC3E}">
        <p14:creationId xmlns:p14="http://schemas.microsoft.com/office/powerpoint/2010/main" val="22450062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13</a:t>
            </a:fld>
            <a:endParaRPr lang="zh-CN" altLang="en-US"/>
          </a:p>
        </p:txBody>
      </p:sp>
    </p:spTree>
    <p:extLst>
      <p:ext uri="{BB962C8B-B14F-4D97-AF65-F5344CB8AC3E}">
        <p14:creationId xmlns:p14="http://schemas.microsoft.com/office/powerpoint/2010/main" val="38384035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14</a:t>
            </a:fld>
            <a:endParaRPr lang="zh-CN" altLang="en-US"/>
          </a:p>
        </p:txBody>
      </p:sp>
    </p:spTree>
    <p:extLst>
      <p:ext uri="{BB962C8B-B14F-4D97-AF65-F5344CB8AC3E}">
        <p14:creationId xmlns:p14="http://schemas.microsoft.com/office/powerpoint/2010/main" val="18410478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15</a:t>
            </a:fld>
            <a:endParaRPr lang="zh-CN" altLang="en-US"/>
          </a:p>
        </p:txBody>
      </p:sp>
    </p:spTree>
    <p:extLst>
      <p:ext uri="{BB962C8B-B14F-4D97-AF65-F5344CB8AC3E}">
        <p14:creationId xmlns:p14="http://schemas.microsoft.com/office/powerpoint/2010/main" val="41874419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16</a:t>
            </a:fld>
            <a:endParaRPr lang="zh-CN" altLang="en-US"/>
          </a:p>
        </p:txBody>
      </p:sp>
    </p:spTree>
    <p:extLst>
      <p:ext uri="{BB962C8B-B14F-4D97-AF65-F5344CB8AC3E}">
        <p14:creationId xmlns:p14="http://schemas.microsoft.com/office/powerpoint/2010/main" val="28458208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2</a:t>
            </a:fld>
            <a:endParaRPr lang="zh-CN" altLang="en-US"/>
          </a:p>
        </p:txBody>
      </p:sp>
    </p:spTree>
    <p:extLst>
      <p:ext uri="{BB962C8B-B14F-4D97-AF65-F5344CB8AC3E}">
        <p14:creationId xmlns:p14="http://schemas.microsoft.com/office/powerpoint/2010/main" val="18157966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3</a:t>
            </a:fld>
            <a:endParaRPr lang="zh-CN" altLang="en-US"/>
          </a:p>
        </p:txBody>
      </p:sp>
    </p:spTree>
    <p:extLst>
      <p:ext uri="{BB962C8B-B14F-4D97-AF65-F5344CB8AC3E}">
        <p14:creationId xmlns:p14="http://schemas.microsoft.com/office/powerpoint/2010/main" val="38929878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4</a:t>
            </a:fld>
            <a:endParaRPr lang="zh-CN" altLang="en-US"/>
          </a:p>
        </p:txBody>
      </p:sp>
    </p:spTree>
    <p:extLst>
      <p:ext uri="{BB962C8B-B14F-4D97-AF65-F5344CB8AC3E}">
        <p14:creationId xmlns:p14="http://schemas.microsoft.com/office/powerpoint/2010/main" val="41019015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5</a:t>
            </a:fld>
            <a:endParaRPr lang="zh-CN" altLang="en-US"/>
          </a:p>
        </p:txBody>
      </p:sp>
    </p:spTree>
    <p:extLst>
      <p:ext uri="{BB962C8B-B14F-4D97-AF65-F5344CB8AC3E}">
        <p14:creationId xmlns:p14="http://schemas.microsoft.com/office/powerpoint/2010/main" val="35991131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6</a:t>
            </a:fld>
            <a:endParaRPr lang="zh-CN" altLang="en-US"/>
          </a:p>
        </p:txBody>
      </p:sp>
    </p:spTree>
    <p:extLst>
      <p:ext uri="{BB962C8B-B14F-4D97-AF65-F5344CB8AC3E}">
        <p14:creationId xmlns:p14="http://schemas.microsoft.com/office/powerpoint/2010/main" val="35175413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7</a:t>
            </a:fld>
            <a:endParaRPr lang="zh-CN" altLang="en-US"/>
          </a:p>
        </p:txBody>
      </p:sp>
    </p:spTree>
    <p:extLst>
      <p:ext uri="{BB962C8B-B14F-4D97-AF65-F5344CB8AC3E}">
        <p14:creationId xmlns:p14="http://schemas.microsoft.com/office/powerpoint/2010/main" val="3503028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8</a:t>
            </a:fld>
            <a:endParaRPr lang="zh-CN" altLang="en-US"/>
          </a:p>
        </p:txBody>
      </p:sp>
    </p:spTree>
    <p:extLst>
      <p:ext uri="{BB962C8B-B14F-4D97-AF65-F5344CB8AC3E}">
        <p14:creationId xmlns:p14="http://schemas.microsoft.com/office/powerpoint/2010/main" val="4711349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9</a:t>
            </a:fld>
            <a:endParaRPr lang="zh-CN" altLang="en-US"/>
          </a:p>
        </p:txBody>
      </p:sp>
    </p:spTree>
    <p:extLst>
      <p:ext uri="{BB962C8B-B14F-4D97-AF65-F5344CB8AC3E}">
        <p14:creationId xmlns:p14="http://schemas.microsoft.com/office/powerpoint/2010/main" val="35318905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8AF6F278-ABF0-48CA-ADF0-1D43CCA8A181}" type="datetimeFigureOut">
              <a:rPr lang="zh-CN" altLang="en-US" smtClean="0"/>
              <a:t>2022/7/14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46799FB-52B8-4698-BECF-01ADD9E846BE}" type="slidenum">
              <a:rPr lang="zh-CN" altLang="en-US" smtClean="0"/>
              <a:t>‹#›</a:t>
            </a:fld>
            <a:endParaRPr lang="zh-CN" altLang="en-US"/>
          </a:p>
        </p:txBody>
      </p:sp>
    </p:spTree>
    <p:extLst>
      <p:ext uri="{BB962C8B-B14F-4D97-AF65-F5344CB8AC3E}">
        <p14:creationId xmlns:p14="http://schemas.microsoft.com/office/powerpoint/2010/main" val="2155440255"/>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AF6F278-ABF0-48CA-ADF0-1D43CCA8A181}" type="datetimeFigureOut">
              <a:rPr lang="zh-CN" altLang="en-US" smtClean="0"/>
              <a:t>2022/7/14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46799FB-52B8-4698-BECF-01ADD9E846BE}" type="slidenum">
              <a:rPr lang="zh-CN" altLang="en-US" smtClean="0"/>
              <a:t>‹#›</a:t>
            </a:fld>
            <a:endParaRPr lang="zh-CN" altLang="en-US"/>
          </a:p>
        </p:txBody>
      </p:sp>
    </p:spTree>
    <p:extLst>
      <p:ext uri="{BB962C8B-B14F-4D97-AF65-F5344CB8AC3E}">
        <p14:creationId xmlns:p14="http://schemas.microsoft.com/office/powerpoint/2010/main" val="3956612616"/>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AF6F278-ABF0-48CA-ADF0-1D43CCA8A181}" type="datetimeFigureOut">
              <a:rPr lang="zh-CN" altLang="en-US" smtClean="0"/>
              <a:t>2022/7/14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46799FB-52B8-4698-BECF-01ADD9E846BE}" type="slidenum">
              <a:rPr lang="zh-CN" altLang="en-US" smtClean="0"/>
              <a:t>‹#›</a:t>
            </a:fld>
            <a:endParaRPr lang="zh-CN" altLang="en-US"/>
          </a:p>
        </p:txBody>
      </p:sp>
    </p:spTree>
    <p:extLst>
      <p:ext uri="{BB962C8B-B14F-4D97-AF65-F5344CB8AC3E}">
        <p14:creationId xmlns:p14="http://schemas.microsoft.com/office/powerpoint/2010/main" val="1260705704"/>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AF6F278-ABF0-48CA-ADF0-1D43CCA8A181}" type="datetimeFigureOut">
              <a:rPr lang="zh-CN" altLang="en-US" smtClean="0"/>
              <a:t>2022/7/14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46799FB-52B8-4698-BECF-01ADD9E846BE}" type="slidenum">
              <a:rPr lang="zh-CN" altLang="en-US" smtClean="0"/>
              <a:t>‹#›</a:t>
            </a:fld>
            <a:endParaRPr lang="zh-CN" altLang="en-US"/>
          </a:p>
        </p:txBody>
      </p:sp>
    </p:spTree>
    <p:extLst>
      <p:ext uri="{BB962C8B-B14F-4D97-AF65-F5344CB8AC3E}">
        <p14:creationId xmlns:p14="http://schemas.microsoft.com/office/powerpoint/2010/main" val="4251981102"/>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8AF6F278-ABF0-48CA-ADF0-1D43CCA8A181}" type="datetimeFigureOut">
              <a:rPr lang="zh-CN" altLang="en-US" smtClean="0"/>
              <a:t>2022/7/14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46799FB-52B8-4698-BECF-01ADD9E846BE}" type="slidenum">
              <a:rPr lang="zh-CN" altLang="en-US" smtClean="0"/>
              <a:t>‹#›</a:t>
            </a:fld>
            <a:endParaRPr lang="zh-CN" altLang="en-US"/>
          </a:p>
        </p:txBody>
      </p:sp>
    </p:spTree>
    <p:extLst>
      <p:ext uri="{BB962C8B-B14F-4D97-AF65-F5344CB8AC3E}">
        <p14:creationId xmlns:p14="http://schemas.microsoft.com/office/powerpoint/2010/main" val="2496556029"/>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8AF6F278-ABF0-48CA-ADF0-1D43CCA8A181}" type="datetimeFigureOut">
              <a:rPr lang="zh-CN" altLang="en-US" smtClean="0"/>
              <a:t>2022/7/14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46799FB-52B8-4698-BECF-01ADD9E846BE}" type="slidenum">
              <a:rPr lang="zh-CN" altLang="en-US" smtClean="0"/>
              <a:t>‹#›</a:t>
            </a:fld>
            <a:endParaRPr lang="zh-CN" altLang="en-US"/>
          </a:p>
        </p:txBody>
      </p:sp>
    </p:spTree>
    <p:extLst>
      <p:ext uri="{BB962C8B-B14F-4D97-AF65-F5344CB8AC3E}">
        <p14:creationId xmlns:p14="http://schemas.microsoft.com/office/powerpoint/2010/main" val="300992857"/>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AF6F278-ABF0-48CA-ADF0-1D43CCA8A181}" type="datetimeFigureOut">
              <a:rPr lang="zh-CN" altLang="en-US" smtClean="0"/>
              <a:t>2022/7/14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F46799FB-52B8-4698-BECF-01ADD9E846BE}" type="slidenum">
              <a:rPr lang="zh-CN" altLang="en-US" smtClean="0"/>
              <a:t>‹#›</a:t>
            </a:fld>
            <a:endParaRPr lang="zh-CN" altLang="en-US"/>
          </a:p>
        </p:txBody>
      </p:sp>
    </p:spTree>
    <p:extLst>
      <p:ext uri="{BB962C8B-B14F-4D97-AF65-F5344CB8AC3E}">
        <p14:creationId xmlns:p14="http://schemas.microsoft.com/office/powerpoint/2010/main" val="3696548795"/>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AF6F278-ABF0-48CA-ADF0-1D43CCA8A181}" type="datetimeFigureOut">
              <a:rPr lang="zh-CN" altLang="en-US" smtClean="0"/>
              <a:t>2022/7/14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46799FB-52B8-4698-BECF-01ADD9E846BE}" type="slidenum">
              <a:rPr lang="zh-CN" altLang="en-US" smtClean="0"/>
              <a:t>‹#›</a:t>
            </a:fld>
            <a:endParaRPr lang="zh-CN" altLang="en-US"/>
          </a:p>
        </p:txBody>
      </p:sp>
    </p:spTree>
    <p:extLst>
      <p:ext uri="{BB962C8B-B14F-4D97-AF65-F5344CB8AC3E}">
        <p14:creationId xmlns:p14="http://schemas.microsoft.com/office/powerpoint/2010/main" val="3987785369"/>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AF6F278-ABF0-48CA-ADF0-1D43CCA8A181}" type="datetimeFigureOut">
              <a:rPr lang="zh-CN" altLang="en-US" smtClean="0"/>
              <a:t>2022/7/14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F46799FB-52B8-4698-BECF-01ADD9E846BE}" type="slidenum">
              <a:rPr lang="zh-CN" altLang="en-US" smtClean="0"/>
              <a:t>‹#›</a:t>
            </a:fld>
            <a:endParaRPr lang="zh-CN" altLang="en-US"/>
          </a:p>
        </p:txBody>
      </p:sp>
    </p:spTree>
    <p:extLst>
      <p:ext uri="{BB962C8B-B14F-4D97-AF65-F5344CB8AC3E}">
        <p14:creationId xmlns:p14="http://schemas.microsoft.com/office/powerpoint/2010/main" val="1380765298"/>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8AF6F278-ABF0-48CA-ADF0-1D43CCA8A181}" type="datetimeFigureOut">
              <a:rPr lang="zh-CN" altLang="en-US" smtClean="0"/>
              <a:t>2022/7/14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46799FB-52B8-4698-BECF-01ADD9E846BE}" type="slidenum">
              <a:rPr lang="zh-CN" altLang="en-US" smtClean="0"/>
              <a:t>‹#›</a:t>
            </a:fld>
            <a:endParaRPr lang="zh-CN" altLang="en-US"/>
          </a:p>
        </p:txBody>
      </p:sp>
    </p:spTree>
    <p:extLst>
      <p:ext uri="{BB962C8B-B14F-4D97-AF65-F5344CB8AC3E}">
        <p14:creationId xmlns:p14="http://schemas.microsoft.com/office/powerpoint/2010/main" val="1008421190"/>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8AF6F278-ABF0-48CA-ADF0-1D43CCA8A181}" type="datetimeFigureOut">
              <a:rPr lang="zh-CN" altLang="en-US" smtClean="0"/>
              <a:t>2022/7/14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46799FB-52B8-4698-BECF-01ADD9E846BE}" type="slidenum">
              <a:rPr lang="zh-CN" altLang="en-US" smtClean="0"/>
              <a:t>‹#›</a:t>
            </a:fld>
            <a:endParaRPr lang="zh-CN" altLang="en-US"/>
          </a:p>
        </p:txBody>
      </p:sp>
    </p:spTree>
    <p:extLst>
      <p:ext uri="{BB962C8B-B14F-4D97-AF65-F5344CB8AC3E}">
        <p14:creationId xmlns:p14="http://schemas.microsoft.com/office/powerpoint/2010/main" val="649586407"/>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F6F278-ABF0-48CA-ADF0-1D43CCA8A181}" type="datetimeFigureOut">
              <a:rPr lang="zh-CN" altLang="en-US" smtClean="0"/>
              <a:t>2022/7/14</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6799FB-52B8-4698-BECF-01ADD9E846BE}" type="slidenum">
              <a:rPr lang="zh-CN" altLang="en-US" smtClean="0"/>
              <a:t>‹#›</a:t>
            </a:fld>
            <a:endParaRPr lang="zh-CN" altLang="en-US"/>
          </a:p>
        </p:txBody>
      </p:sp>
    </p:spTree>
    <p:extLst>
      <p:ext uri="{BB962C8B-B14F-4D97-AF65-F5344CB8AC3E}">
        <p14:creationId xmlns:p14="http://schemas.microsoft.com/office/powerpoint/2010/main" val="26368201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p14:dur="0" advTm="3000"/>
    </mc:Choice>
    <mc:Fallback xmlns="">
      <p:transition advTm="3000"/>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digicert.com/"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3.emf"/><Relationship Id="rId4" Type="http://schemas.openxmlformats.org/officeDocument/2006/relationships/oleObject" Target="../embeddings/oleObject1.bin"/></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9984658" y="4866967"/>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245805" y="294968"/>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245805" y="4866967"/>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9984658" y="294968"/>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圆角矩形 7"/>
          <p:cNvSpPr/>
          <p:nvPr/>
        </p:nvSpPr>
        <p:spPr>
          <a:xfrm>
            <a:off x="403122" y="405580"/>
            <a:ext cx="11385755" cy="5958349"/>
          </a:xfrm>
          <a:prstGeom prst="roundRect">
            <a:avLst>
              <a:gd name="adj" fmla="val 1568"/>
            </a:avLst>
          </a:prstGeom>
          <a:solidFill>
            <a:schemeClr val="bg1"/>
          </a:solidFill>
          <a:ln>
            <a:noFill/>
          </a:ln>
          <a:effectLst>
            <a:glow rad="228600">
              <a:schemeClr val="tx1">
                <a:alpha val="3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1978091" y="1577398"/>
            <a:ext cx="8646062" cy="1446550"/>
          </a:xfrm>
          <a:prstGeom prst="rect">
            <a:avLst/>
          </a:prstGeom>
          <a:noFill/>
        </p:spPr>
        <p:txBody>
          <a:bodyPr wrap="square" rtlCol="0">
            <a:spAutoFit/>
          </a:bodyPr>
          <a:lstStyle/>
          <a:p>
            <a:pPr algn="ctr"/>
            <a:r>
              <a:rPr lang="en-US" altLang="zh-CN" sz="4400" dirty="0" err="1">
                <a:solidFill>
                  <a:srgbClr val="1C4885"/>
                </a:solidFill>
                <a:latin typeface="FZZhengHeiS-DB-GB" panose="02000000000000000000" pitchFamily="2" charset="0"/>
                <a:ea typeface="FZZhengHeiS-DB-GB" panose="02000000000000000000" pitchFamily="2" charset="0"/>
              </a:rPr>
              <a:t>Sertifikat</a:t>
            </a:r>
            <a:r>
              <a:rPr lang="en-US" altLang="zh-CN" sz="4400" dirty="0">
                <a:solidFill>
                  <a:srgbClr val="1C4885"/>
                </a:solidFill>
                <a:latin typeface="FZZhengHeiS-DB-GB" panose="02000000000000000000" pitchFamily="2" charset="0"/>
                <a:ea typeface="FZZhengHeiS-DB-GB" panose="02000000000000000000" pitchFamily="2" charset="0"/>
              </a:rPr>
              <a:t> Digital dan Public </a:t>
            </a:r>
            <a:r>
              <a:rPr lang="en-US" altLang="zh-CN" sz="4400" i="1" dirty="0">
                <a:solidFill>
                  <a:srgbClr val="1C4885"/>
                </a:solidFill>
                <a:latin typeface="FZZhengHeiS-DB-GB" panose="02000000000000000000" pitchFamily="2" charset="0"/>
                <a:ea typeface="FZZhengHeiS-DB-GB" panose="02000000000000000000" pitchFamily="2" charset="0"/>
              </a:rPr>
              <a:t>Key Infrastructure (PKI)</a:t>
            </a:r>
            <a:endParaRPr lang="zh-CN" altLang="en-US" sz="4400" i="1" dirty="0">
              <a:solidFill>
                <a:srgbClr val="1C4885"/>
              </a:solidFill>
              <a:latin typeface="FZZhengHeiS-DB-GB" panose="02000000000000000000" pitchFamily="2" charset="0"/>
              <a:ea typeface="FZZhengHeiS-DB-GB" panose="02000000000000000000" pitchFamily="2" charset="0"/>
            </a:endParaRPr>
          </a:p>
        </p:txBody>
      </p:sp>
      <p:sp>
        <p:nvSpPr>
          <p:cNvPr id="17" name="文本框 16"/>
          <p:cNvSpPr txBox="1"/>
          <p:nvPr/>
        </p:nvSpPr>
        <p:spPr>
          <a:xfrm>
            <a:off x="2939921" y="3827172"/>
            <a:ext cx="6312157" cy="646331"/>
          </a:xfrm>
          <a:prstGeom prst="rect">
            <a:avLst/>
          </a:prstGeom>
          <a:noFill/>
        </p:spPr>
        <p:txBody>
          <a:bodyPr wrap="square" rtlCol="0">
            <a:spAutoFit/>
          </a:bodyPr>
          <a:lstStyle/>
          <a:p>
            <a:pPr algn="ct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Oleh :</a:t>
            </a:r>
          </a:p>
          <a:p>
            <a:pPr algn="ct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KELOMPOK 10</a:t>
            </a:r>
          </a:p>
        </p:txBody>
      </p:sp>
      <p:cxnSp>
        <p:nvCxnSpPr>
          <p:cNvPr id="18" name="直接连接符 17"/>
          <p:cNvCxnSpPr/>
          <p:nvPr/>
        </p:nvCxnSpPr>
        <p:spPr>
          <a:xfrm>
            <a:off x="5401597" y="3546208"/>
            <a:ext cx="1388806"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0" name="文本框 19"/>
          <p:cNvSpPr txBox="1"/>
          <p:nvPr/>
        </p:nvSpPr>
        <p:spPr>
          <a:xfrm>
            <a:off x="2718926" y="2987412"/>
            <a:ext cx="6754145" cy="369332"/>
          </a:xfrm>
          <a:prstGeom prst="rect">
            <a:avLst/>
          </a:prstGeom>
          <a:noFill/>
        </p:spPr>
        <p:txBody>
          <a:bodyPr wrap="square" rtlCol="0">
            <a:spAutoFit/>
          </a:bodyPr>
          <a:lstStyle/>
          <a:p>
            <a:pPr algn="dist"/>
            <a:r>
              <a:rPr lang="en-US" altLang="zh-CN" dirty="0">
                <a:solidFill>
                  <a:srgbClr val="1C4885"/>
                </a:solidFill>
                <a:latin typeface="微软雅黑" panose="020B0503020204020204" pitchFamily="34" charset="-122"/>
                <a:ea typeface="微软雅黑" panose="020B0503020204020204" pitchFamily="34" charset="-122"/>
              </a:rPr>
              <a:t>MATA KULIAH KRIPTOGRAFI</a:t>
            </a:r>
            <a:endParaRPr lang="zh-CN" altLang="en-US" dirty="0">
              <a:solidFill>
                <a:srgbClr val="1C4885"/>
              </a:solidFill>
              <a:latin typeface="微软雅黑" panose="020B0503020204020204" pitchFamily="34" charset="-122"/>
              <a:ea typeface="微软雅黑" panose="020B0503020204020204" pitchFamily="34" charset="-122"/>
            </a:endParaRPr>
          </a:p>
        </p:txBody>
      </p:sp>
      <p:sp>
        <p:nvSpPr>
          <p:cNvPr id="12" name="Rounded Rectangle 7">
            <a:extLst>
              <a:ext uri="{FF2B5EF4-FFF2-40B4-BE49-F238E27FC236}">
                <a16:creationId xmlns:a16="http://schemas.microsoft.com/office/drawing/2014/main" id="{827A2FA1-4F56-4F5A-A4DC-B9E98B344410}"/>
              </a:ext>
            </a:extLst>
          </p:cNvPr>
          <p:cNvSpPr/>
          <p:nvPr/>
        </p:nvSpPr>
        <p:spPr>
          <a:xfrm>
            <a:off x="9879950" y="866432"/>
            <a:ext cx="1325057" cy="413563"/>
          </a:xfrm>
          <a:prstGeom prst="roundRect">
            <a:avLst>
              <a:gd name="adj" fmla="val 50000"/>
            </a:avLst>
          </a:prstGeom>
          <a:solidFill>
            <a:schemeClr val="bg1">
              <a:alpha val="0"/>
            </a:schemeClr>
          </a:solidFill>
          <a:ln w="158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700" dirty="0">
                <a:solidFill>
                  <a:schemeClr val="tx1"/>
                </a:solidFill>
              </a:rPr>
              <a:t>LOGO</a:t>
            </a:r>
            <a:endParaRPr lang="ko-KR" altLang="en-US" sz="2700" dirty="0">
              <a:solidFill>
                <a:schemeClr val="tx1"/>
              </a:solidFill>
            </a:endParaRPr>
          </a:p>
        </p:txBody>
      </p:sp>
      <p:sp>
        <p:nvSpPr>
          <p:cNvPr id="14" name="文本框 16">
            <a:extLst>
              <a:ext uri="{FF2B5EF4-FFF2-40B4-BE49-F238E27FC236}">
                <a16:creationId xmlns:a16="http://schemas.microsoft.com/office/drawing/2014/main" id="{2C06D0FE-4225-405B-81D2-4C2ED98FB0B2}"/>
              </a:ext>
            </a:extLst>
          </p:cNvPr>
          <p:cNvSpPr txBox="1"/>
          <p:nvPr/>
        </p:nvSpPr>
        <p:spPr>
          <a:xfrm>
            <a:off x="3562714" y="4754466"/>
            <a:ext cx="5066570" cy="923330"/>
          </a:xfrm>
          <a:prstGeom prst="rect">
            <a:avLst/>
          </a:prstGeom>
          <a:noFill/>
        </p:spPr>
        <p:txBody>
          <a:bodyPr wrap="square" rtlCol="0">
            <a:spAutoFit/>
          </a:bodyPr>
          <a:lstStyle/>
          <a:p>
            <a:r>
              <a:rPr lang="en-US" altLang="zh-CN" dirty="0" err="1">
                <a:solidFill>
                  <a:schemeClr val="tx1">
                    <a:lumMod val="85000"/>
                    <a:lumOff val="15000"/>
                  </a:schemeClr>
                </a:solidFill>
                <a:latin typeface="微软雅黑" panose="020B0503020204020204" pitchFamily="34" charset="-122"/>
                <a:ea typeface="微软雅黑" panose="020B0503020204020204" pitchFamily="34" charset="-122"/>
              </a:rPr>
              <a:t>Matla</a:t>
            </a: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 </a:t>
            </a:r>
            <a:r>
              <a:rPr lang="en-US" altLang="zh-CN" dirty="0" err="1">
                <a:solidFill>
                  <a:schemeClr val="tx1">
                    <a:lumMod val="85000"/>
                    <a:lumOff val="15000"/>
                  </a:schemeClr>
                </a:solidFill>
                <a:latin typeface="微软雅黑" panose="020B0503020204020204" pitchFamily="34" charset="-122"/>
                <a:ea typeface="微软雅黑" panose="020B0503020204020204" pitchFamily="34" charset="-122"/>
              </a:rPr>
              <a:t>Laeli</a:t>
            </a: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 </a:t>
            </a:r>
            <a:r>
              <a:rPr lang="en-US" altLang="zh-CN" dirty="0" err="1">
                <a:solidFill>
                  <a:schemeClr val="tx1">
                    <a:lumMod val="85000"/>
                    <a:lumOff val="15000"/>
                  </a:schemeClr>
                </a:solidFill>
                <a:latin typeface="微软雅黑" panose="020B0503020204020204" pitchFamily="34" charset="-122"/>
                <a:ea typeface="微软雅黑" panose="020B0503020204020204" pitchFamily="34" charset="-122"/>
              </a:rPr>
              <a:t>Ismawati</a:t>
            </a: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		I 18102093</a:t>
            </a:r>
          </a:p>
          <a:p>
            <a:r>
              <a:rPr lang="en-US" altLang="zh-CN" dirty="0" err="1">
                <a:solidFill>
                  <a:schemeClr val="tx1">
                    <a:lumMod val="85000"/>
                    <a:lumOff val="15000"/>
                  </a:schemeClr>
                </a:solidFill>
                <a:latin typeface="微软雅黑" panose="020B0503020204020204" pitchFamily="34" charset="-122"/>
                <a:ea typeface="微软雅黑" panose="020B0503020204020204" pitchFamily="34" charset="-122"/>
              </a:rPr>
              <a:t>Fitria</a:t>
            </a: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 </a:t>
            </a:r>
            <a:r>
              <a:rPr lang="en-US" altLang="zh-CN" dirty="0" err="1">
                <a:solidFill>
                  <a:schemeClr val="tx1">
                    <a:lumMod val="85000"/>
                    <a:lumOff val="15000"/>
                  </a:schemeClr>
                </a:solidFill>
                <a:latin typeface="微软雅黑" panose="020B0503020204020204" pitchFamily="34" charset="-122"/>
                <a:ea typeface="微软雅黑" panose="020B0503020204020204" pitchFamily="34" charset="-122"/>
              </a:rPr>
              <a:t>Aishwara</a:t>
            </a: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 </a:t>
            </a:r>
            <a:r>
              <a:rPr lang="en-US" altLang="zh-CN" dirty="0" err="1">
                <a:solidFill>
                  <a:schemeClr val="tx1">
                    <a:lumMod val="85000"/>
                    <a:lumOff val="15000"/>
                  </a:schemeClr>
                </a:solidFill>
                <a:latin typeface="微软雅黑" panose="020B0503020204020204" pitchFamily="34" charset="-122"/>
                <a:ea typeface="微软雅黑" panose="020B0503020204020204" pitchFamily="34" charset="-122"/>
              </a:rPr>
              <a:t>Damaiyanti</a:t>
            </a: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	I 18102122</a:t>
            </a:r>
          </a:p>
          <a:p>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Maulana </a:t>
            </a:r>
            <a:r>
              <a:rPr lang="en-US" altLang="zh-CN" dirty="0" err="1">
                <a:solidFill>
                  <a:schemeClr val="tx1">
                    <a:lumMod val="85000"/>
                    <a:lumOff val="15000"/>
                  </a:schemeClr>
                </a:solidFill>
                <a:latin typeface="微软雅黑" panose="020B0503020204020204" pitchFamily="34" charset="-122"/>
                <a:ea typeface="微软雅黑" panose="020B0503020204020204" pitchFamily="34" charset="-122"/>
              </a:rPr>
              <a:t>Arif</a:t>
            </a: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 </a:t>
            </a:r>
            <a:r>
              <a:rPr lang="en-US" altLang="zh-CN" dirty="0" err="1">
                <a:solidFill>
                  <a:schemeClr val="tx1">
                    <a:lumMod val="85000"/>
                    <a:lumOff val="15000"/>
                  </a:schemeClr>
                </a:solidFill>
                <a:latin typeface="微软雅黑" panose="020B0503020204020204" pitchFamily="34" charset="-122"/>
                <a:ea typeface="微软雅黑" panose="020B0503020204020204" pitchFamily="34" charset="-122"/>
              </a:rPr>
              <a:t>Hidayat</a:t>
            </a: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		| 18102129</a:t>
            </a:r>
            <a:endParaRPr lang="zh-CN" altLang="en-US"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40280556"/>
      </p:ext>
    </p:extLst>
  </p:cSld>
  <p:clrMapOvr>
    <a:masterClrMapping/>
  </p:clrMapOvr>
  <mc:AlternateContent xmlns:mc="http://schemas.openxmlformats.org/markup-compatibility/2006" xmlns:p14="http://schemas.microsoft.com/office/powerpoint/2010/main">
    <mc:Choice Requires="p14">
      <p:transition p14:dur="10"/>
    </mc:Choice>
    <mc:Fallback xmlns="" xmlns:a16="http://schemas.microsoft.com/office/drawing/2014/main" xmlns:ahyp="http://schemas.microsoft.com/office/drawing/2018/hyperlinkcolor">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ounded Rectangle 7">
            <a:extLst>
              <a:ext uri="{FF2B5EF4-FFF2-40B4-BE49-F238E27FC236}">
                <a16:creationId xmlns:a16="http://schemas.microsoft.com/office/drawing/2014/main" id="{E03D10BD-3CA2-49C0-900C-9ABC644263B8}"/>
              </a:ext>
            </a:extLst>
          </p:cNvPr>
          <p:cNvSpPr/>
          <p:nvPr/>
        </p:nvSpPr>
        <p:spPr>
          <a:xfrm>
            <a:off x="9910885" y="285938"/>
            <a:ext cx="1325057" cy="413563"/>
          </a:xfrm>
          <a:prstGeom prst="roundRect">
            <a:avLst>
              <a:gd name="adj" fmla="val 50000"/>
            </a:avLst>
          </a:prstGeom>
          <a:solidFill>
            <a:schemeClr val="bg1">
              <a:alpha val="0"/>
            </a:schemeClr>
          </a:solidFill>
          <a:ln w="158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700" dirty="0">
                <a:solidFill>
                  <a:schemeClr val="tx1"/>
                </a:solidFill>
              </a:rPr>
              <a:t>LOGO</a:t>
            </a:r>
            <a:endParaRPr lang="ko-KR" altLang="en-US" sz="2700" dirty="0">
              <a:solidFill>
                <a:schemeClr val="tx1"/>
              </a:solidFill>
            </a:endParaRPr>
          </a:p>
        </p:txBody>
      </p:sp>
      <p:sp>
        <p:nvSpPr>
          <p:cNvPr id="25" name="椭圆 6">
            <a:extLst>
              <a:ext uri="{FF2B5EF4-FFF2-40B4-BE49-F238E27FC236}">
                <a16:creationId xmlns:a16="http://schemas.microsoft.com/office/drawing/2014/main" id="{615FF3F8-B2A9-431C-BBF1-957DE404D3A5}"/>
              </a:ext>
            </a:extLst>
          </p:cNvPr>
          <p:cNvSpPr/>
          <p:nvPr/>
        </p:nvSpPr>
        <p:spPr>
          <a:xfrm>
            <a:off x="956058" y="369975"/>
            <a:ext cx="402626" cy="402626"/>
          </a:xfrm>
          <a:prstGeom prst="ellipse">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chemeClr val="bg1"/>
                </a:solidFill>
                <a:latin typeface="FuturaBookC" pitchFamily="2" charset="-52"/>
              </a:rPr>
              <a:t>1</a:t>
            </a:r>
            <a:endParaRPr lang="zh-CN" altLang="en-US" sz="2800" b="1" dirty="0">
              <a:solidFill>
                <a:schemeClr val="bg1"/>
              </a:solidFill>
              <a:latin typeface="FuturaBookC" pitchFamily="2" charset="-52"/>
            </a:endParaRPr>
          </a:p>
        </p:txBody>
      </p:sp>
      <p:sp>
        <p:nvSpPr>
          <p:cNvPr id="26" name="文本框 7">
            <a:extLst>
              <a:ext uri="{FF2B5EF4-FFF2-40B4-BE49-F238E27FC236}">
                <a16:creationId xmlns:a16="http://schemas.microsoft.com/office/drawing/2014/main" id="{6C34E6B3-AF7D-49ED-B15C-F7B5C4FA85DE}"/>
              </a:ext>
            </a:extLst>
          </p:cNvPr>
          <p:cNvSpPr txBox="1"/>
          <p:nvPr/>
        </p:nvSpPr>
        <p:spPr>
          <a:xfrm>
            <a:off x="1551113" y="285938"/>
            <a:ext cx="5760360" cy="523220"/>
          </a:xfrm>
          <a:prstGeom prst="rect">
            <a:avLst/>
          </a:prstGeom>
          <a:noFill/>
        </p:spPr>
        <p:txBody>
          <a:bodyPr wrap="square" rtlCol="0">
            <a:spAutoFit/>
          </a:bodyPr>
          <a:lstStyle/>
          <a:p>
            <a:r>
              <a:rPr lang="en-US" altLang="zh-CN" sz="2800" dirty="0" err="1">
                <a:solidFill>
                  <a:srgbClr val="1C4885"/>
                </a:solidFill>
                <a:latin typeface="FZZhengHeiS-DB-GB" panose="02000000000000000000" pitchFamily="2" charset="0"/>
                <a:ea typeface="FZZhengHeiS-DB-GB" panose="02000000000000000000" pitchFamily="2" charset="0"/>
              </a:rPr>
              <a:t>Sertifikat</a:t>
            </a:r>
            <a:r>
              <a:rPr lang="en-US" altLang="zh-CN" sz="2800" dirty="0">
                <a:solidFill>
                  <a:srgbClr val="1C4885"/>
                </a:solidFill>
                <a:latin typeface="FZZhengHeiS-DB-GB" panose="02000000000000000000" pitchFamily="2" charset="0"/>
                <a:ea typeface="FZZhengHeiS-DB-GB" panose="02000000000000000000" pitchFamily="2" charset="0"/>
              </a:rPr>
              <a:t> Digital</a:t>
            </a:r>
            <a:endParaRPr lang="zh-CN" altLang="en-US" sz="2800" dirty="0">
              <a:solidFill>
                <a:srgbClr val="1C4885"/>
              </a:solidFill>
              <a:latin typeface="FZZhengHeiS-DB-GB" panose="02000000000000000000" pitchFamily="2" charset="0"/>
              <a:ea typeface="FZZhengHeiS-DB-GB" panose="02000000000000000000" pitchFamily="2" charset="0"/>
            </a:endParaRPr>
          </a:p>
        </p:txBody>
      </p:sp>
      <p:cxnSp>
        <p:nvCxnSpPr>
          <p:cNvPr id="27" name="直接连接符 8">
            <a:extLst>
              <a:ext uri="{FF2B5EF4-FFF2-40B4-BE49-F238E27FC236}">
                <a16:creationId xmlns:a16="http://schemas.microsoft.com/office/drawing/2014/main" id="{082C1C7E-0153-4077-9DCC-81284597CCC1}"/>
              </a:ext>
            </a:extLst>
          </p:cNvPr>
          <p:cNvCxnSpPr/>
          <p:nvPr/>
        </p:nvCxnSpPr>
        <p:spPr>
          <a:xfrm>
            <a:off x="1670328" y="970354"/>
            <a:ext cx="1112406"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0" name="文本框 15">
            <a:extLst>
              <a:ext uri="{FF2B5EF4-FFF2-40B4-BE49-F238E27FC236}">
                <a16:creationId xmlns:a16="http://schemas.microsoft.com/office/drawing/2014/main" id="{9B971D9E-5E72-4CF6-92EB-AA7F7F2378BF}"/>
              </a:ext>
            </a:extLst>
          </p:cNvPr>
          <p:cNvSpPr txBox="1"/>
          <p:nvPr/>
        </p:nvSpPr>
        <p:spPr>
          <a:xfrm>
            <a:off x="1409229" y="4393373"/>
            <a:ext cx="9373537" cy="1815882"/>
          </a:xfrm>
          <a:prstGeom prst="rect">
            <a:avLst/>
          </a:prstGeom>
          <a:noFill/>
        </p:spPr>
        <p:txBody>
          <a:bodyPr wrap="square" rtlCol="0">
            <a:spAutoFit/>
          </a:bodyPr>
          <a:lstStyle/>
          <a:p>
            <a:pPr marL="285750" indent="-285750">
              <a:buFont typeface="Wingdings" panose="05000000000000000000" pitchFamily="2" charset="2"/>
              <a:buChar char="§"/>
            </a:pPr>
            <a:r>
              <a:rPr lang="nn-NO" altLang="zh-CN" sz="1400" dirty="0">
                <a:solidFill>
                  <a:schemeClr val="tx1">
                    <a:lumMod val="75000"/>
                    <a:lumOff val="25000"/>
                  </a:schemeClr>
                </a:solidFill>
                <a:latin typeface="FZZhengHeiS-DB-GB" panose="02000000000000000000" pitchFamily="2" charset="0"/>
                <a:ea typeface="FZZhengHeiS-DB-GB" panose="02000000000000000000" pitchFamily="2" charset="0"/>
              </a:rPr>
              <a:t>Adanya atribut waktu kadualarsa pada sertifikat digital dimaksudkan agar pengguna mengubah kunci publik (dan kunci privat pasangannya) secara periodik. </a:t>
            </a:r>
          </a:p>
          <a:p>
            <a:endParaRPr lang="nn-NO" altLang="zh-CN" sz="1400" dirty="0">
              <a:solidFill>
                <a:schemeClr val="tx1">
                  <a:lumMod val="75000"/>
                  <a:lumOff val="25000"/>
                </a:schemeClr>
              </a:solidFill>
              <a:latin typeface="FZZhengHeiS-DB-GB" panose="02000000000000000000" pitchFamily="2" charset="0"/>
              <a:ea typeface="FZZhengHeiS-DB-GB" panose="02000000000000000000" pitchFamily="2" charset="0"/>
            </a:endParaRPr>
          </a:p>
          <a:p>
            <a:pPr marL="285750" indent="-285750">
              <a:buFont typeface="Wingdings" panose="05000000000000000000" pitchFamily="2" charset="2"/>
              <a:buChar char="§"/>
            </a:pPr>
            <a:r>
              <a:rPr lang="nn-NO" altLang="zh-CN" sz="1400" dirty="0">
                <a:solidFill>
                  <a:schemeClr val="tx1">
                    <a:lumMod val="75000"/>
                    <a:lumOff val="25000"/>
                  </a:schemeClr>
                </a:solidFill>
                <a:latin typeface="FZZhengHeiS-DB-GB" panose="02000000000000000000" pitchFamily="2" charset="0"/>
                <a:ea typeface="FZZhengHeiS-DB-GB" panose="02000000000000000000" pitchFamily="2" charset="0"/>
              </a:rPr>
              <a:t>Makin lama penggunaan kunci, makin besar peluang kunci diserang dan dikriptanalisis. Jika pasangan kunci tersebut diubah, maka sertifikat digital yang lama harus ditarik kembali (revoked). </a:t>
            </a:r>
          </a:p>
          <a:p>
            <a:endParaRPr lang="nn-NO" altLang="zh-CN" sz="1400" dirty="0">
              <a:solidFill>
                <a:schemeClr val="tx1">
                  <a:lumMod val="75000"/>
                  <a:lumOff val="25000"/>
                </a:schemeClr>
              </a:solidFill>
              <a:latin typeface="FZZhengHeiS-DB-GB" panose="02000000000000000000" pitchFamily="2" charset="0"/>
              <a:ea typeface="FZZhengHeiS-DB-GB" panose="02000000000000000000" pitchFamily="2" charset="0"/>
            </a:endParaRPr>
          </a:p>
          <a:p>
            <a:pPr marL="285750" indent="-285750">
              <a:buFont typeface="Wingdings" panose="05000000000000000000" pitchFamily="2" charset="2"/>
              <a:buChar char="§"/>
            </a:pPr>
            <a:r>
              <a:rPr lang="nn-NO" altLang="zh-CN" sz="1400" dirty="0">
                <a:solidFill>
                  <a:schemeClr val="tx1">
                    <a:lumMod val="75000"/>
                    <a:lumOff val="25000"/>
                  </a:schemeClr>
                </a:solidFill>
                <a:latin typeface="FZZhengHeiS-DB-GB" panose="02000000000000000000" pitchFamily="2" charset="0"/>
                <a:ea typeface="FZZhengHeiS-DB-GB" panose="02000000000000000000" pitchFamily="2" charset="0"/>
              </a:rPr>
              <a:t>Pada sisi lain, jika kunci privat berhasil diketahui pihak lain sebelum waktu kadualarsanya, sertifikat digital harus dibatalkan dan ditarik kembali, dan pengguna harus mengganti pasangan kuncinya. </a:t>
            </a:r>
          </a:p>
        </p:txBody>
      </p:sp>
      <p:pic>
        <p:nvPicPr>
          <p:cNvPr id="2" name="Picture 1">
            <a:extLst>
              <a:ext uri="{FF2B5EF4-FFF2-40B4-BE49-F238E27FC236}">
                <a16:creationId xmlns:a16="http://schemas.microsoft.com/office/drawing/2014/main" id="{28354D9D-4B54-41CD-804C-10E8BDA43F5A}"/>
              </a:ext>
            </a:extLst>
          </p:cNvPr>
          <p:cNvPicPr>
            <a:picLocks noChangeAspect="1"/>
          </p:cNvPicPr>
          <p:nvPr/>
        </p:nvPicPr>
        <p:blipFill>
          <a:blip r:embed="rId3"/>
          <a:stretch>
            <a:fillRect/>
          </a:stretch>
        </p:blipFill>
        <p:spPr>
          <a:xfrm>
            <a:off x="4865870" y="1073655"/>
            <a:ext cx="2460257" cy="3055221"/>
          </a:xfrm>
          <a:prstGeom prst="rect">
            <a:avLst/>
          </a:prstGeom>
        </p:spPr>
      </p:pic>
      <p:sp>
        <p:nvSpPr>
          <p:cNvPr id="9" name="文本框 15">
            <a:extLst>
              <a:ext uri="{FF2B5EF4-FFF2-40B4-BE49-F238E27FC236}">
                <a16:creationId xmlns:a16="http://schemas.microsoft.com/office/drawing/2014/main" id="{5A883401-B895-40E0-B961-53B22F6F0178}"/>
              </a:ext>
            </a:extLst>
          </p:cNvPr>
          <p:cNvSpPr txBox="1"/>
          <p:nvPr/>
        </p:nvSpPr>
        <p:spPr>
          <a:xfrm>
            <a:off x="4865870" y="4131763"/>
            <a:ext cx="2400771" cy="261610"/>
          </a:xfrm>
          <a:prstGeom prst="rect">
            <a:avLst/>
          </a:prstGeom>
          <a:noFill/>
        </p:spPr>
        <p:txBody>
          <a:bodyPr wrap="square" rtlCol="0">
            <a:spAutoFit/>
          </a:bodyPr>
          <a:lstStyle/>
          <a:p>
            <a:pPr algn="ctr"/>
            <a:r>
              <a:rPr lang="nn-NO" altLang="zh-CN" sz="1100" dirty="0">
                <a:solidFill>
                  <a:schemeClr val="tx1">
                    <a:lumMod val="75000"/>
                    <a:lumOff val="25000"/>
                  </a:schemeClr>
                </a:solidFill>
                <a:latin typeface="FZZhengHeiS-DB-GB" panose="02000000000000000000" pitchFamily="2" charset="0"/>
                <a:ea typeface="FZZhengHeiS-DB-GB" panose="02000000000000000000" pitchFamily="2" charset="0"/>
              </a:rPr>
              <a:t>Gambar 3. contoh certificate expired </a:t>
            </a:r>
          </a:p>
        </p:txBody>
      </p:sp>
    </p:spTree>
    <p:extLst>
      <p:ext uri="{BB962C8B-B14F-4D97-AF65-F5344CB8AC3E}">
        <p14:creationId xmlns:p14="http://schemas.microsoft.com/office/powerpoint/2010/main" val="826721410"/>
      </p:ext>
    </p:extLst>
  </p:cSld>
  <p:clrMapOvr>
    <a:masterClrMapping/>
  </p:clrMapOvr>
  <mc:AlternateContent xmlns:mc="http://schemas.openxmlformats.org/markup-compatibility/2006" xmlns:p14="http://schemas.microsoft.com/office/powerpoint/2010/main">
    <mc:Choice Requires="p14">
      <p:transition p14:dur="10"/>
    </mc:Choice>
    <mc:Fallback xmlns="" xmlns:a14="http://schemas.microsoft.com/office/drawing/2010/main">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ounded Rectangle 7">
            <a:extLst>
              <a:ext uri="{FF2B5EF4-FFF2-40B4-BE49-F238E27FC236}">
                <a16:creationId xmlns:a16="http://schemas.microsoft.com/office/drawing/2014/main" id="{E03D10BD-3CA2-49C0-900C-9ABC644263B8}"/>
              </a:ext>
            </a:extLst>
          </p:cNvPr>
          <p:cNvSpPr/>
          <p:nvPr/>
        </p:nvSpPr>
        <p:spPr>
          <a:xfrm>
            <a:off x="9910885" y="285938"/>
            <a:ext cx="1325057" cy="413563"/>
          </a:xfrm>
          <a:prstGeom prst="roundRect">
            <a:avLst>
              <a:gd name="adj" fmla="val 50000"/>
            </a:avLst>
          </a:prstGeom>
          <a:solidFill>
            <a:schemeClr val="bg1">
              <a:alpha val="0"/>
            </a:schemeClr>
          </a:solidFill>
          <a:ln w="158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700" dirty="0">
                <a:solidFill>
                  <a:schemeClr val="tx1"/>
                </a:solidFill>
              </a:rPr>
              <a:t>LOGO</a:t>
            </a:r>
            <a:endParaRPr lang="ko-KR" altLang="en-US" sz="2700" dirty="0">
              <a:solidFill>
                <a:schemeClr val="tx1"/>
              </a:solidFill>
            </a:endParaRPr>
          </a:p>
        </p:txBody>
      </p:sp>
      <p:sp>
        <p:nvSpPr>
          <p:cNvPr id="25" name="椭圆 6">
            <a:extLst>
              <a:ext uri="{FF2B5EF4-FFF2-40B4-BE49-F238E27FC236}">
                <a16:creationId xmlns:a16="http://schemas.microsoft.com/office/drawing/2014/main" id="{615FF3F8-B2A9-431C-BBF1-957DE404D3A5}"/>
              </a:ext>
            </a:extLst>
          </p:cNvPr>
          <p:cNvSpPr/>
          <p:nvPr/>
        </p:nvSpPr>
        <p:spPr>
          <a:xfrm>
            <a:off x="956058" y="369975"/>
            <a:ext cx="402626" cy="402626"/>
          </a:xfrm>
          <a:prstGeom prst="ellipse">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chemeClr val="bg1"/>
                </a:solidFill>
                <a:latin typeface="FuturaBookC" pitchFamily="2" charset="-52"/>
              </a:rPr>
              <a:t>1</a:t>
            </a:r>
            <a:endParaRPr lang="zh-CN" altLang="en-US" sz="2800" b="1" dirty="0">
              <a:solidFill>
                <a:schemeClr val="bg1"/>
              </a:solidFill>
              <a:latin typeface="FuturaBookC" pitchFamily="2" charset="-52"/>
            </a:endParaRPr>
          </a:p>
        </p:txBody>
      </p:sp>
      <p:sp>
        <p:nvSpPr>
          <p:cNvPr id="26" name="文本框 7">
            <a:extLst>
              <a:ext uri="{FF2B5EF4-FFF2-40B4-BE49-F238E27FC236}">
                <a16:creationId xmlns:a16="http://schemas.microsoft.com/office/drawing/2014/main" id="{6C34E6B3-AF7D-49ED-B15C-F7B5C4FA85DE}"/>
              </a:ext>
            </a:extLst>
          </p:cNvPr>
          <p:cNvSpPr txBox="1"/>
          <p:nvPr/>
        </p:nvSpPr>
        <p:spPr>
          <a:xfrm>
            <a:off x="1551113" y="285938"/>
            <a:ext cx="5760360" cy="523220"/>
          </a:xfrm>
          <a:prstGeom prst="rect">
            <a:avLst/>
          </a:prstGeom>
          <a:noFill/>
        </p:spPr>
        <p:txBody>
          <a:bodyPr wrap="square" rtlCol="0">
            <a:spAutoFit/>
          </a:bodyPr>
          <a:lstStyle/>
          <a:p>
            <a:r>
              <a:rPr lang="en-US" altLang="zh-CN" sz="2800" dirty="0" err="1">
                <a:solidFill>
                  <a:srgbClr val="1C4885"/>
                </a:solidFill>
                <a:latin typeface="FZZhengHeiS-DB-GB" panose="02000000000000000000" pitchFamily="2" charset="0"/>
                <a:ea typeface="FZZhengHeiS-DB-GB" panose="02000000000000000000" pitchFamily="2" charset="0"/>
              </a:rPr>
              <a:t>Sertifikat</a:t>
            </a:r>
            <a:r>
              <a:rPr lang="en-US" altLang="zh-CN" sz="2800" dirty="0">
                <a:solidFill>
                  <a:srgbClr val="1C4885"/>
                </a:solidFill>
                <a:latin typeface="FZZhengHeiS-DB-GB" panose="02000000000000000000" pitchFamily="2" charset="0"/>
                <a:ea typeface="FZZhengHeiS-DB-GB" panose="02000000000000000000" pitchFamily="2" charset="0"/>
              </a:rPr>
              <a:t> Digital</a:t>
            </a:r>
            <a:endParaRPr lang="zh-CN" altLang="en-US" sz="2800" dirty="0">
              <a:solidFill>
                <a:srgbClr val="1C4885"/>
              </a:solidFill>
              <a:latin typeface="FZZhengHeiS-DB-GB" panose="02000000000000000000" pitchFamily="2" charset="0"/>
              <a:ea typeface="FZZhengHeiS-DB-GB" panose="02000000000000000000" pitchFamily="2" charset="0"/>
            </a:endParaRPr>
          </a:p>
        </p:txBody>
      </p:sp>
      <p:cxnSp>
        <p:nvCxnSpPr>
          <p:cNvPr id="27" name="直接连接符 8">
            <a:extLst>
              <a:ext uri="{FF2B5EF4-FFF2-40B4-BE49-F238E27FC236}">
                <a16:creationId xmlns:a16="http://schemas.microsoft.com/office/drawing/2014/main" id="{082C1C7E-0153-4077-9DCC-81284597CCC1}"/>
              </a:ext>
            </a:extLst>
          </p:cNvPr>
          <p:cNvCxnSpPr/>
          <p:nvPr/>
        </p:nvCxnSpPr>
        <p:spPr>
          <a:xfrm>
            <a:off x="1670328" y="970354"/>
            <a:ext cx="1112406"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0" name="文本框 15">
            <a:extLst>
              <a:ext uri="{FF2B5EF4-FFF2-40B4-BE49-F238E27FC236}">
                <a16:creationId xmlns:a16="http://schemas.microsoft.com/office/drawing/2014/main" id="{9B971D9E-5E72-4CF6-92EB-AA7F7F2378BF}"/>
              </a:ext>
            </a:extLst>
          </p:cNvPr>
          <p:cNvSpPr txBox="1"/>
          <p:nvPr/>
        </p:nvSpPr>
        <p:spPr>
          <a:xfrm>
            <a:off x="1746132" y="1955414"/>
            <a:ext cx="9373537" cy="4185761"/>
          </a:xfrm>
          <a:prstGeom prst="rect">
            <a:avLst/>
          </a:prstGeom>
          <a:noFill/>
        </p:spPr>
        <p:txBody>
          <a:bodyPr wrap="square" rtlCol="0">
            <a:spAutoFit/>
          </a:bodyPr>
          <a:lstStyle/>
          <a:p>
            <a:pPr marL="285750" indent="-285750">
              <a:buFont typeface="Wingdings" panose="05000000000000000000" pitchFamily="2" charset="2"/>
              <a:buChar char="§"/>
            </a:pPr>
            <a:r>
              <a:rPr lang="nn-NO" altLang="zh-CN" sz="1400" b="1" dirty="0">
                <a:solidFill>
                  <a:schemeClr val="tx1">
                    <a:lumMod val="75000"/>
                    <a:lumOff val="25000"/>
                  </a:schemeClr>
                </a:solidFill>
                <a:latin typeface="FZZhengHeiS-DB-GB" panose="02000000000000000000" pitchFamily="2" charset="0"/>
                <a:ea typeface="FZZhengHeiS-DB-GB" panose="02000000000000000000" pitchFamily="2" charset="0"/>
              </a:rPr>
              <a:t>Sertifikat Server</a:t>
            </a:r>
          </a:p>
          <a:p>
            <a:pPr marL="290513" indent="166688" algn="just"/>
            <a:r>
              <a:rPr lang="nn-NO" altLang="zh-CN" sz="1400" dirty="0">
                <a:solidFill>
                  <a:schemeClr val="tx1">
                    <a:lumMod val="75000"/>
                    <a:lumOff val="25000"/>
                  </a:schemeClr>
                </a:solidFill>
                <a:latin typeface="FZZhengHeiS-DB-GB" panose="02000000000000000000" pitchFamily="2" charset="0"/>
                <a:ea typeface="FZZhengHeiS-DB-GB" panose="02000000000000000000" pitchFamily="2" charset="0"/>
              </a:rPr>
              <a:t>Memungkinkan pengunjung untuk bertukar informasi pribadi seperti nomor kartu kredit, bebas dari ancaman intersepsi atau gangguan. Sertifikat Server adalah digunakan untuk membangun dan merancang situs e-commerce karena informasi rahasia dibagikan antara klien, pelanggan, dan vendor.</a:t>
            </a:r>
          </a:p>
          <a:p>
            <a:endParaRPr lang="nn-NO" altLang="zh-CN" sz="1400" dirty="0">
              <a:solidFill>
                <a:schemeClr val="tx1">
                  <a:lumMod val="75000"/>
                  <a:lumOff val="25000"/>
                </a:schemeClr>
              </a:solidFill>
              <a:latin typeface="FZZhengHeiS-DB-GB" panose="02000000000000000000" pitchFamily="2" charset="0"/>
              <a:ea typeface="FZZhengHeiS-DB-GB" panose="02000000000000000000" pitchFamily="2" charset="0"/>
            </a:endParaRPr>
          </a:p>
          <a:p>
            <a:pPr marL="285750" indent="-285750">
              <a:buFont typeface="Wingdings" panose="05000000000000000000" pitchFamily="2" charset="2"/>
              <a:buChar char="§"/>
            </a:pPr>
            <a:r>
              <a:rPr lang="nn-NO" altLang="zh-CN" sz="1400" b="1" dirty="0">
                <a:solidFill>
                  <a:schemeClr val="tx1">
                    <a:lumMod val="75000"/>
                    <a:lumOff val="25000"/>
                  </a:schemeClr>
                </a:solidFill>
                <a:latin typeface="FZZhengHeiS-DB-GB" panose="02000000000000000000" pitchFamily="2" charset="0"/>
                <a:ea typeface="FZZhengHeiS-DB-GB" panose="02000000000000000000" pitchFamily="2" charset="0"/>
              </a:rPr>
              <a:t>Sertifikat Pribadi</a:t>
            </a:r>
          </a:p>
          <a:p>
            <a:pPr marL="290513" indent="166688" algn="just"/>
            <a:r>
              <a:rPr lang="nn-NO" altLang="zh-CN" sz="1400" dirty="0">
                <a:solidFill>
                  <a:schemeClr val="tx1">
                    <a:lumMod val="75000"/>
                    <a:lumOff val="25000"/>
                  </a:schemeClr>
                </a:solidFill>
                <a:latin typeface="FZZhengHeiS-DB-GB" panose="02000000000000000000" pitchFamily="2" charset="0"/>
                <a:ea typeface="FZZhengHeiS-DB-GB" panose="02000000000000000000" pitchFamily="2" charset="0"/>
              </a:rPr>
              <a:t>Sertifikat Pribadi memungkinkan seseorang untuk mengotentikasi identitas pengunjung dan membatasi akses ke konten tertentu untuk pengunjung tertentu. Sertifikat Pribadi sangat cocok untuk komunikasi bisnis ke bisnis seperti menawarkan akses terkontrol kepada pemasok dan mitra ke situs web khusus untuk memperbarui ketersediaan produk, tanggal pengiriman, dan manajemen inventaris.</a:t>
            </a:r>
          </a:p>
          <a:p>
            <a:pPr marL="290513" indent="166688" algn="just"/>
            <a:endParaRPr lang="nn-NO" altLang="zh-CN" sz="1400" dirty="0">
              <a:solidFill>
                <a:schemeClr val="tx1">
                  <a:lumMod val="75000"/>
                  <a:lumOff val="25000"/>
                </a:schemeClr>
              </a:solidFill>
              <a:latin typeface="FZZhengHeiS-DB-GB" panose="02000000000000000000" pitchFamily="2" charset="0"/>
              <a:ea typeface="FZZhengHeiS-DB-GB" panose="02000000000000000000" pitchFamily="2" charset="0"/>
            </a:endParaRPr>
          </a:p>
          <a:p>
            <a:pPr marL="285750" indent="-285750">
              <a:buFont typeface="Wingdings" panose="05000000000000000000" pitchFamily="2" charset="2"/>
              <a:buChar char="§"/>
            </a:pPr>
            <a:r>
              <a:rPr lang="nn-NO" altLang="zh-CN" sz="1400" b="1" dirty="0">
                <a:solidFill>
                  <a:schemeClr val="tx1">
                    <a:lumMod val="75000"/>
                    <a:lumOff val="25000"/>
                  </a:schemeClr>
                </a:solidFill>
                <a:latin typeface="FZZhengHeiS-DB-GB" panose="02000000000000000000" pitchFamily="2" charset="0"/>
                <a:ea typeface="FZZhengHeiS-DB-GB" panose="02000000000000000000" pitchFamily="2" charset="0"/>
              </a:rPr>
              <a:t>Sertifikat Organisasi</a:t>
            </a:r>
          </a:p>
          <a:p>
            <a:pPr marL="290513" indent="166688"/>
            <a:r>
              <a:rPr lang="nn-NO" altLang="zh-CN" sz="1400" dirty="0">
                <a:solidFill>
                  <a:schemeClr val="tx1">
                    <a:lumMod val="75000"/>
                    <a:lumOff val="25000"/>
                  </a:schemeClr>
                </a:solidFill>
                <a:latin typeface="FZZhengHeiS-DB-GB" panose="02000000000000000000" pitchFamily="2" charset="0"/>
                <a:ea typeface="FZZhengHeiS-DB-GB" panose="02000000000000000000" pitchFamily="2" charset="0"/>
              </a:rPr>
              <a:t>Sertifikat Organisasi digunakan oleh entitas perusahaan untuk mengidentifikasi karyawan untuk e-mail aman dan transaksi berbasis web. </a:t>
            </a:r>
          </a:p>
          <a:p>
            <a:pPr marL="290513" indent="166688"/>
            <a:endParaRPr lang="nn-NO" altLang="zh-CN" sz="1400" dirty="0">
              <a:solidFill>
                <a:schemeClr val="tx1">
                  <a:lumMod val="75000"/>
                  <a:lumOff val="25000"/>
                </a:schemeClr>
              </a:solidFill>
              <a:latin typeface="FZZhengHeiS-DB-GB" panose="02000000000000000000" pitchFamily="2" charset="0"/>
              <a:ea typeface="FZZhengHeiS-DB-GB" panose="02000000000000000000" pitchFamily="2" charset="0"/>
            </a:endParaRPr>
          </a:p>
          <a:p>
            <a:pPr marL="285750" indent="-285750">
              <a:buFont typeface="Wingdings" panose="05000000000000000000" pitchFamily="2" charset="2"/>
              <a:buChar char="§"/>
            </a:pPr>
            <a:r>
              <a:rPr lang="nn-NO" altLang="zh-CN" sz="1400" b="1" dirty="0">
                <a:solidFill>
                  <a:schemeClr val="tx1">
                    <a:lumMod val="75000"/>
                    <a:lumOff val="25000"/>
                  </a:schemeClr>
                </a:solidFill>
                <a:latin typeface="FZZhengHeiS-DB-GB" panose="02000000000000000000" pitchFamily="2" charset="0"/>
                <a:ea typeface="FZZhengHeiS-DB-GB" panose="02000000000000000000" pitchFamily="2" charset="0"/>
              </a:rPr>
              <a:t>Sertifikat Pengembangan</a:t>
            </a:r>
          </a:p>
          <a:p>
            <a:pPr marL="228600" indent="228600" algn="just"/>
            <a:r>
              <a:rPr lang="en-US" altLang="zh-CN" sz="1400" dirty="0" err="1">
                <a:solidFill>
                  <a:schemeClr val="tx1">
                    <a:lumMod val="75000"/>
                    <a:lumOff val="25000"/>
                  </a:schemeClr>
                </a:solidFill>
                <a:latin typeface="FZZhengHeiS-DB-GB" panose="02000000000000000000" pitchFamily="2" charset="0"/>
                <a:ea typeface="FZZhengHeiS-DB-GB" panose="02000000000000000000" pitchFamily="2" charset="0"/>
              </a:rPr>
              <a:t>Sertifikat</a:t>
            </a:r>
            <a:r>
              <a:rPr lang="en-US" altLang="zh-CN" sz="1400" dirty="0">
                <a:solidFill>
                  <a:schemeClr val="tx1">
                    <a:lumMod val="75000"/>
                    <a:lumOff val="25000"/>
                  </a:schemeClr>
                </a:solidFill>
                <a:latin typeface="FZZhengHeiS-DB-GB" panose="02000000000000000000" pitchFamily="2" charset="0"/>
                <a:ea typeface="FZZhengHeiS-DB-GB" panose="02000000000000000000" pitchFamily="2" charset="0"/>
              </a:rPr>
              <a:t> </a:t>
            </a:r>
            <a:r>
              <a:rPr lang="en-US" altLang="zh-CN" sz="1400" dirty="0" err="1">
                <a:solidFill>
                  <a:schemeClr val="tx1">
                    <a:lumMod val="75000"/>
                    <a:lumOff val="25000"/>
                  </a:schemeClr>
                </a:solidFill>
                <a:latin typeface="FZZhengHeiS-DB-GB" panose="02000000000000000000" pitchFamily="2" charset="0"/>
                <a:ea typeface="FZZhengHeiS-DB-GB" panose="02000000000000000000" pitchFamily="2" charset="0"/>
              </a:rPr>
              <a:t>Pengembang</a:t>
            </a:r>
            <a:r>
              <a:rPr lang="en-US" altLang="zh-CN" sz="1400" dirty="0">
                <a:solidFill>
                  <a:schemeClr val="tx1">
                    <a:lumMod val="75000"/>
                    <a:lumOff val="25000"/>
                  </a:schemeClr>
                </a:solidFill>
                <a:latin typeface="FZZhengHeiS-DB-GB" panose="02000000000000000000" pitchFamily="2" charset="0"/>
                <a:ea typeface="FZZhengHeiS-DB-GB" panose="02000000000000000000" pitchFamily="2" charset="0"/>
              </a:rPr>
              <a:t> </a:t>
            </a:r>
            <a:r>
              <a:rPr lang="en-US" altLang="zh-CN" sz="1400" dirty="0" err="1">
                <a:solidFill>
                  <a:schemeClr val="tx1">
                    <a:lumMod val="75000"/>
                    <a:lumOff val="25000"/>
                  </a:schemeClr>
                </a:solidFill>
                <a:latin typeface="FZZhengHeiS-DB-GB" panose="02000000000000000000" pitchFamily="2" charset="0"/>
                <a:ea typeface="FZZhengHeiS-DB-GB" panose="02000000000000000000" pitchFamily="2" charset="0"/>
              </a:rPr>
              <a:t>membuktikan</a:t>
            </a:r>
            <a:r>
              <a:rPr lang="en-US" altLang="zh-CN" sz="1400" dirty="0">
                <a:solidFill>
                  <a:schemeClr val="tx1">
                    <a:lumMod val="75000"/>
                    <a:lumOff val="25000"/>
                  </a:schemeClr>
                </a:solidFill>
                <a:latin typeface="FZZhengHeiS-DB-GB" panose="02000000000000000000" pitchFamily="2" charset="0"/>
                <a:ea typeface="FZZhengHeiS-DB-GB" panose="02000000000000000000" pitchFamily="2" charset="0"/>
              </a:rPr>
              <a:t> </a:t>
            </a:r>
            <a:r>
              <a:rPr lang="en-US" altLang="zh-CN" sz="1400" dirty="0" err="1">
                <a:solidFill>
                  <a:schemeClr val="tx1">
                    <a:lumMod val="75000"/>
                    <a:lumOff val="25000"/>
                  </a:schemeClr>
                </a:solidFill>
                <a:latin typeface="FZZhengHeiS-DB-GB" panose="02000000000000000000" pitchFamily="2" charset="0"/>
                <a:ea typeface="FZZhengHeiS-DB-GB" panose="02000000000000000000" pitchFamily="2" charset="0"/>
              </a:rPr>
              <a:t>kepengarangan</a:t>
            </a:r>
            <a:r>
              <a:rPr lang="en-US" altLang="zh-CN" sz="1400" dirty="0">
                <a:solidFill>
                  <a:schemeClr val="tx1">
                    <a:lumMod val="75000"/>
                    <a:lumOff val="25000"/>
                  </a:schemeClr>
                </a:solidFill>
                <a:latin typeface="FZZhengHeiS-DB-GB" panose="02000000000000000000" pitchFamily="2" charset="0"/>
                <a:ea typeface="FZZhengHeiS-DB-GB" panose="02000000000000000000" pitchFamily="2" charset="0"/>
              </a:rPr>
              <a:t> dan </a:t>
            </a:r>
            <a:r>
              <a:rPr lang="en-US" altLang="zh-CN" sz="1400" dirty="0" err="1">
                <a:solidFill>
                  <a:schemeClr val="tx1">
                    <a:lumMod val="75000"/>
                    <a:lumOff val="25000"/>
                  </a:schemeClr>
                </a:solidFill>
                <a:latin typeface="FZZhengHeiS-DB-GB" panose="02000000000000000000" pitchFamily="2" charset="0"/>
                <a:ea typeface="FZZhengHeiS-DB-GB" panose="02000000000000000000" pitchFamily="2" charset="0"/>
              </a:rPr>
              <a:t>mempertahankan</a:t>
            </a:r>
            <a:r>
              <a:rPr lang="en-US" altLang="zh-CN" sz="1400" dirty="0">
                <a:solidFill>
                  <a:schemeClr val="tx1">
                    <a:lumMod val="75000"/>
                    <a:lumOff val="25000"/>
                  </a:schemeClr>
                </a:solidFill>
                <a:latin typeface="FZZhengHeiS-DB-GB" panose="02000000000000000000" pitchFamily="2" charset="0"/>
                <a:ea typeface="FZZhengHeiS-DB-GB" panose="02000000000000000000" pitchFamily="2" charset="0"/>
              </a:rPr>
              <a:t> </a:t>
            </a:r>
            <a:r>
              <a:rPr lang="en-US" altLang="zh-CN" sz="1400" dirty="0" err="1">
                <a:solidFill>
                  <a:schemeClr val="tx1">
                    <a:lumMod val="75000"/>
                    <a:lumOff val="25000"/>
                  </a:schemeClr>
                </a:solidFill>
                <a:latin typeface="FZZhengHeiS-DB-GB" panose="02000000000000000000" pitchFamily="2" charset="0"/>
                <a:ea typeface="FZZhengHeiS-DB-GB" panose="02000000000000000000" pitchFamily="2" charset="0"/>
              </a:rPr>
              <a:t>integritas</a:t>
            </a:r>
            <a:r>
              <a:rPr lang="en-US" altLang="zh-CN" sz="1400" dirty="0">
                <a:solidFill>
                  <a:schemeClr val="tx1">
                    <a:lumMod val="75000"/>
                    <a:lumOff val="25000"/>
                  </a:schemeClr>
                </a:solidFill>
                <a:latin typeface="FZZhengHeiS-DB-GB" panose="02000000000000000000" pitchFamily="2" charset="0"/>
                <a:ea typeface="FZZhengHeiS-DB-GB" panose="02000000000000000000" pitchFamily="2" charset="0"/>
              </a:rPr>
              <a:t> program </a:t>
            </a:r>
            <a:r>
              <a:rPr lang="en-US" altLang="zh-CN" sz="1400" dirty="0" err="1">
                <a:solidFill>
                  <a:schemeClr val="tx1">
                    <a:lumMod val="75000"/>
                    <a:lumOff val="25000"/>
                  </a:schemeClr>
                </a:solidFill>
                <a:latin typeface="FZZhengHeiS-DB-GB" panose="02000000000000000000" pitchFamily="2" charset="0"/>
                <a:ea typeface="FZZhengHeiS-DB-GB" panose="02000000000000000000" pitchFamily="2" charset="0"/>
              </a:rPr>
              <a:t>perangkat</a:t>
            </a:r>
            <a:r>
              <a:rPr lang="en-US" altLang="zh-CN" sz="1400" dirty="0">
                <a:solidFill>
                  <a:schemeClr val="tx1">
                    <a:lumMod val="75000"/>
                    <a:lumOff val="25000"/>
                  </a:schemeClr>
                </a:solidFill>
                <a:latin typeface="FZZhengHeiS-DB-GB" panose="02000000000000000000" pitchFamily="2" charset="0"/>
                <a:ea typeface="FZZhengHeiS-DB-GB" panose="02000000000000000000" pitchFamily="2" charset="0"/>
              </a:rPr>
              <a:t> </a:t>
            </a:r>
            <a:r>
              <a:rPr lang="en-US" altLang="zh-CN" sz="1400" dirty="0" err="1">
                <a:solidFill>
                  <a:schemeClr val="tx1">
                    <a:lumMod val="75000"/>
                    <a:lumOff val="25000"/>
                  </a:schemeClr>
                </a:solidFill>
                <a:latin typeface="FZZhengHeiS-DB-GB" panose="02000000000000000000" pitchFamily="2" charset="0"/>
                <a:ea typeface="FZZhengHeiS-DB-GB" panose="02000000000000000000" pitchFamily="2" charset="0"/>
              </a:rPr>
              <a:t>lunak</a:t>
            </a:r>
            <a:r>
              <a:rPr lang="en-US" altLang="zh-CN" sz="1400" dirty="0">
                <a:solidFill>
                  <a:schemeClr val="tx1">
                    <a:lumMod val="75000"/>
                    <a:lumOff val="25000"/>
                  </a:schemeClr>
                </a:solidFill>
                <a:latin typeface="FZZhengHeiS-DB-GB" panose="02000000000000000000" pitchFamily="2" charset="0"/>
                <a:ea typeface="FZZhengHeiS-DB-GB" panose="02000000000000000000" pitchFamily="2" charset="0"/>
              </a:rPr>
              <a:t> </a:t>
            </a:r>
            <a:r>
              <a:rPr lang="en-US" altLang="zh-CN" sz="1400" dirty="0" err="1">
                <a:solidFill>
                  <a:schemeClr val="tx1">
                    <a:lumMod val="75000"/>
                    <a:lumOff val="25000"/>
                  </a:schemeClr>
                </a:solidFill>
                <a:latin typeface="FZZhengHeiS-DB-GB" panose="02000000000000000000" pitchFamily="2" charset="0"/>
                <a:ea typeface="FZZhengHeiS-DB-GB" panose="02000000000000000000" pitchFamily="2" charset="0"/>
              </a:rPr>
              <a:t>terdistribusi</a:t>
            </a:r>
            <a:r>
              <a:rPr lang="en-US" altLang="zh-CN" sz="1400" dirty="0">
                <a:solidFill>
                  <a:schemeClr val="tx1">
                    <a:lumMod val="75000"/>
                    <a:lumOff val="25000"/>
                  </a:schemeClr>
                </a:solidFill>
                <a:latin typeface="FZZhengHeiS-DB-GB" panose="02000000000000000000" pitchFamily="2" charset="0"/>
                <a:ea typeface="FZZhengHeiS-DB-GB" panose="02000000000000000000" pitchFamily="2" charset="0"/>
              </a:rPr>
              <a:t>. </a:t>
            </a:r>
            <a:r>
              <a:rPr lang="en-US" altLang="zh-CN" sz="1400" dirty="0" err="1">
                <a:solidFill>
                  <a:schemeClr val="tx1">
                    <a:lumMod val="75000"/>
                    <a:lumOff val="25000"/>
                  </a:schemeClr>
                </a:solidFill>
                <a:latin typeface="FZZhengHeiS-DB-GB" panose="02000000000000000000" pitchFamily="2" charset="0"/>
                <a:ea typeface="FZZhengHeiS-DB-GB" panose="02000000000000000000" pitchFamily="2" charset="0"/>
              </a:rPr>
              <a:t>menginstal</a:t>
            </a:r>
            <a:r>
              <a:rPr lang="en-US" altLang="zh-CN" sz="1400" dirty="0">
                <a:solidFill>
                  <a:schemeClr val="tx1">
                    <a:lumMod val="75000"/>
                    <a:lumOff val="25000"/>
                  </a:schemeClr>
                </a:solidFill>
                <a:latin typeface="FZZhengHeiS-DB-GB" panose="02000000000000000000" pitchFamily="2" charset="0"/>
                <a:ea typeface="FZZhengHeiS-DB-GB" panose="02000000000000000000" pitchFamily="2" charset="0"/>
              </a:rPr>
              <a:t> </a:t>
            </a:r>
            <a:r>
              <a:rPr lang="en-US" altLang="zh-CN" sz="1400" dirty="0" err="1">
                <a:solidFill>
                  <a:schemeClr val="tx1">
                    <a:lumMod val="75000"/>
                    <a:lumOff val="25000"/>
                  </a:schemeClr>
                </a:solidFill>
                <a:latin typeface="FZZhengHeiS-DB-GB" panose="02000000000000000000" pitchFamily="2" charset="0"/>
                <a:ea typeface="FZZhengHeiS-DB-GB" panose="02000000000000000000" pitchFamily="2" charset="0"/>
              </a:rPr>
              <a:t>perangkat</a:t>
            </a:r>
            <a:r>
              <a:rPr lang="en-US" altLang="zh-CN" sz="1400" dirty="0">
                <a:solidFill>
                  <a:schemeClr val="tx1">
                    <a:lumMod val="75000"/>
                    <a:lumOff val="25000"/>
                  </a:schemeClr>
                </a:solidFill>
                <a:latin typeface="FZZhengHeiS-DB-GB" panose="02000000000000000000" pitchFamily="2" charset="0"/>
                <a:ea typeface="FZZhengHeiS-DB-GB" panose="02000000000000000000" pitchFamily="2" charset="0"/>
              </a:rPr>
              <a:t> </a:t>
            </a:r>
            <a:r>
              <a:rPr lang="en-US" altLang="zh-CN" sz="1400" dirty="0" err="1">
                <a:solidFill>
                  <a:schemeClr val="tx1">
                    <a:lumMod val="75000"/>
                    <a:lumOff val="25000"/>
                  </a:schemeClr>
                </a:solidFill>
                <a:latin typeface="FZZhengHeiS-DB-GB" panose="02000000000000000000" pitchFamily="2" charset="0"/>
                <a:ea typeface="FZZhengHeiS-DB-GB" panose="02000000000000000000" pitchFamily="2" charset="0"/>
              </a:rPr>
              <a:t>lunak</a:t>
            </a:r>
            <a:r>
              <a:rPr lang="en-US" altLang="zh-CN" sz="1400" dirty="0">
                <a:solidFill>
                  <a:schemeClr val="tx1">
                    <a:lumMod val="75000"/>
                    <a:lumOff val="25000"/>
                  </a:schemeClr>
                </a:solidFill>
                <a:latin typeface="FZZhengHeiS-DB-GB" panose="02000000000000000000" pitchFamily="2" charset="0"/>
                <a:ea typeface="FZZhengHeiS-DB-GB" panose="02000000000000000000" pitchFamily="2" charset="0"/>
              </a:rPr>
              <a:t> pada </a:t>
            </a:r>
            <a:r>
              <a:rPr lang="en-US" altLang="zh-CN" sz="1400" dirty="0" err="1">
                <a:solidFill>
                  <a:schemeClr val="tx1">
                    <a:lumMod val="75000"/>
                    <a:lumOff val="25000"/>
                  </a:schemeClr>
                </a:solidFill>
                <a:latin typeface="FZZhengHeiS-DB-GB" panose="02000000000000000000" pitchFamily="2" charset="0"/>
                <a:ea typeface="FZZhengHeiS-DB-GB" panose="02000000000000000000" pitchFamily="2" charset="0"/>
              </a:rPr>
              <a:t>sistem</a:t>
            </a:r>
            <a:r>
              <a:rPr lang="en-US" altLang="zh-CN" sz="1400" dirty="0">
                <a:solidFill>
                  <a:schemeClr val="tx1">
                    <a:lumMod val="75000"/>
                    <a:lumOff val="25000"/>
                  </a:schemeClr>
                </a:solidFill>
                <a:latin typeface="FZZhengHeiS-DB-GB" panose="02000000000000000000" pitchFamily="2" charset="0"/>
                <a:ea typeface="FZZhengHeiS-DB-GB" panose="02000000000000000000" pitchFamily="2" charset="0"/>
              </a:rPr>
              <a:t> </a:t>
            </a:r>
            <a:r>
              <a:rPr lang="en-US" altLang="zh-CN" sz="1400" dirty="0" err="1">
                <a:solidFill>
                  <a:schemeClr val="tx1">
                    <a:lumMod val="75000"/>
                    <a:lumOff val="25000"/>
                  </a:schemeClr>
                </a:solidFill>
                <a:latin typeface="FZZhengHeiS-DB-GB" panose="02000000000000000000" pitchFamily="2" charset="0"/>
                <a:ea typeface="FZZhengHeiS-DB-GB" panose="02000000000000000000" pitchFamily="2" charset="0"/>
              </a:rPr>
              <a:t>komputer</a:t>
            </a:r>
            <a:r>
              <a:rPr lang="en-US" altLang="zh-CN" sz="1400" dirty="0">
                <a:solidFill>
                  <a:schemeClr val="tx1">
                    <a:lumMod val="75000"/>
                    <a:lumOff val="25000"/>
                  </a:schemeClr>
                </a:solidFill>
                <a:latin typeface="FZZhengHeiS-DB-GB" panose="02000000000000000000" pitchFamily="2" charset="0"/>
                <a:ea typeface="FZZhengHeiS-DB-GB" panose="02000000000000000000" pitchFamily="2" charset="0"/>
              </a:rPr>
              <a:t> </a:t>
            </a:r>
            <a:r>
              <a:rPr lang="en-US" altLang="zh-CN" sz="1400" dirty="0" err="1">
                <a:solidFill>
                  <a:schemeClr val="tx1">
                    <a:lumMod val="75000"/>
                    <a:lumOff val="25000"/>
                  </a:schemeClr>
                </a:solidFill>
                <a:latin typeface="FZZhengHeiS-DB-GB" panose="02000000000000000000" pitchFamily="2" charset="0"/>
                <a:ea typeface="FZZhengHeiS-DB-GB" panose="02000000000000000000" pitchFamily="2" charset="0"/>
              </a:rPr>
              <a:t>dalam</a:t>
            </a:r>
            <a:r>
              <a:rPr lang="en-US" altLang="zh-CN" sz="1400" dirty="0">
                <a:solidFill>
                  <a:schemeClr val="tx1">
                    <a:lumMod val="75000"/>
                    <a:lumOff val="25000"/>
                  </a:schemeClr>
                </a:solidFill>
                <a:latin typeface="FZZhengHeiS-DB-GB" panose="02000000000000000000" pitchFamily="2" charset="0"/>
                <a:ea typeface="FZZhengHeiS-DB-GB" panose="02000000000000000000" pitchFamily="2" charset="0"/>
              </a:rPr>
              <a:t> </a:t>
            </a:r>
            <a:r>
              <a:rPr lang="en-US" altLang="zh-CN" sz="1400" dirty="0" err="1">
                <a:solidFill>
                  <a:schemeClr val="tx1">
                    <a:lumMod val="75000"/>
                    <a:lumOff val="25000"/>
                  </a:schemeClr>
                </a:solidFill>
                <a:latin typeface="FZZhengHeiS-DB-GB" panose="02000000000000000000" pitchFamily="2" charset="0"/>
                <a:ea typeface="FZZhengHeiS-DB-GB" panose="02000000000000000000" pitchFamily="2" charset="0"/>
              </a:rPr>
              <a:t>banyak</a:t>
            </a:r>
            <a:r>
              <a:rPr lang="en-US" altLang="zh-CN" sz="1400" dirty="0">
                <a:solidFill>
                  <a:schemeClr val="tx1">
                    <a:lumMod val="75000"/>
                    <a:lumOff val="25000"/>
                  </a:schemeClr>
                </a:solidFill>
                <a:latin typeface="FZZhengHeiS-DB-GB" panose="02000000000000000000" pitchFamily="2" charset="0"/>
                <a:ea typeface="FZZhengHeiS-DB-GB" panose="02000000000000000000" pitchFamily="2" charset="0"/>
              </a:rPr>
              <a:t> </a:t>
            </a:r>
            <a:r>
              <a:rPr lang="en-US" altLang="zh-CN" sz="1400" dirty="0" err="1">
                <a:solidFill>
                  <a:schemeClr val="tx1">
                    <a:lumMod val="75000"/>
                    <a:lumOff val="25000"/>
                  </a:schemeClr>
                </a:solidFill>
                <a:latin typeface="FZZhengHeiS-DB-GB" panose="02000000000000000000" pitchFamily="2" charset="0"/>
                <a:ea typeface="FZZhengHeiS-DB-GB" panose="02000000000000000000" pitchFamily="2" charset="0"/>
              </a:rPr>
              <a:t>kasus</a:t>
            </a:r>
            <a:r>
              <a:rPr lang="en-US" altLang="zh-CN" sz="1400" dirty="0">
                <a:solidFill>
                  <a:schemeClr val="tx1">
                    <a:lumMod val="75000"/>
                    <a:lumOff val="25000"/>
                  </a:schemeClr>
                </a:solidFill>
                <a:latin typeface="FZZhengHeiS-DB-GB" panose="02000000000000000000" pitchFamily="2" charset="0"/>
                <a:ea typeface="FZZhengHeiS-DB-GB" panose="02000000000000000000" pitchFamily="2" charset="0"/>
              </a:rPr>
              <a:t> </a:t>
            </a:r>
            <a:r>
              <a:rPr lang="en-US" altLang="zh-CN" sz="1400" dirty="0" err="1">
                <a:solidFill>
                  <a:schemeClr val="tx1">
                    <a:lumMod val="75000"/>
                    <a:lumOff val="25000"/>
                  </a:schemeClr>
                </a:solidFill>
                <a:latin typeface="FZZhengHeiS-DB-GB" panose="02000000000000000000" pitchFamily="2" charset="0"/>
                <a:ea typeface="FZZhengHeiS-DB-GB" panose="02000000000000000000" pitchFamily="2" charset="0"/>
              </a:rPr>
              <a:t>memerlukan</a:t>
            </a:r>
            <a:r>
              <a:rPr lang="en-US" altLang="zh-CN" sz="1400" dirty="0">
                <a:solidFill>
                  <a:schemeClr val="tx1">
                    <a:lumMod val="75000"/>
                    <a:lumOff val="25000"/>
                  </a:schemeClr>
                </a:solidFill>
                <a:latin typeface="FZZhengHeiS-DB-GB" panose="02000000000000000000" pitchFamily="2" charset="0"/>
                <a:ea typeface="FZZhengHeiS-DB-GB" panose="02000000000000000000" pitchFamily="2" charset="0"/>
              </a:rPr>
              <a:t> "</a:t>
            </a:r>
            <a:r>
              <a:rPr lang="en-US" altLang="zh-CN" sz="1400" dirty="0" err="1">
                <a:solidFill>
                  <a:schemeClr val="tx1">
                    <a:lumMod val="75000"/>
                    <a:lumOff val="25000"/>
                  </a:schemeClr>
                </a:solidFill>
                <a:latin typeface="FZZhengHeiS-DB-GB" panose="02000000000000000000" pitchFamily="2" charset="0"/>
                <a:ea typeface="FZZhengHeiS-DB-GB" panose="02000000000000000000" pitchFamily="2" charset="0"/>
              </a:rPr>
              <a:t>kunci</a:t>
            </a:r>
            <a:r>
              <a:rPr lang="en-US" altLang="zh-CN" sz="1400" dirty="0">
                <a:solidFill>
                  <a:schemeClr val="tx1">
                    <a:lumMod val="75000"/>
                    <a:lumOff val="25000"/>
                  </a:schemeClr>
                </a:solidFill>
                <a:latin typeface="FZZhengHeiS-DB-GB" panose="02000000000000000000" pitchFamily="2" charset="0"/>
                <a:ea typeface="FZZhengHeiS-DB-GB" panose="02000000000000000000" pitchFamily="2" charset="0"/>
              </a:rPr>
              <a:t> serial"</a:t>
            </a:r>
          </a:p>
          <a:p>
            <a:pPr marL="228600"/>
            <a:endParaRPr lang="en-US" altLang="zh-CN" sz="1400" dirty="0">
              <a:solidFill>
                <a:schemeClr val="tx1">
                  <a:lumMod val="75000"/>
                  <a:lumOff val="25000"/>
                </a:schemeClr>
              </a:solidFill>
              <a:latin typeface="FZZhengHeiS-DB-GB" panose="02000000000000000000" pitchFamily="2" charset="0"/>
              <a:ea typeface="FZZhengHeiS-DB-GB" panose="02000000000000000000" pitchFamily="2" charset="0"/>
            </a:endParaRPr>
          </a:p>
        </p:txBody>
      </p:sp>
      <p:sp>
        <p:nvSpPr>
          <p:cNvPr id="8" name="文本框 15">
            <a:extLst>
              <a:ext uri="{FF2B5EF4-FFF2-40B4-BE49-F238E27FC236}">
                <a16:creationId xmlns:a16="http://schemas.microsoft.com/office/drawing/2014/main" id="{117212E7-7B02-4306-B244-68FAB95EABF0}"/>
              </a:ext>
            </a:extLst>
          </p:cNvPr>
          <p:cNvSpPr txBox="1"/>
          <p:nvPr/>
        </p:nvSpPr>
        <p:spPr>
          <a:xfrm>
            <a:off x="1670328" y="1232052"/>
            <a:ext cx="9449341" cy="461665"/>
          </a:xfrm>
          <a:prstGeom prst="rect">
            <a:avLst/>
          </a:prstGeom>
          <a:noFill/>
        </p:spPr>
        <p:txBody>
          <a:bodyPr wrap="square" rtlCol="0">
            <a:spAutoFit/>
          </a:bodyPr>
          <a:lstStyle/>
          <a:p>
            <a:r>
              <a:rPr lang="en-US" altLang="zh-CN" sz="2400" b="1" dirty="0" err="1">
                <a:solidFill>
                  <a:schemeClr val="tx1">
                    <a:lumMod val="75000"/>
                    <a:lumOff val="25000"/>
                  </a:schemeClr>
                </a:solidFill>
                <a:latin typeface="FZZhengHeiS-DB-GB" panose="02000000000000000000" pitchFamily="2" charset="0"/>
                <a:ea typeface="FZZhengHeiS-DB-GB" panose="02000000000000000000" pitchFamily="2" charset="0"/>
              </a:rPr>
              <a:t>Jenis</a:t>
            </a:r>
            <a:r>
              <a:rPr lang="en-US" altLang="zh-CN" sz="2400" b="1" dirty="0">
                <a:solidFill>
                  <a:schemeClr val="tx1">
                    <a:lumMod val="75000"/>
                    <a:lumOff val="25000"/>
                  </a:schemeClr>
                </a:solidFill>
                <a:latin typeface="FZZhengHeiS-DB-GB" panose="02000000000000000000" pitchFamily="2" charset="0"/>
                <a:ea typeface="FZZhengHeiS-DB-GB" panose="02000000000000000000" pitchFamily="2" charset="0"/>
              </a:rPr>
              <a:t> </a:t>
            </a:r>
            <a:r>
              <a:rPr lang="en-US" altLang="zh-CN" sz="2400" b="1" dirty="0" err="1">
                <a:solidFill>
                  <a:schemeClr val="tx1">
                    <a:lumMod val="75000"/>
                    <a:lumOff val="25000"/>
                  </a:schemeClr>
                </a:solidFill>
                <a:latin typeface="FZZhengHeiS-DB-GB" panose="02000000000000000000" pitchFamily="2" charset="0"/>
                <a:ea typeface="FZZhengHeiS-DB-GB" panose="02000000000000000000" pitchFamily="2" charset="0"/>
              </a:rPr>
              <a:t>Sertifikat</a:t>
            </a:r>
            <a:r>
              <a:rPr lang="en-US" altLang="zh-CN" sz="2400" b="1" dirty="0">
                <a:solidFill>
                  <a:schemeClr val="tx1">
                    <a:lumMod val="75000"/>
                    <a:lumOff val="25000"/>
                  </a:schemeClr>
                </a:solidFill>
                <a:latin typeface="FZZhengHeiS-DB-GB" panose="02000000000000000000" pitchFamily="2" charset="0"/>
                <a:ea typeface="FZZhengHeiS-DB-GB" panose="02000000000000000000" pitchFamily="2" charset="0"/>
              </a:rPr>
              <a:t> Digital</a:t>
            </a:r>
          </a:p>
        </p:txBody>
      </p:sp>
    </p:spTree>
    <p:extLst>
      <p:ext uri="{BB962C8B-B14F-4D97-AF65-F5344CB8AC3E}">
        <p14:creationId xmlns:p14="http://schemas.microsoft.com/office/powerpoint/2010/main" val="3763034554"/>
      </p:ext>
    </p:extLst>
  </p:cSld>
  <p:clrMapOvr>
    <a:masterClrMapping/>
  </p:clrMapOvr>
  <mc:AlternateContent xmlns:mc="http://schemas.openxmlformats.org/markup-compatibility/2006" xmlns:p14="http://schemas.microsoft.com/office/powerpoint/2010/main">
    <mc:Choice Requires="p14">
      <p:transition p14:dur="10"/>
    </mc:Choice>
    <mc:Fallback xmlns="" xmlns:a14="http://schemas.microsoft.com/office/drawing/2010/main">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45805" y="294968"/>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9984658" y="4866967"/>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圆角矩形 5"/>
          <p:cNvSpPr/>
          <p:nvPr/>
        </p:nvSpPr>
        <p:spPr>
          <a:xfrm>
            <a:off x="403122" y="449825"/>
            <a:ext cx="11385755" cy="5958349"/>
          </a:xfrm>
          <a:prstGeom prst="roundRect">
            <a:avLst>
              <a:gd name="adj" fmla="val 1568"/>
            </a:avLst>
          </a:prstGeom>
          <a:solidFill>
            <a:schemeClr val="bg1"/>
          </a:solidFill>
          <a:ln>
            <a:noFill/>
          </a:ln>
          <a:effectLst>
            <a:glow rad="228600">
              <a:srgbClr val="02615A">
                <a:alpha val="3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1887301" y="2420811"/>
            <a:ext cx="1592179" cy="1592179"/>
          </a:xfrm>
          <a:prstGeom prst="ellipse">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800" b="1" dirty="0">
                <a:solidFill>
                  <a:schemeClr val="bg1"/>
                </a:solidFill>
                <a:latin typeface="FuturaBookC" pitchFamily="2" charset="-52"/>
              </a:rPr>
              <a:t>2</a:t>
            </a:r>
            <a:endParaRPr lang="zh-CN" altLang="en-US" sz="13800" b="1" dirty="0">
              <a:solidFill>
                <a:schemeClr val="bg1"/>
              </a:solidFill>
              <a:latin typeface="FuturaBookC" pitchFamily="2" charset="-52"/>
            </a:endParaRPr>
          </a:p>
        </p:txBody>
      </p:sp>
      <p:sp>
        <p:nvSpPr>
          <p:cNvPr id="8" name="文本框 7"/>
          <p:cNvSpPr txBox="1"/>
          <p:nvPr/>
        </p:nvSpPr>
        <p:spPr>
          <a:xfrm>
            <a:off x="4476984" y="2624012"/>
            <a:ext cx="6775733" cy="707886"/>
          </a:xfrm>
          <a:prstGeom prst="rect">
            <a:avLst/>
          </a:prstGeom>
          <a:noFill/>
        </p:spPr>
        <p:txBody>
          <a:bodyPr wrap="square" rtlCol="0">
            <a:spAutoFit/>
          </a:bodyPr>
          <a:lstStyle/>
          <a:p>
            <a:r>
              <a:rPr lang="en-US" altLang="zh-CN" sz="4000" i="1" dirty="0">
                <a:solidFill>
                  <a:srgbClr val="1C4885"/>
                </a:solidFill>
                <a:latin typeface="FZZhengHeiS-DB-GB" panose="02000000000000000000" pitchFamily="2" charset="0"/>
                <a:ea typeface="FZZhengHeiS-DB-GB" panose="02000000000000000000" pitchFamily="2" charset="0"/>
              </a:rPr>
              <a:t>Public Key Infrastructure (PKI)</a:t>
            </a:r>
            <a:endParaRPr lang="zh-CN" altLang="en-US" sz="4000" i="1" dirty="0">
              <a:solidFill>
                <a:srgbClr val="1C4885"/>
              </a:solidFill>
              <a:latin typeface="FZZhengHeiS-DB-GB" panose="02000000000000000000" pitchFamily="2" charset="0"/>
              <a:ea typeface="FZZhengHeiS-DB-GB" panose="02000000000000000000" pitchFamily="2" charset="0"/>
            </a:endParaRPr>
          </a:p>
        </p:txBody>
      </p:sp>
      <p:cxnSp>
        <p:nvCxnSpPr>
          <p:cNvPr id="9" name="直接连接符 8"/>
          <p:cNvCxnSpPr/>
          <p:nvPr/>
        </p:nvCxnSpPr>
        <p:spPr>
          <a:xfrm>
            <a:off x="4663554" y="3632200"/>
            <a:ext cx="1112406"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1" name="Rounded Rectangle 7">
            <a:extLst>
              <a:ext uri="{FF2B5EF4-FFF2-40B4-BE49-F238E27FC236}">
                <a16:creationId xmlns:a16="http://schemas.microsoft.com/office/drawing/2014/main" id="{65C8DA01-E137-4A98-A8F1-776645A114D7}"/>
              </a:ext>
            </a:extLst>
          </p:cNvPr>
          <p:cNvSpPr/>
          <p:nvPr/>
        </p:nvSpPr>
        <p:spPr>
          <a:xfrm>
            <a:off x="9879950" y="866432"/>
            <a:ext cx="1325057" cy="413563"/>
          </a:xfrm>
          <a:prstGeom prst="roundRect">
            <a:avLst>
              <a:gd name="adj" fmla="val 50000"/>
            </a:avLst>
          </a:prstGeom>
          <a:solidFill>
            <a:schemeClr val="bg1">
              <a:alpha val="0"/>
            </a:schemeClr>
          </a:solidFill>
          <a:ln w="158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700" dirty="0">
                <a:solidFill>
                  <a:schemeClr val="tx1"/>
                </a:solidFill>
              </a:rPr>
              <a:t>LOGO</a:t>
            </a:r>
            <a:endParaRPr lang="ko-KR" altLang="en-US" sz="2700" dirty="0">
              <a:solidFill>
                <a:schemeClr val="tx1"/>
              </a:solidFill>
            </a:endParaRPr>
          </a:p>
        </p:txBody>
      </p:sp>
    </p:spTree>
    <p:extLst>
      <p:ext uri="{BB962C8B-B14F-4D97-AF65-F5344CB8AC3E}">
        <p14:creationId xmlns:p14="http://schemas.microsoft.com/office/powerpoint/2010/main" val="2919336280"/>
      </p:ext>
    </p:extLst>
  </p:cSld>
  <p:clrMapOvr>
    <a:masterClrMapping/>
  </p:clrMapOvr>
  <mc:AlternateContent xmlns:mc="http://schemas.openxmlformats.org/markup-compatibility/2006" xmlns:p14="http://schemas.microsoft.com/office/powerpoint/2010/main">
    <mc:Choice Requires="p14">
      <p:transition p14:dur="10"/>
    </mc:Choice>
    <mc:Fallback xmlns="" xmlns:a14="http://schemas.microsoft.com/office/drawing/2010/main">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86993" y="866432"/>
            <a:ext cx="4808099" cy="523220"/>
          </a:xfrm>
          <a:prstGeom prst="rect">
            <a:avLst/>
          </a:prstGeom>
          <a:noFill/>
        </p:spPr>
        <p:txBody>
          <a:bodyPr wrap="square" rtlCol="0">
            <a:spAutoFit/>
          </a:bodyPr>
          <a:lstStyle/>
          <a:p>
            <a:r>
              <a:rPr lang="en-US" altLang="zh-CN" sz="2800" dirty="0">
                <a:solidFill>
                  <a:schemeClr val="tx1">
                    <a:lumMod val="85000"/>
                    <a:lumOff val="15000"/>
                  </a:schemeClr>
                </a:solidFill>
                <a:latin typeface="FZZhengHeiS-DB-GB" panose="02000000000000000000" pitchFamily="2" charset="0"/>
                <a:ea typeface="FZZhengHeiS-DB-GB" panose="02000000000000000000" pitchFamily="2" charset="0"/>
              </a:rPr>
              <a:t>Public Key Infrastructure (PKI)</a:t>
            </a:r>
            <a:endParaRPr lang="zh-CN" altLang="en-US" sz="2800" dirty="0">
              <a:solidFill>
                <a:schemeClr val="tx1">
                  <a:lumMod val="85000"/>
                  <a:lumOff val="15000"/>
                </a:schemeClr>
              </a:solidFill>
              <a:latin typeface="FZZhengHeiS-DB-GB" panose="02000000000000000000" pitchFamily="2" charset="0"/>
              <a:ea typeface="FZZhengHeiS-DB-GB" panose="02000000000000000000" pitchFamily="2" charset="0"/>
            </a:endParaRPr>
          </a:p>
        </p:txBody>
      </p:sp>
      <p:cxnSp>
        <p:nvCxnSpPr>
          <p:cNvPr id="6" name="直接连接符 5"/>
          <p:cNvCxnSpPr/>
          <p:nvPr/>
        </p:nvCxnSpPr>
        <p:spPr>
          <a:xfrm>
            <a:off x="878757" y="902501"/>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sp>
        <p:nvSpPr>
          <p:cNvPr id="25" name="Rounded Rectangle 7">
            <a:extLst>
              <a:ext uri="{FF2B5EF4-FFF2-40B4-BE49-F238E27FC236}">
                <a16:creationId xmlns:a16="http://schemas.microsoft.com/office/drawing/2014/main" id="{AD4C665C-17DF-49CF-BD6E-B458EC0A8F4F}"/>
              </a:ext>
            </a:extLst>
          </p:cNvPr>
          <p:cNvSpPr/>
          <p:nvPr/>
        </p:nvSpPr>
        <p:spPr>
          <a:xfrm>
            <a:off x="9879950" y="866432"/>
            <a:ext cx="1325057" cy="413563"/>
          </a:xfrm>
          <a:prstGeom prst="roundRect">
            <a:avLst>
              <a:gd name="adj" fmla="val 50000"/>
            </a:avLst>
          </a:prstGeom>
          <a:solidFill>
            <a:schemeClr val="bg1">
              <a:alpha val="0"/>
            </a:schemeClr>
          </a:solidFill>
          <a:ln w="158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700" dirty="0">
                <a:solidFill>
                  <a:schemeClr val="tx1"/>
                </a:solidFill>
              </a:rPr>
              <a:t>LOGO</a:t>
            </a:r>
            <a:endParaRPr lang="ko-KR" altLang="en-US" sz="2700" dirty="0">
              <a:solidFill>
                <a:schemeClr val="tx1"/>
              </a:solidFill>
            </a:endParaRPr>
          </a:p>
        </p:txBody>
      </p:sp>
      <p:sp>
        <p:nvSpPr>
          <p:cNvPr id="26" name="文本框 42">
            <a:extLst>
              <a:ext uri="{FF2B5EF4-FFF2-40B4-BE49-F238E27FC236}">
                <a16:creationId xmlns:a16="http://schemas.microsoft.com/office/drawing/2014/main" id="{52415D6F-7BBB-42E9-9C75-39FF11BA215C}"/>
              </a:ext>
            </a:extLst>
          </p:cNvPr>
          <p:cNvSpPr txBox="1"/>
          <p:nvPr/>
        </p:nvSpPr>
        <p:spPr>
          <a:xfrm>
            <a:off x="1233727" y="1752358"/>
            <a:ext cx="9971280" cy="4810548"/>
          </a:xfrm>
          <a:prstGeom prst="rect">
            <a:avLst/>
          </a:prstGeom>
          <a:noFill/>
        </p:spPr>
        <p:txBody>
          <a:bodyPr wrap="square" rtlCol="0">
            <a:spAutoFit/>
          </a:bodyPr>
          <a:lstStyle/>
          <a:p>
            <a:pPr algn="just">
              <a:lnSpc>
                <a:spcPct val="150000"/>
              </a:lnSpc>
            </a:pPr>
            <a:r>
              <a:rPr lang="en-US" altLang="en-US" sz="1400" dirty="0">
                <a:solidFill>
                  <a:srgbClr val="040406"/>
                </a:solidFill>
                <a:cs typeface="Times New Roman" panose="02020603050405020304" pitchFamily="18" charset="0"/>
              </a:rPr>
              <a:t>	</a:t>
            </a:r>
            <a:r>
              <a:rPr lang="en-US" altLang="en-US" sz="1400" dirty="0" err="1">
                <a:solidFill>
                  <a:srgbClr val="040406"/>
                </a:solidFill>
                <a:cs typeface="Times New Roman" panose="02020603050405020304" pitchFamily="18" charset="0"/>
              </a:rPr>
              <a:t>Luasnya</a:t>
            </a:r>
            <a:r>
              <a:rPr lang="en-US" altLang="en-US" sz="1400" dirty="0">
                <a:solidFill>
                  <a:srgbClr val="040406"/>
                </a:solidFill>
                <a:cs typeface="Times New Roman" panose="02020603050405020304" pitchFamily="18" charset="0"/>
              </a:rPr>
              <a:t> </a:t>
            </a:r>
            <a:r>
              <a:rPr lang="en-US" altLang="en-US" sz="1400" dirty="0" err="1">
                <a:solidFill>
                  <a:srgbClr val="040406"/>
                </a:solidFill>
                <a:cs typeface="Times New Roman" panose="02020603050405020304" pitchFamily="18" charset="0"/>
              </a:rPr>
              <a:t>penggunaan</a:t>
            </a:r>
            <a:r>
              <a:rPr lang="en-US" altLang="en-US" sz="1400" dirty="0">
                <a:solidFill>
                  <a:srgbClr val="040406"/>
                </a:solidFill>
                <a:cs typeface="Times New Roman" panose="02020603050405020304" pitchFamily="18" charset="0"/>
              </a:rPr>
              <a:t> </a:t>
            </a:r>
            <a:r>
              <a:rPr lang="en-US" altLang="en-US" sz="1400" dirty="0" err="1">
                <a:solidFill>
                  <a:srgbClr val="040406"/>
                </a:solidFill>
                <a:cs typeface="Times New Roman" panose="02020603050405020304" pitchFamily="18" charset="0"/>
              </a:rPr>
              <a:t>kriptografi</a:t>
            </a:r>
            <a:r>
              <a:rPr lang="en-US" altLang="en-US" sz="1400" dirty="0">
                <a:solidFill>
                  <a:srgbClr val="040406"/>
                </a:solidFill>
                <a:cs typeface="Times New Roman" panose="02020603050405020304" pitchFamily="18" charset="0"/>
              </a:rPr>
              <a:t> </a:t>
            </a:r>
            <a:r>
              <a:rPr lang="en-US" altLang="en-US" sz="1400" dirty="0" err="1">
                <a:solidFill>
                  <a:srgbClr val="040406"/>
                </a:solidFill>
                <a:cs typeface="Times New Roman" panose="02020603050405020304" pitchFamily="18" charset="0"/>
              </a:rPr>
              <a:t>kunci-publik</a:t>
            </a:r>
            <a:r>
              <a:rPr lang="en-US" altLang="en-US" sz="1400" dirty="0">
                <a:solidFill>
                  <a:srgbClr val="040406"/>
                </a:solidFill>
                <a:cs typeface="Times New Roman" panose="02020603050405020304" pitchFamily="18" charset="0"/>
              </a:rPr>
              <a:t> di </a:t>
            </a:r>
            <a:r>
              <a:rPr lang="en-US" altLang="en-US" sz="1400" dirty="0" err="1">
                <a:solidFill>
                  <a:srgbClr val="040406"/>
                </a:solidFill>
                <a:cs typeface="Times New Roman" panose="02020603050405020304" pitchFamily="18" charset="0"/>
              </a:rPr>
              <a:t>dalam</a:t>
            </a:r>
            <a:r>
              <a:rPr lang="en-US" altLang="en-US" sz="1400" dirty="0">
                <a:solidFill>
                  <a:srgbClr val="040406"/>
                </a:solidFill>
                <a:cs typeface="Times New Roman" panose="02020603050405020304" pitchFamily="18" charset="0"/>
              </a:rPr>
              <a:t> Internet </a:t>
            </a:r>
            <a:r>
              <a:rPr lang="en-US" altLang="en-US" sz="1400" dirty="0" err="1">
                <a:solidFill>
                  <a:srgbClr val="040406"/>
                </a:solidFill>
                <a:cs typeface="Times New Roman" panose="02020603050405020304" pitchFamily="18" charset="0"/>
              </a:rPr>
              <a:t>membutuhkan</a:t>
            </a:r>
            <a:r>
              <a:rPr lang="en-US" altLang="en-US" sz="1400" dirty="0">
                <a:solidFill>
                  <a:srgbClr val="040406"/>
                </a:solidFill>
                <a:cs typeface="Times New Roman" panose="02020603050405020304" pitchFamily="18" charset="0"/>
              </a:rPr>
              <a:t> </a:t>
            </a:r>
            <a:r>
              <a:rPr lang="en-US" altLang="en-US" sz="1400" dirty="0" err="1">
                <a:solidFill>
                  <a:srgbClr val="040406"/>
                </a:solidFill>
                <a:cs typeface="Times New Roman" panose="02020603050405020304" pitchFamily="18" charset="0"/>
              </a:rPr>
              <a:t>sebuah</a:t>
            </a:r>
            <a:r>
              <a:rPr lang="en-US" altLang="en-US" sz="1400" dirty="0">
                <a:solidFill>
                  <a:srgbClr val="040406"/>
                </a:solidFill>
                <a:cs typeface="Times New Roman" panose="02020603050405020304" pitchFamily="18" charset="0"/>
              </a:rPr>
              <a:t> </a:t>
            </a:r>
            <a:r>
              <a:rPr lang="en-US" altLang="en-US" sz="1400" dirty="0" err="1">
                <a:solidFill>
                  <a:srgbClr val="040406"/>
                </a:solidFill>
                <a:cs typeface="Times New Roman" panose="02020603050405020304" pitchFamily="18" charset="0"/>
              </a:rPr>
              <a:t>infrastruktur</a:t>
            </a:r>
            <a:r>
              <a:rPr lang="en-US" altLang="en-US" sz="1400" dirty="0">
                <a:solidFill>
                  <a:srgbClr val="040406"/>
                </a:solidFill>
                <a:cs typeface="Times New Roman" panose="02020603050405020304" pitchFamily="18" charset="0"/>
              </a:rPr>
              <a:t> yang </a:t>
            </a:r>
            <a:r>
              <a:rPr lang="en-US" altLang="en-US" sz="1400" dirty="0" err="1">
                <a:solidFill>
                  <a:srgbClr val="040406"/>
                </a:solidFill>
                <a:cs typeface="Times New Roman" panose="02020603050405020304" pitchFamily="18" charset="0"/>
              </a:rPr>
              <a:t>menyediakan</a:t>
            </a:r>
            <a:r>
              <a:rPr lang="en-US" altLang="en-US" sz="1400" dirty="0">
                <a:solidFill>
                  <a:srgbClr val="040406"/>
                </a:solidFill>
                <a:cs typeface="Times New Roman" panose="02020603050405020304" pitchFamily="18" charset="0"/>
              </a:rPr>
              <a:t> </a:t>
            </a:r>
            <a:r>
              <a:rPr lang="en-US" altLang="en-US" sz="1400" dirty="0" err="1">
                <a:solidFill>
                  <a:srgbClr val="040406"/>
                </a:solidFill>
                <a:cs typeface="Times New Roman" panose="02020603050405020304" pitchFamily="18" charset="0"/>
              </a:rPr>
              <a:t>layanan</a:t>
            </a:r>
            <a:r>
              <a:rPr lang="en-US" altLang="en-US" sz="1400" dirty="0">
                <a:solidFill>
                  <a:srgbClr val="040406"/>
                </a:solidFill>
                <a:cs typeface="Times New Roman" panose="02020603050405020304" pitchFamily="18" charset="0"/>
              </a:rPr>
              <a:t> </a:t>
            </a:r>
            <a:r>
              <a:rPr lang="en-US" altLang="en-US" sz="1400" dirty="0" err="1">
                <a:solidFill>
                  <a:srgbClr val="040406"/>
                </a:solidFill>
                <a:cs typeface="Times New Roman" panose="02020603050405020304" pitchFamily="18" charset="0"/>
              </a:rPr>
              <a:t>terintegrasi</a:t>
            </a:r>
            <a:r>
              <a:rPr lang="en-US" altLang="en-US" sz="1400" dirty="0">
                <a:solidFill>
                  <a:srgbClr val="040406"/>
                </a:solidFill>
                <a:cs typeface="Times New Roman" panose="02020603050405020304" pitchFamily="18" charset="0"/>
              </a:rPr>
              <a:t>  </a:t>
            </a:r>
            <a:r>
              <a:rPr lang="en-US" altLang="en-US" sz="1400" dirty="0" err="1">
                <a:solidFill>
                  <a:srgbClr val="040406"/>
                </a:solidFill>
                <a:cs typeface="Times New Roman" panose="02020603050405020304" pitchFamily="18" charset="0"/>
              </a:rPr>
              <a:t>untuk</a:t>
            </a:r>
            <a:r>
              <a:rPr lang="en-US" altLang="en-US" sz="1400" dirty="0">
                <a:solidFill>
                  <a:srgbClr val="040406"/>
                </a:solidFill>
                <a:cs typeface="Times New Roman" panose="02020603050405020304" pitchFamily="18" charset="0"/>
              </a:rPr>
              <a:t> </a:t>
            </a:r>
            <a:r>
              <a:rPr lang="en-US" altLang="en-US" sz="1400" dirty="0" err="1">
                <a:solidFill>
                  <a:srgbClr val="040406"/>
                </a:solidFill>
                <a:cs typeface="Times New Roman" panose="02020603050405020304" pitchFamily="18" charset="0"/>
              </a:rPr>
              <a:t>membuat</a:t>
            </a:r>
            <a:r>
              <a:rPr lang="en-US" altLang="en-US" sz="1400" dirty="0">
                <a:solidFill>
                  <a:srgbClr val="040406"/>
                </a:solidFill>
                <a:cs typeface="Times New Roman" panose="02020603050405020304" pitchFamily="18" charset="0"/>
              </a:rPr>
              <a:t>, </a:t>
            </a:r>
            <a:r>
              <a:rPr lang="en-US" altLang="en-US" sz="1400" dirty="0" err="1">
                <a:solidFill>
                  <a:srgbClr val="040406"/>
                </a:solidFill>
                <a:cs typeface="Times New Roman" panose="02020603050405020304" pitchFamily="18" charset="0"/>
              </a:rPr>
              <a:t>menyimpan</a:t>
            </a:r>
            <a:r>
              <a:rPr lang="en-US" altLang="en-US" sz="1400" dirty="0">
                <a:solidFill>
                  <a:srgbClr val="040406"/>
                </a:solidFill>
                <a:cs typeface="Times New Roman" panose="02020603050405020304" pitchFamily="18" charset="0"/>
              </a:rPr>
              <a:t>, </a:t>
            </a:r>
            <a:r>
              <a:rPr lang="en-US" altLang="en-US" sz="1400" dirty="0" err="1">
                <a:solidFill>
                  <a:srgbClr val="040406"/>
                </a:solidFill>
                <a:cs typeface="Times New Roman" panose="02020603050405020304" pitchFamily="18" charset="0"/>
              </a:rPr>
              <a:t>memverifikasi</a:t>
            </a:r>
            <a:r>
              <a:rPr lang="en-US" altLang="en-US" sz="1400" dirty="0">
                <a:solidFill>
                  <a:srgbClr val="040406"/>
                </a:solidFill>
                <a:cs typeface="Times New Roman" panose="02020603050405020304" pitchFamily="18" charset="0"/>
              </a:rPr>
              <a:t> dan </a:t>
            </a:r>
            <a:r>
              <a:rPr lang="en-US" altLang="en-US" sz="1400" dirty="0" err="1">
                <a:solidFill>
                  <a:srgbClr val="040406"/>
                </a:solidFill>
                <a:cs typeface="Times New Roman" panose="02020603050405020304" pitchFamily="18" charset="0"/>
              </a:rPr>
              <a:t>menghapus</a:t>
            </a:r>
            <a:r>
              <a:rPr lang="en-US" altLang="en-US" sz="1400" dirty="0">
                <a:solidFill>
                  <a:srgbClr val="040406"/>
                </a:solidFill>
                <a:cs typeface="Times New Roman" panose="02020603050405020304" pitchFamily="18" charset="0"/>
              </a:rPr>
              <a:t> </a:t>
            </a:r>
            <a:r>
              <a:rPr lang="en-US" altLang="en-US" sz="1400" dirty="0" err="1">
                <a:solidFill>
                  <a:srgbClr val="040406"/>
                </a:solidFill>
                <a:cs typeface="Times New Roman" panose="02020603050405020304" pitchFamily="18" charset="0"/>
              </a:rPr>
              <a:t>sertifikat</a:t>
            </a:r>
            <a:r>
              <a:rPr lang="en-US" altLang="en-US" sz="1400" dirty="0">
                <a:solidFill>
                  <a:srgbClr val="040406"/>
                </a:solidFill>
                <a:cs typeface="Times New Roman" panose="02020603050405020304" pitchFamily="18" charset="0"/>
              </a:rPr>
              <a:t> digital. </a:t>
            </a:r>
            <a:r>
              <a:rPr lang="nn-NO" altLang="en-US" sz="1400" dirty="0">
                <a:solidFill>
                  <a:srgbClr val="040406"/>
                </a:solidFill>
                <a:cs typeface="Times New Roman" panose="02020603050405020304" pitchFamily="18" charset="0"/>
              </a:rPr>
              <a:t>Infrastruktur tersebut juga mengatur CA dan membuat kebijakan. Infrastuktur tersebut dinamakan </a:t>
            </a:r>
            <a:r>
              <a:rPr lang="nn-NO" altLang="en-US" sz="1400" b="1" dirty="0">
                <a:solidFill>
                  <a:srgbClr val="040406"/>
                </a:solidFill>
                <a:cs typeface="Times New Roman" panose="02020603050405020304" pitchFamily="18" charset="0"/>
              </a:rPr>
              <a:t>Public-Key Infrastructure (PKI)</a:t>
            </a:r>
            <a:r>
              <a:rPr lang="nn-NO" altLang="en-US" sz="1400" dirty="0">
                <a:solidFill>
                  <a:srgbClr val="040406"/>
                </a:solidFill>
                <a:cs typeface="Times New Roman" panose="02020603050405020304" pitchFamily="18" charset="0"/>
              </a:rPr>
              <a:t>.</a:t>
            </a:r>
            <a:r>
              <a:rPr lang="nn-NO" altLang="en-US" sz="1400" b="1" dirty="0">
                <a:solidFill>
                  <a:srgbClr val="040406"/>
                </a:solidFill>
                <a:cs typeface="Times New Roman" panose="02020603050405020304" pitchFamily="18" charset="0"/>
              </a:rPr>
              <a:t> </a:t>
            </a:r>
          </a:p>
          <a:p>
            <a:pPr algn="just">
              <a:lnSpc>
                <a:spcPct val="150000"/>
              </a:lnSpc>
            </a:pPr>
            <a:endParaRPr lang="nn-NO" altLang="en-US" sz="1400" b="1" dirty="0">
              <a:solidFill>
                <a:srgbClr val="040406"/>
              </a:solidFill>
              <a:cs typeface="Times New Roman" panose="02020603050405020304" pitchFamily="18" charset="0"/>
            </a:endParaRPr>
          </a:p>
          <a:p>
            <a:pPr algn="just">
              <a:lnSpc>
                <a:spcPct val="150000"/>
              </a:lnSpc>
            </a:pPr>
            <a:r>
              <a:rPr lang="nn-NO" altLang="en-US" sz="1400" b="1" dirty="0">
                <a:solidFill>
                  <a:srgbClr val="040406"/>
                </a:solidFill>
                <a:cs typeface="Times New Roman" panose="02020603050405020304" pitchFamily="18" charset="0"/>
              </a:rPr>
              <a:t>	</a:t>
            </a:r>
            <a:r>
              <a:rPr lang="nn-NO" altLang="en-US" sz="1400" dirty="0">
                <a:solidFill>
                  <a:srgbClr val="040406"/>
                </a:solidFill>
                <a:cs typeface="Times New Roman" panose="02020603050405020304" pitchFamily="18" charset="0"/>
              </a:rPr>
              <a:t>PKI adalah sekumpulan hardware, software, orang, kebijakan, dan prosedur yang dibutuhkan untuk membuat, mengelola, mendistribusikan, menyimpan, dan membuang sertifkat digital.</a:t>
            </a:r>
          </a:p>
          <a:p>
            <a:pPr algn="just">
              <a:lnSpc>
                <a:spcPct val="150000"/>
              </a:lnSpc>
            </a:pPr>
            <a:endParaRPr lang="nn-NO" altLang="en-US" sz="1400" dirty="0">
              <a:solidFill>
                <a:srgbClr val="040406"/>
              </a:solidFill>
              <a:cs typeface="Times New Roman" panose="02020603050405020304" pitchFamily="18" charset="0"/>
            </a:endParaRPr>
          </a:p>
          <a:p>
            <a:pPr algn="just">
              <a:lnSpc>
                <a:spcPct val="150000"/>
              </a:lnSpc>
            </a:pPr>
            <a:r>
              <a:rPr lang="nn-NO" altLang="en-US" sz="1400" dirty="0">
                <a:solidFill>
                  <a:srgbClr val="040406"/>
                </a:solidFill>
                <a:cs typeface="Times New Roman" panose="02020603050405020304" pitchFamily="18" charset="0"/>
              </a:rPr>
              <a:t>	PKI terdiri atas komponen-komponen:</a:t>
            </a:r>
          </a:p>
          <a:p>
            <a:pPr marL="1204913" algn="just">
              <a:lnSpc>
                <a:spcPct val="150000"/>
              </a:lnSpc>
            </a:pPr>
            <a:r>
              <a:rPr lang="nn-NO" altLang="en-US" sz="1400" dirty="0">
                <a:solidFill>
                  <a:srgbClr val="040406"/>
                </a:solidFill>
                <a:cs typeface="Times New Roman" panose="02020603050405020304" pitchFamily="18" charset="0"/>
              </a:rPr>
              <a:t>- CA yang menerbitkan dan memverifikasi sertifikat digital</a:t>
            </a:r>
          </a:p>
          <a:p>
            <a:pPr marL="1204913" algn="just">
              <a:lnSpc>
                <a:spcPct val="150000"/>
              </a:lnSpc>
            </a:pPr>
            <a:r>
              <a:rPr lang="nn-NO" altLang="en-US" sz="1400" dirty="0">
                <a:solidFill>
                  <a:srgbClr val="040406"/>
                </a:solidFill>
                <a:cs typeface="Times New Roman" panose="02020603050405020304" pitchFamily="18" charset="0"/>
              </a:rPr>
              <a:t>- RA (Registration Authority) yang memverifikasi identitas pengguna yang meminta informasi dari CA</a:t>
            </a:r>
          </a:p>
          <a:p>
            <a:pPr marL="1204913" algn="just">
              <a:lnSpc>
                <a:spcPct val="150000"/>
              </a:lnSpc>
            </a:pPr>
            <a:r>
              <a:rPr lang="nn-NO" altLang="en-US" sz="1400" dirty="0">
                <a:solidFill>
                  <a:srgbClr val="040406"/>
                </a:solidFill>
                <a:cs typeface="Times New Roman" panose="02020603050405020304" pitchFamily="18" charset="0"/>
              </a:rPr>
              <a:t>- Repositori (menyimpan sertifikat digital dan CRL) </a:t>
            </a:r>
          </a:p>
          <a:p>
            <a:pPr marL="1204913" algn="just">
              <a:lnSpc>
                <a:spcPct val="150000"/>
              </a:lnSpc>
            </a:pPr>
            <a:r>
              <a:rPr lang="nn-NO" altLang="en-US" sz="1400" dirty="0">
                <a:solidFill>
                  <a:srgbClr val="040406"/>
                </a:solidFill>
                <a:cs typeface="Times New Roman" panose="02020603050405020304" pitchFamily="18" charset="0"/>
              </a:rPr>
              <a:t>- Aturan/kebijakan (policy)</a:t>
            </a:r>
          </a:p>
          <a:p>
            <a:pPr algn="just">
              <a:lnSpc>
                <a:spcPct val="150000"/>
              </a:lnSpc>
            </a:pPr>
            <a:endParaRPr lang="nn-NO" altLang="en-US" sz="1400" dirty="0">
              <a:solidFill>
                <a:srgbClr val="040406"/>
              </a:solidFill>
              <a:cs typeface="Times New Roman" panose="02020603050405020304" pitchFamily="18" charset="0"/>
            </a:endParaRPr>
          </a:p>
          <a:p>
            <a:pPr algn="just">
              <a:lnSpc>
                <a:spcPct val="150000"/>
              </a:lnSpc>
            </a:pPr>
            <a:endParaRPr lang="nn-NO" altLang="en-US" sz="1400" dirty="0">
              <a:solidFill>
                <a:srgbClr val="040406"/>
              </a:solidFill>
              <a:cs typeface="Times New Roman" panose="02020603050405020304" pitchFamily="18" charset="0"/>
            </a:endParaRPr>
          </a:p>
          <a:p>
            <a:pPr>
              <a:lnSpc>
                <a:spcPct val="90000"/>
              </a:lnSpc>
            </a:pPr>
            <a:endParaRPr lang="en-US" altLang="en-US" sz="1400" dirty="0">
              <a:solidFill>
                <a:srgbClr val="040406"/>
              </a:solidFill>
              <a:cs typeface="Times New Roman" panose="02020603050405020304" pitchFamily="18" charset="0"/>
            </a:endParaRPr>
          </a:p>
        </p:txBody>
      </p:sp>
    </p:spTree>
    <p:extLst>
      <p:ext uri="{BB962C8B-B14F-4D97-AF65-F5344CB8AC3E}">
        <p14:creationId xmlns:p14="http://schemas.microsoft.com/office/powerpoint/2010/main" val="2308396453"/>
      </p:ext>
    </p:extLst>
  </p:cSld>
  <p:clrMapOvr>
    <a:masterClrMapping/>
  </p:clrMapOvr>
  <mc:AlternateContent xmlns:mc="http://schemas.openxmlformats.org/markup-compatibility/2006" xmlns:p14="http://schemas.microsoft.com/office/powerpoint/2010/main">
    <mc:Choice Requires="p14">
      <p:transition p14:dur="10"/>
    </mc:Choice>
    <mc:Fallback xmlns="" xmlns:a14="http://schemas.microsoft.com/office/drawing/2010/main">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04649" y="866432"/>
            <a:ext cx="4808099" cy="523220"/>
          </a:xfrm>
          <a:prstGeom prst="rect">
            <a:avLst/>
          </a:prstGeom>
          <a:noFill/>
        </p:spPr>
        <p:txBody>
          <a:bodyPr wrap="square" rtlCol="0">
            <a:spAutoFit/>
          </a:bodyPr>
          <a:lstStyle/>
          <a:p>
            <a:r>
              <a:rPr lang="en-US" altLang="zh-CN" sz="2800" dirty="0">
                <a:solidFill>
                  <a:schemeClr val="tx1">
                    <a:lumMod val="85000"/>
                    <a:lumOff val="15000"/>
                  </a:schemeClr>
                </a:solidFill>
                <a:latin typeface="FZZhengHeiS-DB-GB" panose="02000000000000000000" pitchFamily="2" charset="0"/>
                <a:ea typeface="FZZhengHeiS-DB-GB" panose="02000000000000000000" pitchFamily="2" charset="0"/>
              </a:rPr>
              <a:t>Public Key Infrastructure (PKI)</a:t>
            </a:r>
            <a:endParaRPr lang="zh-CN" altLang="en-US" sz="2800" dirty="0">
              <a:solidFill>
                <a:schemeClr val="tx1">
                  <a:lumMod val="85000"/>
                  <a:lumOff val="15000"/>
                </a:schemeClr>
              </a:solidFill>
              <a:latin typeface="FZZhengHeiS-DB-GB" panose="02000000000000000000" pitchFamily="2" charset="0"/>
              <a:ea typeface="FZZhengHeiS-DB-GB" panose="02000000000000000000" pitchFamily="2" charset="0"/>
            </a:endParaRPr>
          </a:p>
        </p:txBody>
      </p:sp>
      <p:cxnSp>
        <p:nvCxnSpPr>
          <p:cNvPr id="6" name="直接连接符 5"/>
          <p:cNvCxnSpPr/>
          <p:nvPr/>
        </p:nvCxnSpPr>
        <p:spPr>
          <a:xfrm>
            <a:off x="796413" y="902501"/>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sp>
        <p:nvSpPr>
          <p:cNvPr id="25" name="Rounded Rectangle 7">
            <a:extLst>
              <a:ext uri="{FF2B5EF4-FFF2-40B4-BE49-F238E27FC236}">
                <a16:creationId xmlns:a16="http://schemas.microsoft.com/office/drawing/2014/main" id="{AD4C665C-17DF-49CF-BD6E-B458EC0A8F4F}"/>
              </a:ext>
            </a:extLst>
          </p:cNvPr>
          <p:cNvSpPr/>
          <p:nvPr/>
        </p:nvSpPr>
        <p:spPr>
          <a:xfrm>
            <a:off x="9879950" y="866432"/>
            <a:ext cx="1325057" cy="413563"/>
          </a:xfrm>
          <a:prstGeom prst="roundRect">
            <a:avLst>
              <a:gd name="adj" fmla="val 50000"/>
            </a:avLst>
          </a:prstGeom>
          <a:solidFill>
            <a:schemeClr val="bg1">
              <a:alpha val="0"/>
            </a:schemeClr>
          </a:solidFill>
          <a:ln w="158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700" dirty="0">
                <a:solidFill>
                  <a:schemeClr val="tx1"/>
                </a:solidFill>
              </a:rPr>
              <a:t>LOGO</a:t>
            </a:r>
            <a:endParaRPr lang="ko-KR" altLang="en-US" sz="2700" dirty="0">
              <a:solidFill>
                <a:schemeClr val="tx1"/>
              </a:solidFill>
            </a:endParaRPr>
          </a:p>
        </p:txBody>
      </p:sp>
      <p:sp>
        <p:nvSpPr>
          <p:cNvPr id="26" name="文本框 42">
            <a:extLst>
              <a:ext uri="{FF2B5EF4-FFF2-40B4-BE49-F238E27FC236}">
                <a16:creationId xmlns:a16="http://schemas.microsoft.com/office/drawing/2014/main" id="{52415D6F-7BBB-42E9-9C75-39FF11BA215C}"/>
              </a:ext>
            </a:extLst>
          </p:cNvPr>
          <p:cNvSpPr txBox="1"/>
          <p:nvPr/>
        </p:nvSpPr>
        <p:spPr>
          <a:xfrm>
            <a:off x="904649" y="1777758"/>
            <a:ext cx="10300358" cy="3937488"/>
          </a:xfrm>
          <a:prstGeom prst="rect">
            <a:avLst/>
          </a:prstGeom>
          <a:noFill/>
        </p:spPr>
        <p:txBody>
          <a:bodyPr wrap="square" rtlCol="0">
            <a:spAutoFit/>
          </a:bodyPr>
          <a:lstStyle/>
          <a:p>
            <a:pPr algn="just">
              <a:lnSpc>
                <a:spcPct val="150000"/>
              </a:lnSpc>
            </a:pPr>
            <a:r>
              <a:rPr lang="nn-NO" altLang="en-US" sz="1400" b="1" dirty="0">
                <a:solidFill>
                  <a:srgbClr val="040406"/>
                </a:solidFill>
                <a:cs typeface="Times New Roman" panose="02020603050405020304" pitchFamily="18" charset="0"/>
              </a:rPr>
              <a:t>Penyedia PKI adalah:</a:t>
            </a:r>
          </a:p>
          <a:p>
            <a:pPr marL="520700" indent="-228600" algn="just">
              <a:lnSpc>
                <a:spcPct val="150000"/>
              </a:lnSpc>
              <a:buFont typeface="Wingdings" panose="05000000000000000000" pitchFamily="2" charset="2"/>
              <a:buChar char="§"/>
            </a:pPr>
            <a:r>
              <a:rPr lang="nn-NO" altLang="en-US" sz="1400" dirty="0">
                <a:solidFill>
                  <a:srgbClr val="040406"/>
                </a:solidFill>
                <a:cs typeface="Times New Roman" panose="02020603050405020304" pitchFamily="18" charset="0"/>
              </a:rPr>
              <a:t>RSA, yang telah mengembangkan algoritma utama yang digunakan oleh vendor PKI</a:t>
            </a:r>
          </a:p>
          <a:p>
            <a:pPr marL="520700" indent="-228600" algn="just">
              <a:lnSpc>
                <a:spcPct val="150000"/>
              </a:lnSpc>
              <a:buFont typeface="Wingdings" panose="05000000000000000000" pitchFamily="2" charset="2"/>
              <a:buChar char="§"/>
            </a:pPr>
            <a:r>
              <a:rPr lang="nn-NO" altLang="en-US" sz="1400" dirty="0">
                <a:solidFill>
                  <a:srgbClr val="040406"/>
                </a:solidFill>
                <a:cs typeface="Times New Roman" panose="02020603050405020304" pitchFamily="18" charset="0"/>
              </a:rPr>
              <a:t> Verisign, yang bertindak sebagai otoritas sertifikat dan menjual perangkat lunak yang memungkinkan perusahaan membuat otoritas sertifikat sendiri</a:t>
            </a:r>
          </a:p>
          <a:p>
            <a:pPr marL="520700" indent="-228600" algn="just">
              <a:lnSpc>
                <a:spcPct val="150000"/>
              </a:lnSpc>
              <a:buFont typeface="Wingdings" panose="05000000000000000000" pitchFamily="2" charset="2"/>
              <a:buChar char="§"/>
            </a:pPr>
            <a:r>
              <a:rPr lang="nn-NO" altLang="en-US" sz="1400" dirty="0">
                <a:solidFill>
                  <a:srgbClr val="040406"/>
                </a:solidFill>
                <a:cs typeface="Times New Roman" panose="02020603050405020304" pitchFamily="18" charset="0"/>
              </a:rPr>
              <a:t>GTE CyberTrust, yang menyediakan metodologi Implementasi PKI dan layanan konsultasi yang rencananya akan dijual ke perusahaan lain dengan harga tetap</a:t>
            </a:r>
          </a:p>
          <a:p>
            <a:pPr marL="520700" indent="-228600" algn="just">
              <a:lnSpc>
                <a:spcPct val="150000"/>
              </a:lnSpc>
              <a:buFont typeface="Wingdings" panose="05000000000000000000" pitchFamily="2" charset="2"/>
              <a:buChar char="§"/>
            </a:pPr>
            <a:r>
              <a:rPr lang="nn-NO" altLang="en-US" sz="1400" dirty="0">
                <a:solidFill>
                  <a:srgbClr val="040406"/>
                </a:solidFill>
                <a:cs typeface="Times New Roman" panose="02020603050405020304" pitchFamily="18" charset="0"/>
              </a:rPr>
              <a:t>Xcert, yang produk Web Sentry-nya yang memeriksa status pencabutan sertifikat di server, menggunakan Online Certificate Status Protocol (OCSP)</a:t>
            </a:r>
          </a:p>
          <a:p>
            <a:pPr marL="520700" indent="-228600" algn="just">
              <a:lnSpc>
                <a:spcPct val="150000"/>
              </a:lnSpc>
              <a:buFont typeface="Wingdings" panose="05000000000000000000" pitchFamily="2" charset="2"/>
              <a:buChar char="§"/>
            </a:pPr>
            <a:r>
              <a:rPr lang="nn-NO" altLang="en-US" sz="1400" dirty="0">
                <a:solidFill>
                  <a:srgbClr val="040406"/>
                </a:solidFill>
                <a:cs typeface="Times New Roman" panose="02020603050405020304" pitchFamily="18" charset="0"/>
              </a:rPr>
              <a:t>Netscape, yang produk Directory Server-nya dikatakan mendukung 50 juta objek dan memproses 5.000 kueri per detik; Secure E-Commerce, yang memungkinkan perusahaan atau manajer ekstranet untuk mengelola sertifikat digital; dan Meta-Directory, yang dapat menghubungkan semua direktori perusahaan menjadi satu direktori untuk manajemen keamanan Rinaldi M/IF4020 Kriptografi/Prodi Informatika STEI-ITB 47</a:t>
            </a:r>
          </a:p>
        </p:txBody>
      </p:sp>
    </p:spTree>
    <p:extLst>
      <p:ext uri="{BB962C8B-B14F-4D97-AF65-F5344CB8AC3E}">
        <p14:creationId xmlns:p14="http://schemas.microsoft.com/office/powerpoint/2010/main" val="814667178"/>
      </p:ext>
    </p:extLst>
  </p:cSld>
  <p:clrMapOvr>
    <a:masterClrMapping/>
  </p:clrMapOvr>
  <mc:AlternateContent xmlns:mc="http://schemas.openxmlformats.org/markup-compatibility/2006" xmlns:p14="http://schemas.microsoft.com/office/powerpoint/2010/main">
    <mc:Choice Requires="p14">
      <p:transition p14:dur="10"/>
    </mc:Choice>
    <mc:Fallback xmlns="" xmlns:a14="http://schemas.microsoft.com/office/drawing/2010/main">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86993" y="866432"/>
            <a:ext cx="2538453" cy="523220"/>
          </a:xfrm>
          <a:prstGeom prst="rect">
            <a:avLst/>
          </a:prstGeom>
          <a:noFill/>
        </p:spPr>
        <p:txBody>
          <a:bodyPr wrap="square" rtlCol="0">
            <a:spAutoFit/>
          </a:bodyPr>
          <a:lstStyle/>
          <a:p>
            <a:r>
              <a:rPr lang="en-US" altLang="zh-CN" sz="2800" dirty="0" err="1">
                <a:solidFill>
                  <a:schemeClr val="tx1">
                    <a:lumMod val="85000"/>
                    <a:lumOff val="15000"/>
                  </a:schemeClr>
                </a:solidFill>
                <a:latin typeface="FZZhengHeiS-DB-GB" panose="02000000000000000000" pitchFamily="2" charset="0"/>
                <a:ea typeface="FZZhengHeiS-DB-GB" panose="02000000000000000000" pitchFamily="2" charset="0"/>
              </a:rPr>
              <a:t>Sumber</a:t>
            </a:r>
            <a:endParaRPr lang="zh-CN" altLang="en-US" sz="2800" dirty="0">
              <a:solidFill>
                <a:schemeClr val="tx1">
                  <a:lumMod val="85000"/>
                  <a:lumOff val="15000"/>
                </a:schemeClr>
              </a:solidFill>
              <a:latin typeface="FZZhengHeiS-DB-GB" panose="02000000000000000000" pitchFamily="2" charset="0"/>
              <a:ea typeface="FZZhengHeiS-DB-GB" panose="02000000000000000000" pitchFamily="2" charset="0"/>
            </a:endParaRPr>
          </a:p>
        </p:txBody>
      </p:sp>
      <p:cxnSp>
        <p:nvCxnSpPr>
          <p:cNvPr id="6" name="直接连接符 5"/>
          <p:cNvCxnSpPr/>
          <p:nvPr/>
        </p:nvCxnSpPr>
        <p:spPr>
          <a:xfrm>
            <a:off x="878758" y="913708"/>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sp>
        <p:nvSpPr>
          <p:cNvPr id="30" name="Rounded Rectangle 7">
            <a:extLst>
              <a:ext uri="{FF2B5EF4-FFF2-40B4-BE49-F238E27FC236}">
                <a16:creationId xmlns:a16="http://schemas.microsoft.com/office/drawing/2014/main" id="{9807848E-73B6-42FA-8A5C-A30A051CC0AF}"/>
              </a:ext>
            </a:extLst>
          </p:cNvPr>
          <p:cNvSpPr/>
          <p:nvPr/>
        </p:nvSpPr>
        <p:spPr>
          <a:xfrm>
            <a:off x="9879950" y="866432"/>
            <a:ext cx="1325057" cy="413563"/>
          </a:xfrm>
          <a:prstGeom prst="roundRect">
            <a:avLst>
              <a:gd name="adj" fmla="val 50000"/>
            </a:avLst>
          </a:prstGeom>
          <a:solidFill>
            <a:schemeClr val="bg1">
              <a:alpha val="0"/>
            </a:schemeClr>
          </a:solidFill>
          <a:ln w="158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700" dirty="0">
                <a:solidFill>
                  <a:schemeClr val="tx1"/>
                </a:solidFill>
              </a:rPr>
              <a:t>LOGO</a:t>
            </a:r>
            <a:endParaRPr lang="ko-KR" altLang="en-US" sz="2700" dirty="0">
              <a:solidFill>
                <a:schemeClr val="tx1"/>
              </a:solidFill>
            </a:endParaRPr>
          </a:p>
        </p:txBody>
      </p:sp>
      <p:sp>
        <p:nvSpPr>
          <p:cNvPr id="31" name="文本框 15">
            <a:extLst>
              <a:ext uri="{FF2B5EF4-FFF2-40B4-BE49-F238E27FC236}">
                <a16:creationId xmlns:a16="http://schemas.microsoft.com/office/drawing/2014/main" id="{DFF4BCEB-5BCF-4148-9EBD-23F5A7BA7C60}"/>
              </a:ext>
            </a:extLst>
          </p:cNvPr>
          <p:cNvSpPr txBox="1"/>
          <p:nvPr/>
        </p:nvSpPr>
        <p:spPr>
          <a:xfrm>
            <a:off x="1371329" y="3105834"/>
            <a:ext cx="9449341" cy="646331"/>
          </a:xfrm>
          <a:prstGeom prst="rect">
            <a:avLst/>
          </a:prstGeom>
          <a:noFill/>
        </p:spPr>
        <p:txBody>
          <a:bodyPr wrap="square" rtlCol="0">
            <a:spAutoFit/>
          </a:bodyPr>
          <a:lstStyle/>
          <a:p>
            <a:r>
              <a:rPr lang="en-US" b="1" dirty="0" err="1"/>
              <a:t>Sertifikat</a:t>
            </a:r>
            <a:r>
              <a:rPr lang="en-US" b="1" dirty="0"/>
              <a:t> Digital dan Public Key Infrastructure ( PKI</a:t>
            </a:r>
            <a:r>
              <a:rPr lang="en-US" dirty="0"/>
              <a:t> ). </a:t>
            </a:r>
            <a:r>
              <a:rPr lang="en-US" dirty="0" err="1"/>
              <a:t>Bahan</a:t>
            </a:r>
            <a:r>
              <a:rPr lang="en-US" dirty="0"/>
              <a:t> </a:t>
            </a:r>
            <a:r>
              <a:rPr lang="en-US" dirty="0" err="1"/>
              <a:t>Kuliah</a:t>
            </a:r>
            <a:r>
              <a:rPr lang="en-US" dirty="0"/>
              <a:t> IF3058 </a:t>
            </a:r>
            <a:r>
              <a:rPr lang="en-US" dirty="0" err="1"/>
              <a:t>Kriptografi</a:t>
            </a:r>
            <a:r>
              <a:rPr lang="en-US" dirty="0"/>
              <a:t> Oleh : Rinaldi Munir Program </a:t>
            </a:r>
            <a:r>
              <a:rPr lang="en-US" dirty="0" err="1"/>
              <a:t>Studi</a:t>
            </a:r>
            <a:r>
              <a:rPr lang="en-US" dirty="0"/>
              <a:t> </a:t>
            </a:r>
            <a:r>
              <a:rPr lang="en-US" dirty="0" err="1"/>
              <a:t>Informatika</a:t>
            </a:r>
            <a:r>
              <a:rPr lang="en-US" dirty="0"/>
              <a:t> ITB.</a:t>
            </a:r>
            <a:endParaRPr lang="en-US" altLang="zh-CN" sz="2400" b="1" dirty="0">
              <a:solidFill>
                <a:schemeClr val="tx1">
                  <a:lumMod val="75000"/>
                  <a:lumOff val="25000"/>
                </a:schemeClr>
              </a:solidFill>
              <a:latin typeface="FZZhengHeiS-DB-GB" panose="02000000000000000000" pitchFamily="2" charset="0"/>
              <a:ea typeface="FZZhengHeiS-DB-GB" panose="02000000000000000000" pitchFamily="2" charset="0"/>
            </a:endParaRPr>
          </a:p>
        </p:txBody>
      </p:sp>
    </p:spTree>
    <p:extLst>
      <p:ext uri="{BB962C8B-B14F-4D97-AF65-F5344CB8AC3E}">
        <p14:creationId xmlns:p14="http://schemas.microsoft.com/office/powerpoint/2010/main" val="2090670497"/>
      </p:ext>
    </p:extLst>
  </p:cSld>
  <p:clrMapOvr>
    <a:masterClrMapping/>
  </p:clrMapOvr>
  <mc:AlternateContent xmlns:mc="http://schemas.openxmlformats.org/markup-compatibility/2006" xmlns:p14="http://schemas.microsoft.com/office/powerpoint/2010/main">
    <mc:Choice Requires="p14">
      <p:transition p14:dur="10"/>
    </mc:Choice>
    <mc:Fallback xmlns="" xmlns:a14="http://schemas.microsoft.com/office/drawing/2010/main">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9984658" y="4866967"/>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245805" y="294968"/>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245805" y="4866967"/>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9984658" y="294968"/>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圆角矩形 7"/>
          <p:cNvSpPr/>
          <p:nvPr/>
        </p:nvSpPr>
        <p:spPr>
          <a:xfrm>
            <a:off x="403122" y="405580"/>
            <a:ext cx="11385755" cy="5958349"/>
          </a:xfrm>
          <a:prstGeom prst="roundRect">
            <a:avLst>
              <a:gd name="adj" fmla="val 1568"/>
            </a:avLst>
          </a:prstGeom>
          <a:solidFill>
            <a:schemeClr val="bg1"/>
          </a:solidFill>
          <a:ln>
            <a:noFill/>
          </a:ln>
          <a:effectLst>
            <a:glow rad="228600">
              <a:schemeClr val="tx1">
                <a:alpha val="3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2718926" y="2729982"/>
            <a:ext cx="6754146" cy="584775"/>
          </a:xfrm>
          <a:prstGeom prst="rect">
            <a:avLst/>
          </a:prstGeom>
          <a:noFill/>
        </p:spPr>
        <p:txBody>
          <a:bodyPr wrap="square" rtlCol="0">
            <a:spAutoFit/>
          </a:bodyPr>
          <a:lstStyle/>
          <a:p>
            <a:pPr algn="ctr"/>
            <a:r>
              <a:rPr lang="en-US" altLang="zh-CN" sz="3200" dirty="0">
                <a:solidFill>
                  <a:srgbClr val="1C4885"/>
                </a:solidFill>
                <a:latin typeface="FZZhengHeiS-DB-GB" panose="02000000000000000000" pitchFamily="2" charset="0"/>
                <a:ea typeface="FZZhengHeiS-DB-GB" panose="02000000000000000000" pitchFamily="2" charset="0"/>
              </a:rPr>
              <a:t>Thank You.</a:t>
            </a:r>
            <a:endParaRPr lang="zh-CN" altLang="en-US" sz="3200" dirty="0">
              <a:solidFill>
                <a:srgbClr val="1C4885"/>
              </a:solidFill>
              <a:latin typeface="FZZhengHeiS-DB-GB" panose="02000000000000000000" pitchFamily="2" charset="0"/>
              <a:ea typeface="FZZhengHeiS-DB-GB" panose="02000000000000000000" pitchFamily="2" charset="0"/>
            </a:endParaRPr>
          </a:p>
        </p:txBody>
      </p:sp>
      <p:cxnSp>
        <p:nvCxnSpPr>
          <p:cNvPr id="11" name="直接连接符 10"/>
          <p:cNvCxnSpPr/>
          <p:nvPr/>
        </p:nvCxnSpPr>
        <p:spPr>
          <a:xfrm>
            <a:off x="5401597" y="3738717"/>
            <a:ext cx="1388806"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4" name="Rounded Rectangle 7">
            <a:extLst>
              <a:ext uri="{FF2B5EF4-FFF2-40B4-BE49-F238E27FC236}">
                <a16:creationId xmlns:a16="http://schemas.microsoft.com/office/drawing/2014/main" id="{30A3921E-715F-4BF4-A23C-A35E91A85C11}"/>
              </a:ext>
            </a:extLst>
          </p:cNvPr>
          <p:cNvSpPr/>
          <p:nvPr/>
        </p:nvSpPr>
        <p:spPr>
          <a:xfrm>
            <a:off x="9879950" y="866432"/>
            <a:ext cx="1325057" cy="413563"/>
          </a:xfrm>
          <a:prstGeom prst="roundRect">
            <a:avLst>
              <a:gd name="adj" fmla="val 50000"/>
            </a:avLst>
          </a:prstGeom>
          <a:solidFill>
            <a:schemeClr val="bg1">
              <a:alpha val="0"/>
            </a:schemeClr>
          </a:solidFill>
          <a:ln w="158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700" dirty="0">
                <a:solidFill>
                  <a:schemeClr val="tx1"/>
                </a:solidFill>
              </a:rPr>
              <a:t>LOGO</a:t>
            </a:r>
            <a:endParaRPr lang="ko-KR" altLang="en-US" sz="2700" dirty="0">
              <a:solidFill>
                <a:schemeClr val="tx1"/>
              </a:solidFill>
            </a:endParaRPr>
          </a:p>
        </p:txBody>
      </p:sp>
    </p:spTree>
    <p:extLst>
      <p:ext uri="{BB962C8B-B14F-4D97-AF65-F5344CB8AC3E}">
        <p14:creationId xmlns:p14="http://schemas.microsoft.com/office/powerpoint/2010/main" val="57088053"/>
      </p:ext>
    </p:extLst>
  </p:cSld>
  <p:clrMapOvr>
    <a:masterClrMapping/>
  </p:clrMapOvr>
  <mc:AlternateContent xmlns:mc="http://schemas.openxmlformats.org/markup-compatibility/2006" xmlns:p14="http://schemas.microsoft.com/office/powerpoint/2010/main">
    <mc:Choice Requires="p14">
      <p:transition p14:dur="10"/>
    </mc:Choice>
    <mc:Fallback xmlns="" xmlns:a14="http://schemas.microsoft.com/office/drawing/2010/main">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45805" y="294968"/>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9984658" y="4866967"/>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圆角矩形 5"/>
          <p:cNvSpPr/>
          <p:nvPr/>
        </p:nvSpPr>
        <p:spPr>
          <a:xfrm>
            <a:off x="320536" y="459156"/>
            <a:ext cx="11385755" cy="5958349"/>
          </a:xfrm>
          <a:prstGeom prst="roundRect">
            <a:avLst>
              <a:gd name="adj" fmla="val 1568"/>
            </a:avLst>
          </a:prstGeom>
          <a:solidFill>
            <a:schemeClr val="bg1"/>
          </a:solidFill>
          <a:ln>
            <a:noFill/>
          </a:ln>
          <a:effectLst>
            <a:glow rad="228600">
              <a:srgbClr val="02615A">
                <a:alpha val="3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956058" y="950469"/>
            <a:ext cx="402626" cy="402626"/>
          </a:xfrm>
          <a:prstGeom prst="ellipse">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b="1" dirty="0">
              <a:solidFill>
                <a:schemeClr val="bg1"/>
              </a:solidFill>
              <a:latin typeface="FuturaBookC" pitchFamily="2" charset="-52"/>
            </a:endParaRPr>
          </a:p>
        </p:txBody>
      </p:sp>
      <p:sp>
        <p:nvSpPr>
          <p:cNvPr id="8" name="文本框 7"/>
          <p:cNvSpPr txBox="1"/>
          <p:nvPr/>
        </p:nvSpPr>
        <p:spPr>
          <a:xfrm>
            <a:off x="1551113" y="866432"/>
            <a:ext cx="5760360" cy="523220"/>
          </a:xfrm>
          <a:prstGeom prst="rect">
            <a:avLst/>
          </a:prstGeom>
          <a:noFill/>
        </p:spPr>
        <p:txBody>
          <a:bodyPr wrap="square" rtlCol="0">
            <a:spAutoFit/>
          </a:bodyPr>
          <a:lstStyle/>
          <a:p>
            <a:r>
              <a:rPr lang="en-US" altLang="zh-CN" sz="2800" dirty="0" err="1">
                <a:solidFill>
                  <a:srgbClr val="1C4885"/>
                </a:solidFill>
                <a:latin typeface="FZZhengHeiS-DB-GB" panose="02000000000000000000" pitchFamily="2" charset="0"/>
                <a:ea typeface="FZZhengHeiS-DB-GB" panose="02000000000000000000" pitchFamily="2" charset="0"/>
              </a:rPr>
              <a:t>Pengertian</a:t>
            </a:r>
            <a:endParaRPr lang="zh-CN" altLang="en-US" sz="2800" dirty="0">
              <a:solidFill>
                <a:srgbClr val="1C4885"/>
              </a:solidFill>
              <a:latin typeface="FZZhengHeiS-DB-GB" panose="02000000000000000000" pitchFamily="2" charset="0"/>
              <a:ea typeface="FZZhengHeiS-DB-GB" panose="02000000000000000000" pitchFamily="2" charset="0"/>
            </a:endParaRPr>
          </a:p>
        </p:txBody>
      </p:sp>
      <p:cxnSp>
        <p:nvCxnSpPr>
          <p:cNvPr id="9" name="直接连接符 8"/>
          <p:cNvCxnSpPr/>
          <p:nvPr/>
        </p:nvCxnSpPr>
        <p:spPr>
          <a:xfrm>
            <a:off x="1670328" y="1550848"/>
            <a:ext cx="1112406"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1551113" y="1820497"/>
            <a:ext cx="9089774" cy="3785652"/>
          </a:xfrm>
          <a:prstGeom prst="rect">
            <a:avLst/>
          </a:prstGeom>
          <a:noFill/>
        </p:spPr>
        <p:txBody>
          <a:bodyPr wrap="square" rtlCol="0">
            <a:spAutoFit/>
          </a:bodyPr>
          <a:lstStyle/>
          <a:p>
            <a:pPr algn="just"/>
            <a:r>
              <a:rPr lang="en-US" altLang="zh-CN" sz="1600" dirty="0">
                <a:solidFill>
                  <a:schemeClr val="tx1">
                    <a:lumMod val="85000"/>
                    <a:lumOff val="15000"/>
                  </a:schemeClr>
                </a:solidFill>
                <a:latin typeface="FuturaBookC" pitchFamily="2" charset="-52"/>
                <a:ea typeface="锐字逼格青春粗黑体简2.0" panose="02010604000000000000" pitchFamily="2" charset="-122"/>
              </a:rPr>
              <a:t>	</a:t>
            </a:r>
            <a:r>
              <a:rPr lang="en-US" altLang="zh-CN" sz="1600" b="1" dirty="0" err="1">
                <a:solidFill>
                  <a:schemeClr val="tx1">
                    <a:lumMod val="85000"/>
                    <a:lumOff val="15000"/>
                  </a:schemeClr>
                </a:solidFill>
                <a:latin typeface="FuturaBookC" pitchFamily="2" charset="-52"/>
                <a:ea typeface="锐字逼格青春粗黑体简2.0" panose="02010604000000000000" pitchFamily="2" charset="-122"/>
              </a:rPr>
              <a:t>Sistem</a:t>
            </a:r>
            <a:r>
              <a:rPr lang="en-US" altLang="zh-CN" sz="1600" b="1" dirty="0">
                <a:solidFill>
                  <a:schemeClr val="tx1">
                    <a:lumMod val="85000"/>
                    <a:lumOff val="15000"/>
                  </a:schemeClr>
                </a:solidFill>
                <a:latin typeface="FuturaBookC" pitchFamily="2" charset="-52"/>
                <a:ea typeface="锐字逼格青春粗黑体简2.0" panose="02010604000000000000" pitchFamily="2" charset="-122"/>
              </a:rPr>
              <a:t> </a:t>
            </a:r>
            <a:r>
              <a:rPr lang="en-US" altLang="zh-CN" sz="1600" b="1" dirty="0" err="1">
                <a:solidFill>
                  <a:schemeClr val="tx1">
                    <a:lumMod val="85000"/>
                    <a:lumOff val="15000"/>
                  </a:schemeClr>
                </a:solidFill>
                <a:latin typeface="FuturaBookC" pitchFamily="2" charset="-52"/>
                <a:ea typeface="锐字逼格青春粗黑体简2.0" panose="02010604000000000000" pitchFamily="2" charset="-122"/>
              </a:rPr>
              <a:t>kriptografi</a:t>
            </a:r>
            <a:r>
              <a:rPr lang="en-US" altLang="zh-CN" sz="1600" b="1" dirty="0">
                <a:solidFill>
                  <a:schemeClr val="tx1">
                    <a:lumMod val="85000"/>
                    <a:lumOff val="15000"/>
                  </a:schemeClr>
                </a:solidFill>
                <a:latin typeface="FuturaBookC" pitchFamily="2" charset="-52"/>
                <a:ea typeface="锐字逼格青春粗黑体简2.0" panose="02010604000000000000" pitchFamily="2" charset="-122"/>
              </a:rPr>
              <a:t> </a:t>
            </a:r>
            <a:r>
              <a:rPr lang="en-US" altLang="zh-CN" sz="1600" dirty="0" err="1">
                <a:solidFill>
                  <a:schemeClr val="tx1">
                    <a:lumMod val="85000"/>
                    <a:lumOff val="15000"/>
                  </a:schemeClr>
                </a:solidFill>
                <a:latin typeface="FuturaBookC" pitchFamily="2" charset="-52"/>
                <a:ea typeface="锐字逼格青春粗黑体简2.0" panose="02010604000000000000" pitchFamily="2" charset="-122"/>
              </a:rPr>
              <a:t>kunci-publik</a:t>
            </a:r>
            <a:r>
              <a:rPr lang="en-US" altLang="zh-CN" sz="1600" dirty="0">
                <a:solidFill>
                  <a:schemeClr val="tx1">
                    <a:lumMod val="85000"/>
                    <a:lumOff val="15000"/>
                  </a:schemeClr>
                </a:solidFill>
                <a:latin typeface="FuturaBookC" pitchFamily="2" charset="-52"/>
                <a:ea typeface="锐字逼格青春粗黑体简2.0" panose="02010604000000000000" pitchFamily="2" charset="-122"/>
              </a:rPr>
              <a:t> </a:t>
            </a:r>
            <a:r>
              <a:rPr lang="en-US" altLang="zh-CN" sz="1600" dirty="0" err="1">
                <a:solidFill>
                  <a:schemeClr val="tx1">
                    <a:lumMod val="85000"/>
                    <a:lumOff val="15000"/>
                  </a:schemeClr>
                </a:solidFill>
                <a:latin typeface="FuturaBookC" pitchFamily="2" charset="-52"/>
                <a:ea typeface="锐字逼格青春粗黑体简2.0" panose="02010604000000000000" pitchFamily="2" charset="-122"/>
              </a:rPr>
              <a:t>merupakan</a:t>
            </a:r>
            <a:r>
              <a:rPr lang="en-US" altLang="zh-CN" sz="1600" dirty="0">
                <a:solidFill>
                  <a:schemeClr val="tx1">
                    <a:lumMod val="85000"/>
                    <a:lumOff val="15000"/>
                  </a:schemeClr>
                </a:solidFill>
                <a:latin typeface="FuturaBookC" pitchFamily="2" charset="-52"/>
                <a:ea typeface="锐字逼格青春粗黑体简2.0" panose="02010604000000000000" pitchFamily="2" charset="-122"/>
              </a:rPr>
              <a:t> </a:t>
            </a:r>
            <a:r>
              <a:rPr lang="en-US" altLang="zh-CN" sz="1600" dirty="0" err="1">
                <a:solidFill>
                  <a:schemeClr val="tx1">
                    <a:lumMod val="85000"/>
                    <a:lumOff val="15000"/>
                  </a:schemeClr>
                </a:solidFill>
                <a:latin typeface="FuturaBookC" pitchFamily="2" charset="-52"/>
                <a:ea typeface="锐字逼格青春粗黑体简2.0" panose="02010604000000000000" pitchFamily="2" charset="-122"/>
              </a:rPr>
              <a:t>metode</a:t>
            </a:r>
            <a:r>
              <a:rPr lang="en-US" altLang="zh-CN" sz="1600" dirty="0">
                <a:solidFill>
                  <a:schemeClr val="tx1">
                    <a:lumMod val="85000"/>
                    <a:lumOff val="15000"/>
                  </a:schemeClr>
                </a:solidFill>
                <a:latin typeface="FuturaBookC" pitchFamily="2" charset="-52"/>
                <a:ea typeface="锐字逼格青春粗黑体简2.0" panose="02010604000000000000" pitchFamily="2" charset="-122"/>
              </a:rPr>
              <a:t> yang </a:t>
            </a:r>
            <a:r>
              <a:rPr lang="en-US" altLang="zh-CN" sz="1600" dirty="0" err="1">
                <a:solidFill>
                  <a:schemeClr val="tx1">
                    <a:lumMod val="85000"/>
                    <a:lumOff val="15000"/>
                  </a:schemeClr>
                </a:solidFill>
                <a:latin typeface="FuturaBookC" pitchFamily="2" charset="-52"/>
                <a:ea typeface="锐字逼格青春粗黑体简2.0" panose="02010604000000000000" pitchFamily="2" charset="-122"/>
              </a:rPr>
              <a:t>umum</a:t>
            </a:r>
            <a:r>
              <a:rPr lang="en-US" altLang="zh-CN" sz="1600" dirty="0">
                <a:solidFill>
                  <a:schemeClr val="tx1">
                    <a:lumMod val="85000"/>
                    <a:lumOff val="15000"/>
                  </a:schemeClr>
                </a:solidFill>
                <a:latin typeface="FuturaBookC" pitchFamily="2" charset="-52"/>
                <a:ea typeface="锐字逼格青春粗黑体简2.0" panose="02010604000000000000" pitchFamily="2" charset="-122"/>
              </a:rPr>
              <a:t> </a:t>
            </a:r>
            <a:r>
              <a:rPr lang="en-US" altLang="zh-CN" sz="1600" dirty="0" err="1">
                <a:solidFill>
                  <a:schemeClr val="tx1">
                    <a:lumMod val="85000"/>
                    <a:lumOff val="15000"/>
                  </a:schemeClr>
                </a:solidFill>
                <a:latin typeface="FuturaBookC" pitchFamily="2" charset="-52"/>
                <a:ea typeface="锐字逼格青春粗黑体简2.0" panose="02010604000000000000" pitchFamily="2" charset="-122"/>
              </a:rPr>
              <a:t>digunakan</a:t>
            </a:r>
            <a:r>
              <a:rPr lang="en-US" altLang="zh-CN" sz="1600" dirty="0">
                <a:solidFill>
                  <a:schemeClr val="tx1">
                    <a:lumMod val="85000"/>
                    <a:lumOff val="15000"/>
                  </a:schemeClr>
                </a:solidFill>
                <a:latin typeface="FuturaBookC" pitchFamily="2" charset="-52"/>
                <a:ea typeface="锐字逼格青春粗黑体简2.0" panose="02010604000000000000" pitchFamily="2" charset="-122"/>
              </a:rPr>
              <a:t> di Internet </a:t>
            </a:r>
            <a:r>
              <a:rPr lang="en-US" altLang="zh-CN" sz="1600" dirty="0" err="1">
                <a:solidFill>
                  <a:schemeClr val="tx1">
                    <a:lumMod val="85000"/>
                    <a:lumOff val="15000"/>
                  </a:schemeClr>
                </a:solidFill>
                <a:latin typeface="FuturaBookC" pitchFamily="2" charset="-52"/>
                <a:ea typeface="锐字逼格青春粗黑体简2.0" panose="02010604000000000000" pitchFamily="2" charset="-122"/>
              </a:rPr>
              <a:t>untuk</a:t>
            </a:r>
            <a:r>
              <a:rPr lang="en-US" altLang="zh-CN" sz="1600" dirty="0">
                <a:solidFill>
                  <a:schemeClr val="tx1">
                    <a:lumMod val="85000"/>
                    <a:lumOff val="15000"/>
                  </a:schemeClr>
                </a:solidFill>
                <a:latin typeface="FuturaBookC" pitchFamily="2" charset="-52"/>
                <a:ea typeface="锐字逼格青春粗黑体简2.0" panose="02010604000000000000" pitchFamily="2" charset="-122"/>
              </a:rPr>
              <a:t> </a:t>
            </a:r>
            <a:r>
              <a:rPr lang="en-US" altLang="zh-CN" sz="1600" dirty="0" err="1">
                <a:solidFill>
                  <a:schemeClr val="tx1">
                    <a:lumMod val="85000"/>
                    <a:lumOff val="15000"/>
                  </a:schemeClr>
                </a:solidFill>
                <a:latin typeface="FuturaBookC" pitchFamily="2" charset="-52"/>
                <a:ea typeface="锐字逼格青春粗黑体简2.0" panose="02010604000000000000" pitchFamily="2" charset="-122"/>
              </a:rPr>
              <a:t>enkripsi</a:t>
            </a:r>
            <a:r>
              <a:rPr lang="en-US" altLang="zh-CN" sz="1600" dirty="0">
                <a:solidFill>
                  <a:schemeClr val="tx1">
                    <a:lumMod val="85000"/>
                    <a:lumOff val="15000"/>
                  </a:schemeClr>
                </a:solidFill>
                <a:latin typeface="FuturaBookC" pitchFamily="2" charset="-52"/>
                <a:ea typeface="锐字逼格青春粗黑体简2.0" panose="02010604000000000000" pitchFamily="2" charset="-122"/>
              </a:rPr>
              <a:t> </a:t>
            </a:r>
            <a:r>
              <a:rPr lang="en-US" altLang="zh-CN" sz="1600" dirty="0" err="1">
                <a:solidFill>
                  <a:schemeClr val="tx1">
                    <a:lumMod val="85000"/>
                    <a:lumOff val="15000"/>
                  </a:schemeClr>
                </a:solidFill>
                <a:latin typeface="FuturaBookC" pitchFamily="2" charset="-52"/>
                <a:ea typeface="锐字逼格青春粗黑体简2.0" panose="02010604000000000000" pitchFamily="2" charset="-122"/>
              </a:rPr>
              <a:t>pesan</a:t>
            </a:r>
            <a:r>
              <a:rPr lang="en-US" altLang="zh-CN" sz="1600" dirty="0">
                <a:solidFill>
                  <a:schemeClr val="tx1">
                    <a:lumMod val="85000"/>
                    <a:lumOff val="15000"/>
                  </a:schemeClr>
                </a:solidFill>
                <a:latin typeface="FuturaBookC" pitchFamily="2" charset="-52"/>
                <a:ea typeface="锐字逼格青春粗黑体简2.0" panose="02010604000000000000" pitchFamily="2" charset="-122"/>
              </a:rPr>
              <a:t> dan </a:t>
            </a:r>
            <a:r>
              <a:rPr lang="en-US" altLang="zh-CN" sz="1600" dirty="0" err="1">
                <a:solidFill>
                  <a:schemeClr val="tx1">
                    <a:lumMod val="85000"/>
                    <a:lumOff val="15000"/>
                  </a:schemeClr>
                </a:solidFill>
                <a:latin typeface="FuturaBookC" pitchFamily="2" charset="-52"/>
                <a:ea typeface="锐字逼格青春粗黑体简2.0" panose="02010604000000000000" pitchFamily="2" charset="-122"/>
              </a:rPr>
              <a:t>otentikasi</a:t>
            </a:r>
            <a:r>
              <a:rPr lang="en-US" altLang="zh-CN" sz="1600" dirty="0">
                <a:solidFill>
                  <a:schemeClr val="tx1">
                    <a:lumMod val="85000"/>
                    <a:lumOff val="15000"/>
                  </a:schemeClr>
                </a:solidFill>
                <a:latin typeface="FuturaBookC" pitchFamily="2" charset="-52"/>
                <a:ea typeface="锐字逼格青春粗黑体简2.0" panose="02010604000000000000" pitchFamily="2" charset="-122"/>
              </a:rPr>
              <a:t> </a:t>
            </a:r>
            <a:r>
              <a:rPr lang="en-US" altLang="zh-CN" sz="1600" dirty="0" err="1">
                <a:solidFill>
                  <a:schemeClr val="tx1">
                    <a:lumMod val="85000"/>
                    <a:lumOff val="15000"/>
                  </a:schemeClr>
                </a:solidFill>
                <a:latin typeface="FuturaBookC" pitchFamily="2" charset="-52"/>
                <a:ea typeface="锐字逼格青春粗黑体简2.0" panose="02010604000000000000" pitchFamily="2" charset="-122"/>
              </a:rPr>
              <a:t>pengirim</a:t>
            </a:r>
            <a:r>
              <a:rPr lang="en-US" altLang="zh-CN" sz="1600" dirty="0">
                <a:solidFill>
                  <a:schemeClr val="tx1">
                    <a:lumMod val="85000"/>
                    <a:lumOff val="15000"/>
                  </a:schemeClr>
                </a:solidFill>
                <a:latin typeface="FuturaBookC" pitchFamily="2" charset="-52"/>
                <a:ea typeface="锐字逼格青春粗黑体简2.0" panose="02010604000000000000" pitchFamily="2" charset="-122"/>
              </a:rPr>
              <a:t>. </a:t>
            </a:r>
            <a:r>
              <a:rPr lang="en-US" altLang="zh-CN" sz="1600" dirty="0" err="1">
                <a:solidFill>
                  <a:schemeClr val="tx1">
                    <a:lumMod val="85000"/>
                    <a:lumOff val="15000"/>
                  </a:schemeClr>
                </a:solidFill>
                <a:latin typeface="FuturaBookC" pitchFamily="2" charset="-52"/>
                <a:ea typeface="锐字逼格青春粗黑体简2.0" panose="02010604000000000000" pitchFamily="2" charset="-122"/>
              </a:rPr>
              <a:t>Saat</a:t>
            </a:r>
            <a:r>
              <a:rPr lang="en-US" altLang="zh-CN" sz="1600" dirty="0">
                <a:solidFill>
                  <a:schemeClr val="tx1">
                    <a:lumMod val="85000"/>
                    <a:lumOff val="15000"/>
                  </a:schemeClr>
                </a:solidFill>
                <a:latin typeface="FuturaBookC" pitchFamily="2" charset="-52"/>
                <a:ea typeface="锐字逼格青春粗黑体简2.0" panose="02010604000000000000" pitchFamily="2" charset="-122"/>
              </a:rPr>
              <a:t> </a:t>
            </a:r>
            <a:r>
              <a:rPr lang="en-US" altLang="zh-CN" sz="1600" dirty="0" err="1">
                <a:solidFill>
                  <a:schemeClr val="tx1">
                    <a:lumMod val="85000"/>
                    <a:lumOff val="15000"/>
                  </a:schemeClr>
                </a:solidFill>
                <a:latin typeface="FuturaBookC" pitchFamily="2" charset="-52"/>
                <a:ea typeface="锐字逼格青春粗黑体简2.0" panose="02010604000000000000" pitchFamily="2" charset="-122"/>
              </a:rPr>
              <a:t>ini</a:t>
            </a:r>
            <a:r>
              <a:rPr lang="en-US" altLang="zh-CN" sz="1600" dirty="0">
                <a:solidFill>
                  <a:schemeClr val="tx1">
                    <a:lumMod val="85000"/>
                    <a:lumOff val="15000"/>
                  </a:schemeClr>
                </a:solidFill>
                <a:latin typeface="FuturaBookC" pitchFamily="2" charset="-52"/>
                <a:ea typeface="锐字逼格青春粗黑体简2.0" panose="02010604000000000000" pitchFamily="2" charset="-122"/>
              </a:rPr>
              <a:t> </a:t>
            </a:r>
            <a:r>
              <a:rPr lang="en-US" altLang="zh-CN" sz="1600" dirty="0" err="1">
                <a:solidFill>
                  <a:schemeClr val="tx1">
                    <a:lumMod val="85000"/>
                    <a:lumOff val="15000"/>
                  </a:schemeClr>
                </a:solidFill>
                <a:latin typeface="FuturaBookC" pitchFamily="2" charset="-52"/>
                <a:ea typeface="锐字逼格青春粗黑体简2.0" panose="02010604000000000000" pitchFamily="2" charset="-122"/>
              </a:rPr>
              <a:t>penggunaan</a:t>
            </a:r>
            <a:r>
              <a:rPr lang="en-US" altLang="zh-CN" sz="1600" dirty="0">
                <a:solidFill>
                  <a:schemeClr val="tx1">
                    <a:lumMod val="85000"/>
                    <a:lumOff val="15000"/>
                  </a:schemeClr>
                </a:solidFill>
                <a:latin typeface="FuturaBookC" pitchFamily="2" charset="-52"/>
                <a:ea typeface="锐字逼格青春粗黑体简2.0" panose="02010604000000000000" pitchFamily="2" charset="-122"/>
              </a:rPr>
              <a:t> </a:t>
            </a:r>
            <a:r>
              <a:rPr lang="en-US" altLang="zh-CN" sz="1600" dirty="0" err="1">
                <a:solidFill>
                  <a:schemeClr val="tx1">
                    <a:lumMod val="85000"/>
                    <a:lumOff val="15000"/>
                  </a:schemeClr>
                </a:solidFill>
                <a:latin typeface="FuturaBookC" pitchFamily="2" charset="-52"/>
                <a:ea typeface="锐字逼格青春粗黑体简2.0" panose="02010604000000000000" pitchFamily="2" charset="-122"/>
              </a:rPr>
              <a:t>sistem</a:t>
            </a:r>
            <a:r>
              <a:rPr lang="en-US" altLang="zh-CN" sz="1600" dirty="0">
                <a:solidFill>
                  <a:schemeClr val="tx1">
                    <a:lumMod val="85000"/>
                    <a:lumOff val="15000"/>
                  </a:schemeClr>
                </a:solidFill>
                <a:latin typeface="FuturaBookC" pitchFamily="2" charset="-52"/>
                <a:ea typeface="锐字逼格青春粗黑体简2.0" panose="02010604000000000000" pitchFamily="2" charset="-122"/>
              </a:rPr>
              <a:t> </a:t>
            </a:r>
            <a:r>
              <a:rPr lang="en-US" altLang="zh-CN" sz="1600" dirty="0" err="1">
                <a:solidFill>
                  <a:schemeClr val="tx1">
                    <a:lumMod val="85000"/>
                    <a:lumOff val="15000"/>
                  </a:schemeClr>
                </a:solidFill>
                <a:latin typeface="FuturaBookC" pitchFamily="2" charset="-52"/>
                <a:ea typeface="锐字逼格青春粗黑体简2.0" panose="02010604000000000000" pitchFamily="2" charset="-122"/>
              </a:rPr>
              <a:t>kriptografi</a:t>
            </a:r>
            <a:r>
              <a:rPr lang="en-US" altLang="zh-CN" sz="1600" dirty="0">
                <a:solidFill>
                  <a:schemeClr val="tx1">
                    <a:lumMod val="85000"/>
                    <a:lumOff val="15000"/>
                  </a:schemeClr>
                </a:solidFill>
                <a:latin typeface="FuturaBookC" pitchFamily="2" charset="-52"/>
                <a:ea typeface="锐字逼格青春粗黑体简2.0" panose="02010604000000000000" pitchFamily="2" charset="-122"/>
              </a:rPr>
              <a:t> </a:t>
            </a:r>
            <a:r>
              <a:rPr lang="en-US" altLang="zh-CN" sz="1600" dirty="0" err="1">
                <a:solidFill>
                  <a:schemeClr val="tx1">
                    <a:lumMod val="85000"/>
                    <a:lumOff val="15000"/>
                  </a:schemeClr>
                </a:solidFill>
                <a:latin typeface="FuturaBookC" pitchFamily="2" charset="-52"/>
                <a:ea typeface="锐字逼格青春粗黑体简2.0" panose="02010604000000000000" pitchFamily="2" charset="-122"/>
              </a:rPr>
              <a:t>kunci-publik</a:t>
            </a:r>
            <a:r>
              <a:rPr lang="en-US" altLang="zh-CN" sz="1600" dirty="0">
                <a:solidFill>
                  <a:schemeClr val="tx1">
                    <a:lumMod val="85000"/>
                    <a:lumOff val="15000"/>
                  </a:schemeClr>
                </a:solidFill>
                <a:latin typeface="FuturaBookC" pitchFamily="2" charset="-52"/>
                <a:ea typeface="锐字逼格青春粗黑体简2.0" panose="02010604000000000000" pitchFamily="2" charset="-122"/>
              </a:rPr>
              <a:t> </a:t>
            </a:r>
            <a:r>
              <a:rPr lang="en-US" altLang="zh-CN" sz="1600" dirty="0" err="1">
                <a:solidFill>
                  <a:schemeClr val="tx1">
                    <a:lumMod val="85000"/>
                    <a:lumOff val="15000"/>
                  </a:schemeClr>
                </a:solidFill>
                <a:latin typeface="FuturaBookC" pitchFamily="2" charset="-52"/>
                <a:ea typeface="锐字逼格青春粗黑体简2.0" panose="02010604000000000000" pitchFamily="2" charset="-122"/>
              </a:rPr>
              <a:t>telah</a:t>
            </a:r>
            <a:r>
              <a:rPr lang="en-US" altLang="zh-CN" sz="1600" dirty="0">
                <a:solidFill>
                  <a:schemeClr val="tx1">
                    <a:lumMod val="85000"/>
                    <a:lumOff val="15000"/>
                  </a:schemeClr>
                </a:solidFill>
                <a:latin typeface="FuturaBookC" pitchFamily="2" charset="-52"/>
                <a:ea typeface="锐字逼格青春粗黑体简2.0" panose="02010604000000000000" pitchFamily="2" charset="-122"/>
              </a:rPr>
              <a:t> </a:t>
            </a:r>
            <a:r>
              <a:rPr lang="en-US" altLang="zh-CN" sz="1600" dirty="0" err="1">
                <a:solidFill>
                  <a:schemeClr val="tx1">
                    <a:lumMod val="85000"/>
                    <a:lumOff val="15000"/>
                  </a:schemeClr>
                </a:solidFill>
                <a:latin typeface="FuturaBookC" pitchFamily="2" charset="-52"/>
                <a:ea typeface="锐字逼格青春粗黑体简2.0" panose="02010604000000000000" pitchFamily="2" charset="-122"/>
              </a:rPr>
              <a:t>memiliki</a:t>
            </a:r>
            <a:r>
              <a:rPr lang="en-US" altLang="zh-CN" sz="1600" dirty="0">
                <a:solidFill>
                  <a:schemeClr val="tx1">
                    <a:lumMod val="85000"/>
                    <a:lumOff val="15000"/>
                  </a:schemeClr>
                </a:solidFill>
                <a:latin typeface="FuturaBookC" pitchFamily="2" charset="-52"/>
                <a:ea typeface="锐字逼格青春粗黑体简2.0" panose="02010604000000000000" pitchFamily="2" charset="-122"/>
              </a:rPr>
              <a:t> </a:t>
            </a:r>
            <a:r>
              <a:rPr lang="en-US" altLang="zh-CN" sz="1600" dirty="0" err="1">
                <a:solidFill>
                  <a:schemeClr val="tx1">
                    <a:lumMod val="85000"/>
                    <a:lumOff val="15000"/>
                  </a:schemeClr>
                </a:solidFill>
                <a:latin typeface="FuturaBookC" pitchFamily="2" charset="-52"/>
                <a:ea typeface="锐字逼格青春粗黑体简2.0" panose="02010604000000000000" pitchFamily="2" charset="-122"/>
              </a:rPr>
              <a:t>aplikasi</a:t>
            </a:r>
            <a:r>
              <a:rPr lang="en-US" altLang="zh-CN" sz="1600" dirty="0">
                <a:solidFill>
                  <a:schemeClr val="tx1">
                    <a:lumMod val="85000"/>
                    <a:lumOff val="15000"/>
                  </a:schemeClr>
                </a:solidFill>
                <a:latin typeface="FuturaBookC" pitchFamily="2" charset="-52"/>
                <a:ea typeface="锐字逼格青春粗黑体简2.0" panose="02010604000000000000" pitchFamily="2" charset="-122"/>
              </a:rPr>
              <a:t> yang </a:t>
            </a:r>
            <a:r>
              <a:rPr lang="en-US" altLang="zh-CN" sz="1600" dirty="0" err="1">
                <a:solidFill>
                  <a:schemeClr val="tx1">
                    <a:lumMod val="85000"/>
                    <a:lumOff val="15000"/>
                  </a:schemeClr>
                </a:solidFill>
                <a:latin typeface="FuturaBookC" pitchFamily="2" charset="-52"/>
                <a:ea typeface="锐字逼格青春粗黑体简2.0" panose="02010604000000000000" pitchFamily="2" charset="-122"/>
              </a:rPr>
              <a:t>sangat</a:t>
            </a:r>
            <a:r>
              <a:rPr lang="en-US" altLang="zh-CN" sz="1600" dirty="0">
                <a:solidFill>
                  <a:schemeClr val="tx1">
                    <a:lumMod val="85000"/>
                    <a:lumOff val="15000"/>
                  </a:schemeClr>
                </a:solidFill>
                <a:latin typeface="FuturaBookC" pitchFamily="2" charset="-52"/>
                <a:ea typeface="锐字逼格青春粗黑体简2.0" panose="02010604000000000000" pitchFamily="2" charset="-122"/>
              </a:rPr>
              <a:t> </a:t>
            </a:r>
            <a:r>
              <a:rPr lang="en-US" altLang="zh-CN" sz="1600" dirty="0" err="1">
                <a:solidFill>
                  <a:schemeClr val="tx1">
                    <a:lumMod val="85000"/>
                    <a:lumOff val="15000"/>
                  </a:schemeClr>
                </a:solidFill>
                <a:latin typeface="FuturaBookC" pitchFamily="2" charset="-52"/>
                <a:ea typeface="锐字逼格青春粗黑体简2.0" panose="02010604000000000000" pitchFamily="2" charset="-122"/>
              </a:rPr>
              <a:t>luas</a:t>
            </a:r>
            <a:r>
              <a:rPr lang="en-US" altLang="zh-CN" sz="1600" dirty="0">
                <a:solidFill>
                  <a:schemeClr val="tx1">
                    <a:lumMod val="85000"/>
                    <a:lumOff val="15000"/>
                  </a:schemeClr>
                </a:solidFill>
                <a:latin typeface="FuturaBookC" pitchFamily="2" charset="-52"/>
                <a:ea typeface="锐字逼格青春粗黑体简2.0" panose="02010604000000000000" pitchFamily="2" charset="-122"/>
              </a:rPr>
              <a:t>, </a:t>
            </a:r>
            <a:r>
              <a:rPr lang="en-US" altLang="zh-CN" sz="1600" dirty="0" err="1">
                <a:solidFill>
                  <a:schemeClr val="tx1">
                    <a:lumMod val="85000"/>
                    <a:lumOff val="15000"/>
                  </a:schemeClr>
                </a:solidFill>
                <a:latin typeface="FuturaBookC" pitchFamily="2" charset="-52"/>
                <a:ea typeface="锐字逼格青春粗黑体简2.0" panose="02010604000000000000" pitchFamily="2" charset="-122"/>
              </a:rPr>
              <a:t>khususnya</a:t>
            </a:r>
            <a:r>
              <a:rPr lang="en-US" altLang="zh-CN" sz="1600" dirty="0">
                <a:solidFill>
                  <a:schemeClr val="tx1">
                    <a:lumMod val="85000"/>
                    <a:lumOff val="15000"/>
                  </a:schemeClr>
                </a:solidFill>
                <a:latin typeface="FuturaBookC" pitchFamily="2" charset="-52"/>
                <a:ea typeface="锐字逼格青春粗黑体简2.0" panose="02010604000000000000" pitchFamily="2" charset="-122"/>
              </a:rPr>
              <a:t> </a:t>
            </a:r>
            <a:r>
              <a:rPr lang="en-US" altLang="zh-CN" sz="1600" dirty="0" err="1">
                <a:solidFill>
                  <a:schemeClr val="tx1">
                    <a:lumMod val="85000"/>
                    <a:lumOff val="15000"/>
                  </a:schemeClr>
                </a:solidFill>
                <a:latin typeface="FuturaBookC" pitchFamily="2" charset="-52"/>
                <a:ea typeface="锐字逼格青春粗黑体简2.0" panose="02010604000000000000" pitchFamily="2" charset="-122"/>
              </a:rPr>
              <a:t>dalam</a:t>
            </a:r>
            <a:r>
              <a:rPr lang="en-US" altLang="zh-CN" sz="1600" dirty="0">
                <a:solidFill>
                  <a:schemeClr val="tx1">
                    <a:lumMod val="85000"/>
                    <a:lumOff val="15000"/>
                  </a:schemeClr>
                </a:solidFill>
                <a:latin typeface="FuturaBookC" pitchFamily="2" charset="-52"/>
                <a:ea typeface="锐字逼格青春粗黑体简2.0" panose="02010604000000000000" pitchFamily="2" charset="-122"/>
              </a:rPr>
              <a:t> </a:t>
            </a:r>
            <a:r>
              <a:rPr lang="en-US" altLang="zh-CN" sz="1600" dirty="0" err="1">
                <a:solidFill>
                  <a:schemeClr val="tx1">
                    <a:lumMod val="85000"/>
                    <a:lumOff val="15000"/>
                  </a:schemeClr>
                </a:solidFill>
                <a:latin typeface="FuturaBookC" pitchFamily="2" charset="-52"/>
                <a:ea typeface="锐字逼格青春粗黑体简2.0" panose="02010604000000000000" pitchFamily="2" charset="-122"/>
              </a:rPr>
              <a:t>bidang</a:t>
            </a:r>
            <a:r>
              <a:rPr lang="en-US" altLang="zh-CN" sz="1600" i="1" dirty="0">
                <a:solidFill>
                  <a:schemeClr val="tx1">
                    <a:lumMod val="85000"/>
                    <a:lumOff val="15000"/>
                  </a:schemeClr>
                </a:solidFill>
                <a:latin typeface="FuturaBookC" pitchFamily="2" charset="-52"/>
                <a:ea typeface="锐字逼格青春粗黑体简2.0" panose="02010604000000000000" pitchFamily="2" charset="-122"/>
              </a:rPr>
              <a:t> e-commerce </a:t>
            </a:r>
            <a:r>
              <a:rPr lang="en-US" altLang="zh-CN" sz="1600" dirty="0">
                <a:solidFill>
                  <a:schemeClr val="tx1">
                    <a:lumMod val="85000"/>
                    <a:lumOff val="15000"/>
                  </a:schemeClr>
                </a:solidFill>
                <a:latin typeface="FuturaBookC" pitchFamily="2" charset="-52"/>
                <a:ea typeface="锐字逼格青春粗黑体简2.0" panose="02010604000000000000" pitchFamily="2" charset="-122"/>
              </a:rPr>
              <a:t>.</a:t>
            </a:r>
          </a:p>
          <a:p>
            <a:pPr algn="just"/>
            <a:endParaRPr lang="en-US" altLang="zh-CN" sz="1600" dirty="0">
              <a:solidFill>
                <a:schemeClr val="tx1">
                  <a:lumMod val="85000"/>
                  <a:lumOff val="15000"/>
                </a:schemeClr>
              </a:solidFill>
              <a:latin typeface="FuturaBookC" pitchFamily="2" charset="-52"/>
              <a:ea typeface="锐字逼格青春粗黑体简2.0" panose="02010604000000000000" pitchFamily="2" charset="-122"/>
            </a:endParaRPr>
          </a:p>
          <a:p>
            <a:pPr algn="just"/>
            <a:r>
              <a:rPr lang="nb-NO" altLang="zh-CN" sz="1600" dirty="0">
                <a:solidFill>
                  <a:schemeClr val="tx1">
                    <a:lumMod val="85000"/>
                    <a:lumOff val="15000"/>
                  </a:schemeClr>
                </a:solidFill>
                <a:latin typeface="FuturaBookC" pitchFamily="2" charset="-52"/>
                <a:ea typeface="锐字逼格青春粗黑体简2.0" panose="02010604000000000000" pitchFamily="2" charset="-122"/>
              </a:rPr>
              <a:t>	Seperti yang kita ketahui, sistem kriptografi kunci-publik mensyaratkan pengguna memiliki sepasang kunci yaitu kunci privat dan kunci publik. </a:t>
            </a:r>
            <a:r>
              <a:rPr lang="en-US" altLang="zh-CN" sz="1600" dirty="0" err="1">
                <a:solidFill>
                  <a:schemeClr val="tx1">
                    <a:lumMod val="85000"/>
                    <a:lumOff val="15000"/>
                  </a:schemeClr>
                </a:solidFill>
                <a:latin typeface="FuturaBookC" pitchFamily="2" charset="-52"/>
                <a:ea typeface="锐字逼格青春粗黑体简2.0" panose="02010604000000000000" pitchFamily="2" charset="-122"/>
              </a:rPr>
              <a:t>Kunci</a:t>
            </a:r>
            <a:r>
              <a:rPr lang="en-US" altLang="zh-CN" sz="1600" dirty="0">
                <a:solidFill>
                  <a:schemeClr val="tx1">
                    <a:lumMod val="85000"/>
                    <a:lumOff val="15000"/>
                  </a:schemeClr>
                </a:solidFill>
                <a:latin typeface="FuturaBookC" pitchFamily="2" charset="-52"/>
                <a:ea typeface="锐字逼格青春粗黑体简2.0" panose="02010604000000000000" pitchFamily="2" charset="-122"/>
              </a:rPr>
              <a:t> </a:t>
            </a:r>
            <a:r>
              <a:rPr lang="en-US" altLang="zh-CN" sz="1600" dirty="0" err="1">
                <a:solidFill>
                  <a:schemeClr val="tx1">
                    <a:lumMod val="85000"/>
                    <a:lumOff val="15000"/>
                  </a:schemeClr>
                </a:solidFill>
                <a:latin typeface="FuturaBookC" pitchFamily="2" charset="-52"/>
                <a:ea typeface="锐字逼格青春粗黑体简2.0" panose="02010604000000000000" pitchFamily="2" charset="-122"/>
              </a:rPr>
              <a:t>privat</a:t>
            </a:r>
            <a:r>
              <a:rPr lang="en-US" altLang="zh-CN" sz="1600" dirty="0">
                <a:solidFill>
                  <a:schemeClr val="tx1">
                    <a:lumMod val="85000"/>
                    <a:lumOff val="15000"/>
                  </a:schemeClr>
                </a:solidFill>
                <a:latin typeface="FuturaBookC" pitchFamily="2" charset="-52"/>
                <a:ea typeface="锐字逼格青春粗黑体简2.0" panose="02010604000000000000" pitchFamily="2" charset="-122"/>
              </a:rPr>
              <a:t> dan </a:t>
            </a:r>
            <a:r>
              <a:rPr lang="en-US" altLang="zh-CN" sz="1600" dirty="0" err="1">
                <a:solidFill>
                  <a:schemeClr val="tx1">
                    <a:lumMod val="85000"/>
                    <a:lumOff val="15000"/>
                  </a:schemeClr>
                </a:solidFill>
                <a:latin typeface="FuturaBookC" pitchFamily="2" charset="-52"/>
                <a:ea typeface="锐字逼格青春粗黑体简2.0" panose="02010604000000000000" pitchFamily="2" charset="-122"/>
              </a:rPr>
              <a:t>kunci</a:t>
            </a:r>
            <a:r>
              <a:rPr lang="en-US" altLang="zh-CN" sz="1600" dirty="0">
                <a:solidFill>
                  <a:schemeClr val="tx1">
                    <a:lumMod val="85000"/>
                    <a:lumOff val="15000"/>
                  </a:schemeClr>
                </a:solidFill>
                <a:latin typeface="FuturaBookC" pitchFamily="2" charset="-52"/>
                <a:ea typeface="锐字逼格青春粗黑体简2.0" panose="02010604000000000000" pitchFamily="2" charset="-122"/>
              </a:rPr>
              <a:t> </a:t>
            </a:r>
            <a:r>
              <a:rPr lang="en-US" altLang="zh-CN" sz="1600" dirty="0" err="1">
                <a:solidFill>
                  <a:schemeClr val="tx1">
                    <a:lumMod val="85000"/>
                    <a:lumOff val="15000"/>
                  </a:schemeClr>
                </a:solidFill>
                <a:latin typeface="FuturaBookC" pitchFamily="2" charset="-52"/>
                <a:ea typeface="锐字逼格青春粗黑体简2.0" panose="02010604000000000000" pitchFamily="2" charset="-122"/>
              </a:rPr>
              <a:t>publik</a:t>
            </a:r>
            <a:r>
              <a:rPr lang="en-US" altLang="zh-CN" sz="1600" dirty="0">
                <a:solidFill>
                  <a:schemeClr val="tx1">
                    <a:lumMod val="85000"/>
                    <a:lumOff val="15000"/>
                  </a:schemeClr>
                </a:solidFill>
                <a:latin typeface="FuturaBookC" pitchFamily="2" charset="-52"/>
                <a:ea typeface="锐字逼格青春粗黑体简2.0" panose="02010604000000000000" pitchFamily="2" charset="-122"/>
              </a:rPr>
              <a:t> </a:t>
            </a:r>
            <a:r>
              <a:rPr lang="en-US" altLang="zh-CN" sz="1600" dirty="0" err="1">
                <a:solidFill>
                  <a:schemeClr val="tx1">
                    <a:lumMod val="85000"/>
                    <a:lumOff val="15000"/>
                  </a:schemeClr>
                </a:solidFill>
                <a:latin typeface="FuturaBookC" pitchFamily="2" charset="-52"/>
                <a:ea typeface="锐字逼格青春粗黑体简2.0" panose="02010604000000000000" pitchFamily="2" charset="-122"/>
              </a:rPr>
              <a:t>dapat</a:t>
            </a:r>
            <a:r>
              <a:rPr lang="en-US" altLang="zh-CN" sz="1600" dirty="0">
                <a:solidFill>
                  <a:schemeClr val="tx1">
                    <a:lumMod val="85000"/>
                    <a:lumOff val="15000"/>
                  </a:schemeClr>
                </a:solidFill>
                <a:latin typeface="FuturaBookC" pitchFamily="2" charset="-52"/>
                <a:ea typeface="锐字逼格青春粗黑体简2.0" panose="02010604000000000000" pitchFamily="2" charset="-122"/>
              </a:rPr>
              <a:t> </a:t>
            </a:r>
            <a:r>
              <a:rPr lang="en-US" altLang="zh-CN" sz="1600" dirty="0" err="1">
                <a:solidFill>
                  <a:schemeClr val="tx1">
                    <a:lumMod val="85000"/>
                    <a:lumOff val="15000"/>
                  </a:schemeClr>
                </a:solidFill>
                <a:latin typeface="FuturaBookC" pitchFamily="2" charset="-52"/>
                <a:ea typeface="锐字逼格青春粗黑体简2.0" panose="02010604000000000000" pitchFamily="2" charset="-122"/>
              </a:rPr>
              <a:t>dimiliki</a:t>
            </a:r>
            <a:r>
              <a:rPr lang="en-US" altLang="zh-CN" sz="1600" dirty="0">
                <a:solidFill>
                  <a:schemeClr val="tx1">
                    <a:lumMod val="85000"/>
                    <a:lumOff val="15000"/>
                  </a:schemeClr>
                </a:solidFill>
                <a:latin typeface="FuturaBookC" pitchFamily="2" charset="-52"/>
                <a:ea typeface="锐字逼格青春粗黑体简2.0" panose="02010604000000000000" pitchFamily="2" charset="-122"/>
              </a:rPr>
              <a:t> oleh </a:t>
            </a:r>
            <a:r>
              <a:rPr lang="en-US" altLang="zh-CN" sz="1600" dirty="0" err="1">
                <a:solidFill>
                  <a:schemeClr val="tx1">
                    <a:lumMod val="85000"/>
                    <a:lumOff val="15000"/>
                  </a:schemeClr>
                </a:solidFill>
                <a:latin typeface="FuturaBookC" pitchFamily="2" charset="-52"/>
                <a:ea typeface="锐字逼格青春粗黑体简2.0" panose="02010604000000000000" pitchFamily="2" charset="-122"/>
              </a:rPr>
              <a:t>individu</a:t>
            </a:r>
            <a:r>
              <a:rPr lang="en-US" altLang="zh-CN" sz="1600" dirty="0">
                <a:solidFill>
                  <a:schemeClr val="tx1">
                    <a:lumMod val="85000"/>
                    <a:lumOff val="15000"/>
                  </a:schemeClr>
                </a:solidFill>
                <a:latin typeface="FuturaBookC" pitchFamily="2" charset="-52"/>
                <a:ea typeface="锐字逼格青春粗黑体简2.0" panose="02010604000000000000" pitchFamily="2" charset="-122"/>
              </a:rPr>
              <a:t>, </a:t>
            </a:r>
            <a:r>
              <a:rPr lang="en-US" altLang="zh-CN" sz="1600" dirty="0" err="1">
                <a:solidFill>
                  <a:schemeClr val="tx1">
                    <a:lumMod val="85000"/>
                    <a:lumOff val="15000"/>
                  </a:schemeClr>
                </a:solidFill>
                <a:latin typeface="FuturaBookC" pitchFamily="2" charset="-52"/>
                <a:ea typeface="锐字逼格青春粗黑体简2.0" panose="02010604000000000000" pitchFamily="2" charset="-122"/>
              </a:rPr>
              <a:t>komputer</a:t>
            </a:r>
            <a:r>
              <a:rPr lang="en-US" altLang="zh-CN" sz="1600" dirty="0">
                <a:solidFill>
                  <a:schemeClr val="tx1">
                    <a:lumMod val="85000"/>
                    <a:lumOff val="15000"/>
                  </a:schemeClr>
                </a:solidFill>
                <a:latin typeface="FuturaBookC" pitchFamily="2" charset="-52"/>
                <a:ea typeface="锐字逼格青春粗黑体简2.0" panose="02010604000000000000" pitchFamily="2" charset="-122"/>
              </a:rPr>
              <a:t> server, </a:t>
            </a:r>
            <a:r>
              <a:rPr lang="en-US" altLang="zh-CN" sz="1600" dirty="0" err="1">
                <a:solidFill>
                  <a:schemeClr val="tx1">
                    <a:lumMod val="85000"/>
                    <a:lumOff val="15000"/>
                  </a:schemeClr>
                </a:solidFill>
                <a:latin typeface="FuturaBookC" pitchFamily="2" charset="-52"/>
                <a:ea typeface="锐字逼格青春粗黑体简2.0" panose="02010604000000000000" pitchFamily="2" charset="-122"/>
              </a:rPr>
              <a:t>atau</a:t>
            </a:r>
            <a:r>
              <a:rPr lang="en-US" altLang="zh-CN" sz="1600" dirty="0">
                <a:solidFill>
                  <a:schemeClr val="tx1">
                    <a:lumMod val="85000"/>
                    <a:lumOff val="15000"/>
                  </a:schemeClr>
                </a:solidFill>
                <a:latin typeface="FuturaBookC" pitchFamily="2" charset="-52"/>
                <a:ea typeface="锐字逼格青春粗黑体简2.0" panose="02010604000000000000" pitchFamily="2" charset="-122"/>
              </a:rPr>
              <a:t> </a:t>
            </a:r>
            <a:r>
              <a:rPr lang="en-US" altLang="zh-CN" sz="1600" dirty="0" err="1">
                <a:solidFill>
                  <a:schemeClr val="tx1">
                    <a:lumMod val="85000"/>
                    <a:lumOff val="15000"/>
                  </a:schemeClr>
                </a:solidFill>
                <a:latin typeface="FuturaBookC" pitchFamily="2" charset="-52"/>
                <a:ea typeface="锐字逼格青春粗黑体简2.0" panose="02010604000000000000" pitchFamily="2" charset="-122"/>
              </a:rPr>
              <a:t>perusahaan</a:t>
            </a:r>
            <a:r>
              <a:rPr lang="en-US" altLang="zh-CN" sz="1600" dirty="0">
                <a:solidFill>
                  <a:schemeClr val="tx1">
                    <a:lumMod val="85000"/>
                    <a:lumOff val="15000"/>
                  </a:schemeClr>
                </a:solidFill>
                <a:latin typeface="FuturaBookC" pitchFamily="2" charset="-52"/>
                <a:ea typeface="锐字逼格青春粗黑体简2.0" panose="02010604000000000000" pitchFamily="2" charset="-122"/>
              </a:rPr>
              <a:t> (</a:t>
            </a:r>
            <a:r>
              <a:rPr lang="en-US" altLang="zh-CN" sz="1600" i="1" dirty="0">
                <a:solidFill>
                  <a:schemeClr val="tx1">
                    <a:lumMod val="85000"/>
                    <a:lumOff val="15000"/>
                  </a:schemeClr>
                </a:solidFill>
                <a:latin typeface="FuturaBookC" pitchFamily="2" charset="-52"/>
                <a:ea typeface="锐字逼格青春粗黑体简2.0" panose="02010604000000000000" pitchFamily="2" charset="-122"/>
              </a:rPr>
              <a:t>enterprise</a:t>
            </a:r>
            <a:r>
              <a:rPr lang="en-US" altLang="zh-CN" sz="1600" dirty="0">
                <a:solidFill>
                  <a:schemeClr val="tx1">
                    <a:lumMod val="85000"/>
                    <a:lumOff val="15000"/>
                  </a:schemeClr>
                </a:solidFill>
                <a:latin typeface="FuturaBookC" pitchFamily="2" charset="-52"/>
                <a:ea typeface="锐字逼格青春粗黑体简2.0" panose="02010604000000000000" pitchFamily="2" charset="-122"/>
              </a:rPr>
              <a:t>). </a:t>
            </a:r>
            <a:r>
              <a:rPr lang="en-US" altLang="zh-CN" sz="1600" dirty="0" err="1">
                <a:solidFill>
                  <a:schemeClr val="tx1">
                    <a:lumMod val="85000"/>
                    <a:lumOff val="15000"/>
                  </a:schemeClr>
                </a:solidFill>
                <a:latin typeface="FuturaBookC" pitchFamily="2" charset="-52"/>
                <a:ea typeface="锐字逼格青春粗黑体简2.0" panose="02010604000000000000" pitchFamily="2" charset="-122"/>
              </a:rPr>
              <a:t>Contoh</a:t>
            </a:r>
            <a:r>
              <a:rPr lang="en-US" altLang="zh-CN" sz="1600" dirty="0">
                <a:solidFill>
                  <a:schemeClr val="tx1">
                    <a:lumMod val="85000"/>
                    <a:lumOff val="15000"/>
                  </a:schemeClr>
                </a:solidFill>
                <a:latin typeface="FuturaBookC" pitchFamily="2" charset="-52"/>
                <a:ea typeface="锐字逼格青春粗黑体简2.0" panose="02010604000000000000" pitchFamily="2" charset="-122"/>
              </a:rPr>
              <a:t> </a:t>
            </a:r>
            <a:r>
              <a:rPr lang="en-US" altLang="zh-CN" sz="1600" dirty="0" err="1">
                <a:solidFill>
                  <a:schemeClr val="tx1">
                    <a:lumMod val="85000"/>
                    <a:lumOff val="15000"/>
                  </a:schemeClr>
                </a:solidFill>
                <a:latin typeface="FuturaBookC" pitchFamily="2" charset="-52"/>
                <a:ea typeface="锐字逼格青春粗黑体简2.0" panose="02010604000000000000" pitchFamily="2" charset="-122"/>
              </a:rPr>
              <a:t>penggunaannya</a:t>
            </a:r>
            <a:r>
              <a:rPr lang="en-US" altLang="zh-CN" sz="1600" dirty="0">
                <a:solidFill>
                  <a:schemeClr val="tx1">
                    <a:lumMod val="85000"/>
                    <a:lumOff val="15000"/>
                  </a:schemeClr>
                </a:solidFill>
                <a:latin typeface="FuturaBookC" pitchFamily="2" charset="-52"/>
                <a:ea typeface="锐字逼格青春粗黑体简2.0" panose="02010604000000000000" pitchFamily="2" charset="-122"/>
              </a:rPr>
              <a:t> </a:t>
            </a:r>
            <a:r>
              <a:rPr lang="en-US" altLang="zh-CN" sz="1600" dirty="0" err="1">
                <a:solidFill>
                  <a:schemeClr val="tx1">
                    <a:lumMod val="85000"/>
                    <a:lumOff val="15000"/>
                  </a:schemeClr>
                </a:solidFill>
                <a:latin typeface="FuturaBookC" pitchFamily="2" charset="-52"/>
                <a:ea typeface="锐字逼格青春粗黑体简2.0" panose="02010604000000000000" pitchFamily="2" charset="-122"/>
              </a:rPr>
              <a:t>yaitu</a:t>
            </a:r>
            <a:r>
              <a:rPr lang="en-US" altLang="zh-CN" sz="1600" dirty="0">
                <a:solidFill>
                  <a:schemeClr val="tx1">
                    <a:lumMod val="85000"/>
                    <a:lumOff val="15000"/>
                  </a:schemeClr>
                </a:solidFill>
                <a:latin typeface="FuturaBookC" pitchFamily="2" charset="-52"/>
                <a:ea typeface="锐字逼格青春粗黑体简2.0" panose="02010604000000000000" pitchFamily="2" charset="-122"/>
              </a:rPr>
              <a:t> </a:t>
            </a:r>
            <a:r>
              <a:rPr lang="en-US" altLang="zh-CN" sz="1600" dirty="0" err="1">
                <a:solidFill>
                  <a:schemeClr val="tx1">
                    <a:lumMod val="85000"/>
                    <a:lumOff val="15000"/>
                  </a:schemeClr>
                </a:solidFill>
                <a:latin typeface="FuturaBookC" pitchFamily="2" charset="-52"/>
                <a:ea typeface="锐字逼格青春粗黑体简2.0" panose="02010604000000000000" pitchFamily="2" charset="-122"/>
              </a:rPr>
              <a:t>dimana</a:t>
            </a:r>
            <a:r>
              <a:rPr lang="en-US" altLang="zh-CN" sz="1600" dirty="0">
                <a:solidFill>
                  <a:schemeClr val="tx1">
                    <a:lumMod val="85000"/>
                    <a:lumOff val="15000"/>
                  </a:schemeClr>
                </a:solidFill>
                <a:latin typeface="FuturaBookC" pitchFamily="2" charset="-52"/>
                <a:ea typeface="锐字逼格青春粗黑体简2.0" panose="02010604000000000000" pitchFamily="2" charset="-122"/>
              </a:rPr>
              <a:t> </a:t>
            </a:r>
            <a:r>
              <a:rPr lang="en-US" altLang="zh-CN" sz="1600" i="1" dirty="0">
                <a:solidFill>
                  <a:schemeClr val="tx1">
                    <a:lumMod val="85000"/>
                    <a:lumOff val="15000"/>
                  </a:schemeClr>
                </a:solidFill>
                <a:latin typeface="FuturaBookC" pitchFamily="2" charset="-52"/>
                <a:ea typeface="锐字逼格青春粗黑体简2.0" panose="02010604000000000000" pitchFamily="2" charset="-122"/>
              </a:rPr>
              <a:t>client</a:t>
            </a:r>
            <a:r>
              <a:rPr lang="en-US" altLang="zh-CN" sz="1600" dirty="0">
                <a:solidFill>
                  <a:schemeClr val="tx1">
                    <a:lumMod val="85000"/>
                    <a:lumOff val="15000"/>
                  </a:schemeClr>
                </a:solidFill>
                <a:latin typeface="FuturaBookC" pitchFamily="2" charset="-52"/>
                <a:ea typeface="锐字逼格青春粗黑体简2.0" panose="02010604000000000000" pitchFamily="2" charset="-122"/>
              </a:rPr>
              <a:t> </a:t>
            </a:r>
            <a:r>
              <a:rPr lang="en-US" altLang="zh-CN" sz="1600" dirty="0" err="1">
                <a:solidFill>
                  <a:schemeClr val="tx1">
                    <a:lumMod val="85000"/>
                    <a:lumOff val="15000"/>
                  </a:schemeClr>
                </a:solidFill>
                <a:latin typeface="FuturaBookC" pitchFamily="2" charset="-52"/>
                <a:ea typeface="锐字逼格青春粗黑体简2.0" panose="02010604000000000000" pitchFamily="2" charset="-122"/>
              </a:rPr>
              <a:t>perlu</a:t>
            </a:r>
            <a:r>
              <a:rPr lang="en-US" altLang="zh-CN" sz="1600" dirty="0">
                <a:solidFill>
                  <a:schemeClr val="tx1">
                    <a:lumMod val="85000"/>
                    <a:lumOff val="15000"/>
                  </a:schemeClr>
                </a:solidFill>
                <a:latin typeface="FuturaBookC" pitchFamily="2" charset="-52"/>
                <a:ea typeface="锐字逼格青春粗黑体简2.0" panose="02010604000000000000" pitchFamily="2" charset="-122"/>
              </a:rPr>
              <a:t> </a:t>
            </a:r>
            <a:r>
              <a:rPr lang="en-US" altLang="zh-CN" sz="1600" dirty="0" err="1">
                <a:solidFill>
                  <a:schemeClr val="tx1">
                    <a:lumMod val="85000"/>
                    <a:lumOff val="15000"/>
                  </a:schemeClr>
                </a:solidFill>
                <a:latin typeface="FuturaBookC" pitchFamily="2" charset="-52"/>
                <a:ea typeface="锐字逼格青春粗黑体简2.0" panose="02010604000000000000" pitchFamily="2" charset="-122"/>
              </a:rPr>
              <a:t>mengotentikasi</a:t>
            </a:r>
            <a:r>
              <a:rPr lang="en-US" altLang="zh-CN" sz="1600" dirty="0">
                <a:solidFill>
                  <a:schemeClr val="tx1">
                    <a:lumMod val="85000"/>
                    <a:lumOff val="15000"/>
                  </a:schemeClr>
                </a:solidFill>
                <a:latin typeface="FuturaBookC" pitchFamily="2" charset="-52"/>
                <a:ea typeface="锐字逼格青春粗黑体简2.0" panose="02010604000000000000" pitchFamily="2" charset="-122"/>
              </a:rPr>
              <a:t> server (via </a:t>
            </a:r>
            <a:r>
              <a:rPr lang="en-US" altLang="zh-CN" sz="1600" dirty="0" err="1">
                <a:solidFill>
                  <a:schemeClr val="tx1">
                    <a:lumMod val="85000"/>
                    <a:lumOff val="15000"/>
                  </a:schemeClr>
                </a:solidFill>
                <a:latin typeface="FuturaBookC" pitchFamily="2" charset="-52"/>
                <a:ea typeface="锐字逼格青春粗黑体简2.0" panose="02010604000000000000" pitchFamily="2" charset="-122"/>
              </a:rPr>
              <a:t>tanda-tangan</a:t>
            </a:r>
            <a:r>
              <a:rPr lang="en-US" altLang="zh-CN" sz="1600" dirty="0">
                <a:solidFill>
                  <a:schemeClr val="tx1">
                    <a:lumMod val="85000"/>
                    <a:lumOff val="15000"/>
                  </a:schemeClr>
                </a:solidFill>
                <a:latin typeface="FuturaBookC" pitchFamily="2" charset="-52"/>
                <a:ea typeface="锐字逼格青春粗黑体简2.0" panose="02010604000000000000" pitchFamily="2" charset="-122"/>
              </a:rPr>
              <a:t> digital)  </a:t>
            </a:r>
            <a:r>
              <a:rPr lang="en-US" altLang="zh-CN" sz="1600" dirty="0" err="1">
                <a:solidFill>
                  <a:schemeClr val="tx1">
                    <a:lumMod val="85000"/>
                    <a:lumOff val="15000"/>
                  </a:schemeClr>
                </a:solidFill>
                <a:latin typeface="FuturaBookC" pitchFamily="2" charset="-52"/>
                <a:ea typeface="锐字逼格青春粗黑体简2.0" panose="02010604000000000000" pitchFamily="2" charset="-122"/>
              </a:rPr>
              <a:t>dengan</a:t>
            </a:r>
            <a:r>
              <a:rPr lang="en-US" altLang="zh-CN" sz="1600" dirty="0">
                <a:solidFill>
                  <a:schemeClr val="tx1">
                    <a:lumMod val="85000"/>
                    <a:lumOff val="15000"/>
                  </a:schemeClr>
                </a:solidFill>
                <a:latin typeface="FuturaBookC" pitchFamily="2" charset="-52"/>
                <a:ea typeface="锐字逼格青春粗黑体简2.0" panose="02010604000000000000" pitchFamily="2" charset="-122"/>
              </a:rPr>
              <a:t> </a:t>
            </a:r>
            <a:r>
              <a:rPr lang="en-US" altLang="zh-CN" sz="1600" dirty="0" err="1">
                <a:solidFill>
                  <a:schemeClr val="tx1">
                    <a:lumMod val="85000"/>
                    <a:lumOff val="15000"/>
                  </a:schemeClr>
                </a:solidFill>
                <a:latin typeface="FuturaBookC" pitchFamily="2" charset="-52"/>
                <a:ea typeface="锐字逼格青春粗黑体简2.0" panose="02010604000000000000" pitchFamily="2" charset="-122"/>
              </a:rPr>
              <a:t>menggunakan</a:t>
            </a:r>
            <a:r>
              <a:rPr lang="en-US" altLang="zh-CN" sz="1600" dirty="0">
                <a:solidFill>
                  <a:schemeClr val="tx1">
                    <a:lumMod val="85000"/>
                    <a:lumOff val="15000"/>
                  </a:schemeClr>
                </a:solidFill>
                <a:latin typeface="FuturaBookC" pitchFamily="2" charset="-52"/>
                <a:ea typeface="锐字逼格青春粗黑体简2.0" panose="02010604000000000000" pitchFamily="2" charset="-122"/>
              </a:rPr>
              <a:t> </a:t>
            </a:r>
            <a:r>
              <a:rPr lang="en-US" altLang="zh-CN" sz="1600" dirty="0" err="1">
                <a:solidFill>
                  <a:schemeClr val="tx1">
                    <a:lumMod val="85000"/>
                    <a:lumOff val="15000"/>
                  </a:schemeClr>
                </a:solidFill>
                <a:latin typeface="FuturaBookC" pitchFamily="2" charset="-52"/>
                <a:ea typeface="锐字逼格青春粗黑体简2.0" panose="02010604000000000000" pitchFamily="2" charset="-122"/>
              </a:rPr>
              <a:t>kunci</a:t>
            </a:r>
            <a:r>
              <a:rPr lang="en-US" altLang="zh-CN" sz="1600" dirty="0">
                <a:solidFill>
                  <a:schemeClr val="tx1">
                    <a:lumMod val="85000"/>
                    <a:lumOff val="15000"/>
                  </a:schemeClr>
                </a:solidFill>
                <a:latin typeface="FuturaBookC" pitchFamily="2" charset="-52"/>
                <a:ea typeface="锐字逼格青春粗黑体简2.0" panose="02010604000000000000" pitchFamily="2" charset="-122"/>
              </a:rPr>
              <a:t> </a:t>
            </a:r>
            <a:r>
              <a:rPr lang="en-US" altLang="zh-CN" sz="1600" dirty="0" err="1">
                <a:solidFill>
                  <a:schemeClr val="tx1">
                    <a:lumMod val="85000"/>
                    <a:lumOff val="15000"/>
                  </a:schemeClr>
                </a:solidFill>
                <a:latin typeface="FuturaBookC" pitchFamily="2" charset="-52"/>
                <a:ea typeface="锐字逼格青春粗黑体简2.0" panose="02010604000000000000" pitchFamily="2" charset="-122"/>
              </a:rPr>
              <a:t>publik</a:t>
            </a:r>
            <a:r>
              <a:rPr lang="en-US" altLang="zh-CN" sz="1600" dirty="0">
                <a:solidFill>
                  <a:schemeClr val="tx1">
                    <a:lumMod val="85000"/>
                    <a:lumOff val="15000"/>
                  </a:schemeClr>
                </a:solidFill>
                <a:latin typeface="FuturaBookC" pitchFamily="2" charset="-52"/>
                <a:ea typeface="锐字逼格青春粗黑体简2.0" panose="02010604000000000000" pitchFamily="2" charset="-122"/>
              </a:rPr>
              <a:t> server. </a:t>
            </a:r>
          </a:p>
          <a:p>
            <a:pPr algn="just"/>
            <a:endParaRPr lang="en-US" altLang="zh-CN" sz="1600" dirty="0">
              <a:solidFill>
                <a:schemeClr val="tx1">
                  <a:lumMod val="85000"/>
                  <a:lumOff val="15000"/>
                </a:schemeClr>
              </a:solidFill>
              <a:latin typeface="FuturaBookC" pitchFamily="2" charset="-52"/>
              <a:ea typeface="锐字逼格青春粗黑体简2.0" panose="02010604000000000000" pitchFamily="2" charset="-122"/>
            </a:endParaRPr>
          </a:p>
          <a:p>
            <a:pPr algn="just"/>
            <a:r>
              <a:rPr lang="en-US" altLang="zh-CN" sz="1600" dirty="0">
                <a:solidFill>
                  <a:schemeClr val="tx1">
                    <a:lumMod val="85000"/>
                    <a:lumOff val="15000"/>
                  </a:schemeClr>
                </a:solidFill>
                <a:latin typeface="FuturaBookC" pitchFamily="2" charset="-52"/>
                <a:ea typeface="锐字逼格青春粗黑体简2.0" panose="02010604000000000000" pitchFamily="2" charset="-122"/>
              </a:rPr>
              <a:t>	</a:t>
            </a:r>
            <a:r>
              <a:rPr lang="en-US" altLang="zh-CN" sz="1600" dirty="0" err="1">
                <a:solidFill>
                  <a:schemeClr val="tx1">
                    <a:lumMod val="85000"/>
                    <a:lumOff val="15000"/>
                  </a:schemeClr>
                </a:solidFill>
                <a:latin typeface="FuturaBookC" pitchFamily="2" charset="-52"/>
                <a:ea typeface="锐字逼格青春粗黑体简2.0" panose="02010604000000000000" pitchFamily="2" charset="-122"/>
              </a:rPr>
              <a:t>Kunci</a:t>
            </a:r>
            <a:r>
              <a:rPr lang="en-US" altLang="zh-CN" sz="1600" dirty="0">
                <a:solidFill>
                  <a:schemeClr val="tx1">
                    <a:lumMod val="85000"/>
                    <a:lumOff val="15000"/>
                  </a:schemeClr>
                </a:solidFill>
                <a:latin typeface="FuturaBookC" pitchFamily="2" charset="-52"/>
                <a:ea typeface="锐字逼格青春粗黑体简2.0" panose="02010604000000000000" pitchFamily="2" charset="-122"/>
              </a:rPr>
              <a:t> </a:t>
            </a:r>
            <a:r>
              <a:rPr lang="en-US" altLang="zh-CN" sz="1600" dirty="0" err="1">
                <a:solidFill>
                  <a:schemeClr val="tx1">
                    <a:lumMod val="85000"/>
                    <a:lumOff val="15000"/>
                  </a:schemeClr>
                </a:solidFill>
                <a:latin typeface="FuturaBookC" pitchFamily="2" charset="-52"/>
                <a:ea typeface="锐字逼格青春粗黑体简2.0" panose="02010604000000000000" pitchFamily="2" charset="-122"/>
              </a:rPr>
              <a:t>privat</a:t>
            </a:r>
            <a:r>
              <a:rPr lang="en-US" altLang="zh-CN" sz="1600" dirty="0">
                <a:solidFill>
                  <a:schemeClr val="tx1">
                    <a:lumMod val="85000"/>
                    <a:lumOff val="15000"/>
                  </a:schemeClr>
                </a:solidFill>
                <a:latin typeface="FuturaBookC" pitchFamily="2" charset="-52"/>
                <a:ea typeface="锐字逼格青春粗黑体简2.0" panose="02010604000000000000" pitchFamily="2" charset="-122"/>
              </a:rPr>
              <a:t> </a:t>
            </a:r>
            <a:r>
              <a:rPr lang="en-US" altLang="zh-CN" sz="1600" dirty="0" err="1">
                <a:solidFill>
                  <a:schemeClr val="tx1">
                    <a:lumMod val="85000"/>
                    <a:lumOff val="15000"/>
                  </a:schemeClr>
                </a:solidFill>
                <a:latin typeface="FuturaBookC" pitchFamily="2" charset="-52"/>
                <a:ea typeface="锐字逼格青春粗黑体简2.0" panose="02010604000000000000" pitchFamily="2" charset="-122"/>
              </a:rPr>
              <a:t>hanya</a:t>
            </a:r>
            <a:r>
              <a:rPr lang="en-US" altLang="zh-CN" sz="1600" dirty="0">
                <a:solidFill>
                  <a:schemeClr val="tx1">
                    <a:lumMod val="85000"/>
                    <a:lumOff val="15000"/>
                  </a:schemeClr>
                </a:solidFill>
                <a:latin typeface="FuturaBookC" pitchFamily="2" charset="-52"/>
                <a:ea typeface="锐字逼格青春粗黑体简2.0" panose="02010604000000000000" pitchFamily="2" charset="-122"/>
              </a:rPr>
              <a:t> </a:t>
            </a:r>
            <a:r>
              <a:rPr lang="en-US" altLang="zh-CN" sz="1600" dirty="0" err="1">
                <a:solidFill>
                  <a:schemeClr val="tx1">
                    <a:lumMod val="85000"/>
                    <a:lumOff val="15000"/>
                  </a:schemeClr>
                </a:solidFill>
                <a:latin typeface="FuturaBookC" pitchFamily="2" charset="-52"/>
                <a:ea typeface="锐字逼格青春粗黑体简2.0" panose="02010604000000000000" pitchFamily="2" charset="-122"/>
              </a:rPr>
              <a:t>diketahui</a:t>
            </a:r>
            <a:r>
              <a:rPr lang="en-US" altLang="zh-CN" sz="1600" dirty="0">
                <a:solidFill>
                  <a:schemeClr val="tx1">
                    <a:lumMod val="85000"/>
                    <a:lumOff val="15000"/>
                  </a:schemeClr>
                </a:solidFill>
                <a:latin typeface="FuturaBookC" pitchFamily="2" charset="-52"/>
                <a:ea typeface="锐字逼格青春粗黑体简2.0" panose="02010604000000000000" pitchFamily="2" charset="-122"/>
              </a:rPr>
              <a:t> oleh </a:t>
            </a:r>
            <a:r>
              <a:rPr lang="en-US" altLang="zh-CN" sz="1600" dirty="0" err="1">
                <a:solidFill>
                  <a:schemeClr val="tx1">
                    <a:lumMod val="85000"/>
                    <a:lumOff val="15000"/>
                  </a:schemeClr>
                </a:solidFill>
                <a:latin typeface="FuturaBookC" pitchFamily="2" charset="-52"/>
                <a:ea typeface="锐字逼格青春粗黑体简2.0" panose="02010604000000000000" pitchFamily="2" charset="-122"/>
              </a:rPr>
              <a:t>pemilik</a:t>
            </a:r>
            <a:r>
              <a:rPr lang="en-US" altLang="zh-CN" sz="1600" dirty="0">
                <a:solidFill>
                  <a:schemeClr val="tx1">
                    <a:lumMod val="85000"/>
                    <a:lumOff val="15000"/>
                  </a:schemeClr>
                </a:solidFill>
                <a:latin typeface="FuturaBookC" pitchFamily="2" charset="-52"/>
                <a:ea typeface="锐字逼格青春粗黑体简2.0" panose="02010604000000000000" pitchFamily="2" charset="-122"/>
              </a:rPr>
              <a:t> dan </a:t>
            </a:r>
            <a:r>
              <a:rPr lang="en-US" altLang="zh-CN" sz="1600" dirty="0" err="1">
                <a:solidFill>
                  <a:schemeClr val="tx1">
                    <a:lumMod val="85000"/>
                    <a:lumOff val="15000"/>
                  </a:schemeClr>
                </a:solidFill>
                <a:latin typeface="FuturaBookC" pitchFamily="2" charset="-52"/>
                <a:ea typeface="锐字逼格青春粗黑体简2.0" panose="02010604000000000000" pitchFamily="2" charset="-122"/>
              </a:rPr>
              <a:t>tidak</a:t>
            </a:r>
            <a:r>
              <a:rPr lang="en-US" altLang="zh-CN" sz="1600" dirty="0">
                <a:solidFill>
                  <a:schemeClr val="tx1">
                    <a:lumMod val="85000"/>
                    <a:lumOff val="15000"/>
                  </a:schemeClr>
                </a:solidFill>
                <a:latin typeface="FuturaBookC" pitchFamily="2" charset="-52"/>
                <a:ea typeface="锐字逼格青春粗黑体简2.0" panose="02010604000000000000" pitchFamily="2" charset="-122"/>
              </a:rPr>
              <a:t> </a:t>
            </a:r>
            <a:r>
              <a:rPr lang="en-US" altLang="zh-CN" sz="1600" dirty="0" err="1">
                <a:solidFill>
                  <a:schemeClr val="tx1">
                    <a:lumMod val="85000"/>
                    <a:lumOff val="15000"/>
                  </a:schemeClr>
                </a:solidFill>
                <a:latin typeface="FuturaBookC" pitchFamily="2" charset="-52"/>
                <a:ea typeface="锐字逼格青春粗黑体简2.0" panose="02010604000000000000" pitchFamily="2" charset="-122"/>
              </a:rPr>
              <a:t>dibagi</a:t>
            </a:r>
            <a:r>
              <a:rPr lang="en-US" altLang="zh-CN" sz="1600" dirty="0">
                <a:solidFill>
                  <a:schemeClr val="tx1">
                    <a:lumMod val="85000"/>
                    <a:lumOff val="15000"/>
                  </a:schemeClr>
                </a:solidFill>
                <a:latin typeface="FuturaBookC" pitchFamily="2" charset="-52"/>
                <a:ea typeface="锐字逼格青春粗黑体简2.0" panose="02010604000000000000" pitchFamily="2" charset="-122"/>
              </a:rPr>
              <a:t>  </a:t>
            </a:r>
            <a:r>
              <a:rPr lang="en-US" altLang="zh-CN" sz="1600" dirty="0" err="1">
                <a:solidFill>
                  <a:schemeClr val="tx1">
                    <a:lumMod val="85000"/>
                    <a:lumOff val="15000"/>
                  </a:schemeClr>
                </a:solidFill>
                <a:latin typeface="FuturaBookC" pitchFamily="2" charset="-52"/>
                <a:ea typeface="锐字逼格青春粗黑体简2.0" panose="02010604000000000000" pitchFamily="2" charset="-122"/>
              </a:rPr>
              <a:t>kepada</a:t>
            </a:r>
            <a:r>
              <a:rPr lang="en-US" altLang="zh-CN" sz="1600" dirty="0">
                <a:solidFill>
                  <a:schemeClr val="tx1">
                    <a:lumMod val="85000"/>
                    <a:lumOff val="15000"/>
                  </a:schemeClr>
                </a:solidFill>
                <a:latin typeface="FuturaBookC" pitchFamily="2" charset="-52"/>
                <a:ea typeface="锐字逼格青春粗黑体简2.0" panose="02010604000000000000" pitchFamily="2" charset="-122"/>
              </a:rPr>
              <a:t> </a:t>
            </a:r>
            <a:r>
              <a:rPr lang="en-US" altLang="zh-CN" sz="1600" dirty="0" err="1">
                <a:solidFill>
                  <a:schemeClr val="tx1">
                    <a:lumMod val="85000"/>
                    <a:lumOff val="15000"/>
                  </a:schemeClr>
                </a:solidFill>
                <a:latin typeface="FuturaBookC" pitchFamily="2" charset="-52"/>
                <a:ea typeface="锐字逼格青春粗黑体简2.0" panose="02010604000000000000" pitchFamily="2" charset="-122"/>
              </a:rPr>
              <a:t>pihak</a:t>
            </a:r>
            <a:r>
              <a:rPr lang="en-US" altLang="zh-CN" sz="1600" dirty="0">
                <a:solidFill>
                  <a:schemeClr val="tx1">
                    <a:lumMod val="85000"/>
                    <a:lumOff val="15000"/>
                  </a:schemeClr>
                </a:solidFill>
                <a:latin typeface="FuturaBookC" pitchFamily="2" charset="-52"/>
                <a:ea typeface="锐字逼格青春粗黑体简2.0" panose="02010604000000000000" pitchFamily="2" charset="-122"/>
              </a:rPr>
              <a:t> lain, </a:t>
            </a:r>
            <a:r>
              <a:rPr lang="en-US" altLang="zh-CN" sz="1600" dirty="0" err="1">
                <a:solidFill>
                  <a:schemeClr val="tx1">
                    <a:lumMod val="85000"/>
                    <a:lumOff val="15000"/>
                  </a:schemeClr>
                </a:solidFill>
                <a:latin typeface="FuturaBookC" pitchFamily="2" charset="-52"/>
                <a:ea typeface="锐字逼格青春粗黑体简2.0" panose="02010604000000000000" pitchFamily="2" charset="-122"/>
              </a:rPr>
              <a:t>tetapi</a:t>
            </a:r>
            <a:r>
              <a:rPr lang="en-US" altLang="zh-CN" sz="1600" dirty="0">
                <a:solidFill>
                  <a:schemeClr val="tx1">
                    <a:lumMod val="85000"/>
                    <a:lumOff val="15000"/>
                  </a:schemeClr>
                </a:solidFill>
                <a:latin typeface="FuturaBookC" pitchFamily="2" charset="-52"/>
                <a:ea typeface="锐字逼格青春粗黑体简2.0" panose="02010604000000000000" pitchFamily="2" charset="-122"/>
              </a:rPr>
              <a:t> </a:t>
            </a:r>
            <a:r>
              <a:rPr lang="en-US" altLang="zh-CN" sz="1600" dirty="0" err="1">
                <a:solidFill>
                  <a:schemeClr val="tx1">
                    <a:lumMod val="85000"/>
                    <a:lumOff val="15000"/>
                  </a:schemeClr>
                </a:solidFill>
                <a:latin typeface="FuturaBookC" pitchFamily="2" charset="-52"/>
                <a:ea typeface="锐字逼格青春粗黑体简2.0" panose="02010604000000000000" pitchFamily="2" charset="-122"/>
              </a:rPr>
              <a:t>kunci</a:t>
            </a:r>
            <a:r>
              <a:rPr lang="en-US" altLang="zh-CN" sz="1600" dirty="0">
                <a:solidFill>
                  <a:schemeClr val="tx1">
                    <a:lumMod val="85000"/>
                    <a:lumOff val="15000"/>
                  </a:schemeClr>
                </a:solidFill>
                <a:latin typeface="FuturaBookC" pitchFamily="2" charset="-52"/>
                <a:ea typeface="锐字逼格青春粗黑体简2.0" panose="02010604000000000000" pitchFamily="2" charset="-122"/>
              </a:rPr>
              <a:t> </a:t>
            </a:r>
            <a:r>
              <a:rPr lang="en-US" altLang="zh-CN" sz="1600" dirty="0" err="1">
                <a:solidFill>
                  <a:schemeClr val="tx1">
                    <a:lumMod val="85000"/>
                    <a:lumOff val="15000"/>
                  </a:schemeClr>
                </a:solidFill>
                <a:latin typeface="FuturaBookC" pitchFamily="2" charset="-52"/>
                <a:ea typeface="锐字逼格青春粗黑体简2.0" panose="02010604000000000000" pitchFamily="2" charset="-122"/>
              </a:rPr>
              <a:t>publik</a:t>
            </a:r>
            <a:r>
              <a:rPr lang="en-US" altLang="zh-CN" sz="1600" dirty="0">
                <a:solidFill>
                  <a:schemeClr val="tx1">
                    <a:lumMod val="85000"/>
                    <a:lumOff val="15000"/>
                  </a:schemeClr>
                </a:solidFill>
                <a:latin typeface="FuturaBookC" pitchFamily="2" charset="-52"/>
                <a:ea typeface="锐字逼格青春粗黑体简2.0" panose="02010604000000000000" pitchFamily="2" charset="-122"/>
              </a:rPr>
              <a:t> </a:t>
            </a:r>
            <a:r>
              <a:rPr lang="en-US" altLang="zh-CN" sz="1600" dirty="0" err="1">
                <a:solidFill>
                  <a:schemeClr val="tx1">
                    <a:lumMod val="85000"/>
                    <a:lumOff val="15000"/>
                  </a:schemeClr>
                </a:solidFill>
                <a:latin typeface="FuturaBookC" pitchFamily="2" charset="-52"/>
                <a:ea typeface="锐字逼格青春粗黑体简2.0" panose="02010604000000000000" pitchFamily="2" charset="-122"/>
              </a:rPr>
              <a:t>tersedia</a:t>
            </a:r>
            <a:r>
              <a:rPr lang="en-US" altLang="zh-CN" sz="1600" dirty="0">
                <a:solidFill>
                  <a:schemeClr val="tx1">
                    <a:lumMod val="85000"/>
                    <a:lumOff val="15000"/>
                  </a:schemeClr>
                </a:solidFill>
                <a:latin typeface="FuturaBookC" pitchFamily="2" charset="-52"/>
                <a:ea typeface="锐字逼格青春粗黑体简2.0" panose="02010604000000000000" pitchFamily="2" charset="-122"/>
              </a:rPr>
              <a:t> </a:t>
            </a:r>
            <a:r>
              <a:rPr lang="en-US" altLang="zh-CN" sz="1600" dirty="0" err="1">
                <a:solidFill>
                  <a:schemeClr val="tx1">
                    <a:lumMod val="85000"/>
                    <a:lumOff val="15000"/>
                  </a:schemeClr>
                </a:solidFill>
                <a:latin typeface="FuturaBookC" pitchFamily="2" charset="-52"/>
                <a:ea typeface="锐字逼格青春粗黑体简2.0" panose="02010604000000000000" pitchFamily="2" charset="-122"/>
              </a:rPr>
              <a:t>untuk</a:t>
            </a:r>
            <a:r>
              <a:rPr lang="en-US" altLang="zh-CN" sz="1600" dirty="0">
                <a:solidFill>
                  <a:schemeClr val="tx1">
                    <a:lumMod val="85000"/>
                    <a:lumOff val="15000"/>
                  </a:schemeClr>
                </a:solidFill>
                <a:latin typeface="FuturaBookC" pitchFamily="2" charset="-52"/>
                <a:ea typeface="锐字逼格青春粗黑体简2.0" panose="02010604000000000000" pitchFamily="2" charset="-122"/>
              </a:rPr>
              <a:t> </a:t>
            </a:r>
            <a:r>
              <a:rPr lang="en-US" altLang="zh-CN" sz="1600" dirty="0" err="1">
                <a:solidFill>
                  <a:schemeClr val="tx1">
                    <a:lumMod val="85000"/>
                    <a:lumOff val="15000"/>
                  </a:schemeClr>
                </a:solidFill>
                <a:latin typeface="FuturaBookC" pitchFamily="2" charset="-52"/>
                <a:ea typeface="锐字逼格青春粗黑体简2.0" panose="02010604000000000000" pitchFamily="2" charset="-122"/>
              </a:rPr>
              <a:t>umum</a:t>
            </a:r>
            <a:r>
              <a:rPr lang="en-US" altLang="zh-CN" sz="1600" dirty="0">
                <a:solidFill>
                  <a:schemeClr val="tx1">
                    <a:lumMod val="85000"/>
                    <a:lumOff val="15000"/>
                  </a:schemeClr>
                </a:solidFill>
                <a:latin typeface="FuturaBookC" pitchFamily="2" charset="-52"/>
                <a:ea typeface="锐字逼格青春粗黑体简2.0" panose="02010604000000000000" pitchFamily="2" charset="-122"/>
              </a:rPr>
              <a:t>. </a:t>
            </a:r>
            <a:r>
              <a:rPr lang="en-US" altLang="zh-CN" sz="1600" dirty="0" err="1">
                <a:solidFill>
                  <a:schemeClr val="tx1">
                    <a:lumMod val="85000"/>
                    <a:lumOff val="15000"/>
                  </a:schemeClr>
                </a:solidFill>
                <a:latin typeface="FuturaBookC" pitchFamily="2" charset="-52"/>
                <a:ea typeface="锐字逼格青春粗黑体简2.0" panose="02010604000000000000" pitchFamily="2" charset="-122"/>
              </a:rPr>
              <a:t>Kekurangan</a:t>
            </a:r>
            <a:r>
              <a:rPr lang="en-US" altLang="zh-CN" sz="1600" dirty="0">
                <a:solidFill>
                  <a:schemeClr val="tx1">
                    <a:lumMod val="85000"/>
                    <a:lumOff val="15000"/>
                  </a:schemeClr>
                </a:solidFill>
                <a:latin typeface="FuturaBookC" pitchFamily="2" charset="-52"/>
                <a:ea typeface="锐字逼格青春粗黑体简2.0" panose="02010604000000000000" pitchFamily="2" charset="-122"/>
              </a:rPr>
              <a:t> </a:t>
            </a:r>
            <a:r>
              <a:rPr lang="en-US" altLang="zh-CN" sz="1600" dirty="0" err="1">
                <a:solidFill>
                  <a:schemeClr val="tx1">
                    <a:lumMod val="85000"/>
                    <a:lumOff val="15000"/>
                  </a:schemeClr>
                </a:solidFill>
                <a:latin typeface="FuturaBookC" pitchFamily="2" charset="-52"/>
                <a:ea typeface="锐字逼格青春粗黑体简2.0" panose="02010604000000000000" pitchFamily="2" charset="-122"/>
              </a:rPr>
              <a:t>dari</a:t>
            </a:r>
            <a:r>
              <a:rPr lang="en-US" altLang="zh-CN" sz="1600" dirty="0">
                <a:solidFill>
                  <a:schemeClr val="tx1">
                    <a:lumMod val="85000"/>
                    <a:lumOff val="15000"/>
                  </a:schemeClr>
                </a:solidFill>
                <a:latin typeface="FuturaBookC" pitchFamily="2" charset="-52"/>
                <a:ea typeface="锐字逼格青春粗黑体简2.0" panose="02010604000000000000" pitchFamily="2" charset="-122"/>
              </a:rPr>
              <a:t> </a:t>
            </a:r>
            <a:r>
              <a:rPr lang="en-US" altLang="zh-CN" sz="1600" dirty="0" err="1">
                <a:solidFill>
                  <a:schemeClr val="tx1">
                    <a:lumMod val="85000"/>
                    <a:lumOff val="15000"/>
                  </a:schemeClr>
                </a:solidFill>
                <a:latin typeface="FuturaBookC" pitchFamily="2" charset="-52"/>
                <a:ea typeface="锐字逼格青春粗黑体简2.0" panose="02010604000000000000" pitchFamily="2" charset="-122"/>
              </a:rPr>
              <a:t>kunci</a:t>
            </a:r>
            <a:r>
              <a:rPr lang="en-US" altLang="zh-CN" sz="1600" dirty="0">
                <a:solidFill>
                  <a:schemeClr val="tx1">
                    <a:lumMod val="85000"/>
                    <a:lumOff val="15000"/>
                  </a:schemeClr>
                </a:solidFill>
                <a:latin typeface="FuturaBookC" pitchFamily="2" charset="-52"/>
                <a:ea typeface="锐字逼格青春粗黑体简2.0" panose="02010604000000000000" pitchFamily="2" charset="-122"/>
              </a:rPr>
              <a:t> </a:t>
            </a:r>
            <a:r>
              <a:rPr lang="en-US" altLang="zh-CN" sz="1600" dirty="0" err="1">
                <a:solidFill>
                  <a:schemeClr val="tx1">
                    <a:lumMod val="85000"/>
                    <a:lumOff val="15000"/>
                  </a:schemeClr>
                </a:solidFill>
                <a:latin typeface="FuturaBookC" pitchFamily="2" charset="-52"/>
                <a:ea typeface="锐字逼格青春粗黑体简2.0" panose="02010604000000000000" pitchFamily="2" charset="-122"/>
              </a:rPr>
              <a:t>publik</a:t>
            </a:r>
            <a:r>
              <a:rPr lang="en-US" altLang="zh-CN" sz="1600" dirty="0">
                <a:solidFill>
                  <a:schemeClr val="tx1">
                    <a:lumMod val="85000"/>
                    <a:lumOff val="15000"/>
                  </a:schemeClr>
                </a:solidFill>
                <a:latin typeface="FuturaBookC" pitchFamily="2" charset="-52"/>
                <a:ea typeface="锐字逼格青春粗黑体简2.0" panose="02010604000000000000" pitchFamily="2" charset="-122"/>
              </a:rPr>
              <a:t> </a:t>
            </a:r>
            <a:r>
              <a:rPr lang="en-US" altLang="zh-CN" sz="1600" dirty="0" err="1">
                <a:solidFill>
                  <a:schemeClr val="tx1">
                    <a:lumMod val="85000"/>
                    <a:lumOff val="15000"/>
                  </a:schemeClr>
                </a:solidFill>
                <a:latin typeface="FuturaBookC" pitchFamily="2" charset="-52"/>
                <a:ea typeface="锐字逼格青春粗黑体简2.0" panose="02010604000000000000" pitchFamily="2" charset="-122"/>
              </a:rPr>
              <a:t>yaitu</a:t>
            </a:r>
            <a:r>
              <a:rPr lang="en-US" altLang="zh-CN" sz="1600" dirty="0">
                <a:solidFill>
                  <a:schemeClr val="tx1">
                    <a:lumMod val="85000"/>
                    <a:lumOff val="15000"/>
                  </a:schemeClr>
                </a:solidFill>
                <a:latin typeface="FuturaBookC" pitchFamily="2" charset="-52"/>
                <a:ea typeface="锐字逼格青春粗黑体简2.0" panose="02010604000000000000" pitchFamily="2" charset="-122"/>
              </a:rPr>
              <a:t> </a:t>
            </a:r>
            <a:r>
              <a:rPr lang="en-US" altLang="zh-CN" sz="1600" dirty="0" err="1">
                <a:solidFill>
                  <a:schemeClr val="tx1">
                    <a:lumMod val="85000"/>
                    <a:lumOff val="15000"/>
                  </a:schemeClr>
                </a:solidFill>
                <a:latin typeface="FuturaBookC" pitchFamily="2" charset="-52"/>
                <a:ea typeface="锐字逼格青春粗黑体简2.0" panose="02010604000000000000" pitchFamily="2" charset="-122"/>
              </a:rPr>
              <a:t>tidak</a:t>
            </a:r>
            <a:r>
              <a:rPr lang="en-US" altLang="zh-CN" sz="1600" dirty="0">
                <a:solidFill>
                  <a:schemeClr val="tx1">
                    <a:lumMod val="85000"/>
                    <a:lumOff val="15000"/>
                  </a:schemeClr>
                </a:solidFill>
                <a:latin typeface="FuturaBookC" pitchFamily="2" charset="-52"/>
                <a:ea typeface="锐字逼格青春粗黑体简2.0" panose="02010604000000000000" pitchFamily="2" charset="-122"/>
              </a:rPr>
              <a:t> </a:t>
            </a:r>
            <a:r>
              <a:rPr lang="en-US" altLang="zh-CN" sz="1600" dirty="0" err="1">
                <a:solidFill>
                  <a:schemeClr val="tx1">
                    <a:lumMod val="85000"/>
                    <a:lumOff val="15000"/>
                  </a:schemeClr>
                </a:solidFill>
                <a:latin typeface="FuturaBookC" pitchFamily="2" charset="-52"/>
                <a:ea typeface="锐字逼格青春粗黑体简2.0" panose="02010604000000000000" pitchFamily="2" charset="-122"/>
              </a:rPr>
              <a:t>adanya</a:t>
            </a:r>
            <a:r>
              <a:rPr lang="en-US" altLang="zh-CN" sz="1600" dirty="0">
                <a:solidFill>
                  <a:schemeClr val="tx1">
                    <a:lumMod val="85000"/>
                    <a:lumOff val="15000"/>
                  </a:schemeClr>
                </a:solidFill>
                <a:latin typeface="FuturaBookC" pitchFamily="2" charset="-52"/>
                <a:ea typeface="锐字逼格青春粗黑体简2.0" panose="02010604000000000000" pitchFamily="2" charset="-122"/>
              </a:rPr>
              <a:t> </a:t>
            </a:r>
            <a:r>
              <a:rPr lang="en-US" altLang="zh-CN" sz="1600" dirty="0" err="1">
                <a:solidFill>
                  <a:schemeClr val="tx1">
                    <a:lumMod val="85000"/>
                    <a:lumOff val="15000"/>
                  </a:schemeClr>
                </a:solidFill>
                <a:latin typeface="FuturaBookC" pitchFamily="2" charset="-52"/>
                <a:ea typeface="锐字逼格青春粗黑体简2.0" panose="02010604000000000000" pitchFamily="2" charset="-122"/>
              </a:rPr>
              <a:t>suatu</a:t>
            </a:r>
            <a:r>
              <a:rPr lang="en-US" altLang="zh-CN" sz="1600" dirty="0">
                <a:solidFill>
                  <a:schemeClr val="tx1">
                    <a:lumMod val="85000"/>
                    <a:lumOff val="15000"/>
                  </a:schemeClr>
                </a:solidFill>
                <a:latin typeface="FuturaBookC" pitchFamily="2" charset="-52"/>
                <a:ea typeface="锐字逼格青春粗黑体简2.0" panose="02010604000000000000" pitchFamily="2" charset="-122"/>
              </a:rPr>
              <a:t> </a:t>
            </a:r>
            <a:r>
              <a:rPr lang="en-US" altLang="zh-CN" sz="1600" dirty="0" err="1">
                <a:solidFill>
                  <a:schemeClr val="tx1">
                    <a:lumMod val="85000"/>
                    <a:lumOff val="15000"/>
                  </a:schemeClr>
                </a:solidFill>
                <a:latin typeface="FuturaBookC" pitchFamily="2" charset="-52"/>
                <a:ea typeface="锐字逼格青春粗黑体简2.0" panose="02010604000000000000" pitchFamily="2" charset="-122"/>
              </a:rPr>
              <a:t>kode</a:t>
            </a:r>
            <a:r>
              <a:rPr lang="en-US" altLang="zh-CN" sz="1600" dirty="0">
                <a:solidFill>
                  <a:schemeClr val="tx1">
                    <a:lumMod val="85000"/>
                    <a:lumOff val="15000"/>
                  </a:schemeClr>
                </a:solidFill>
                <a:latin typeface="FuturaBookC" pitchFamily="2" charset="-52"/>
                <a:ea typeface="锐字逼格青春粗黑体简2.0" panose="02010604000000000000" pitchFamily="2" charset="-122"/>
              </a:rPr>
              <a:t> yang </a:t>
            </a:r>
            <a:r>
              <a:rPr lang="en-US" altLang="zh-CN" sz="1600" dirty="0" err="1">
                <a:solidFill>
                  <a:schemeClr val="tx1">
                    <a:lumMod val="85000"/>
                    <a:lumOff val="15000"/>
                  </a:schemeClr>
                </a:solidFill>
                <a:latin typeface="FuturaBookC" pitchFamily="2" charset="-52"/>
                <a:ea typeface="锐字逼格青春粗黑体简2.0" panose="02010604000000000000" pitchFamily="2" charset="-122"/>
              </a:rPr>
              <a:t>mengidentifikasi</a:t>
            </a:r>
            <a:r>
              <a:rPr lang="en-US" altLang="zh-CN" sz="1600" dirty="0">
                <a:solidFill>
                  <a:schemeClr val="tx1">
                    <a:lumMod val="85000"/>
                    <a:lumOff val="15000"/>
                  </a:schemeClr>
                </a:solidFill>
                <a:latin typeface="FuturaBookC" pitchFamily="2" charset="-52"/>
                <a:ea typeface="锐字逼格青春粗黑体简2.0" panose="02010604000000000000" pitchFamily="2" charset="-122"/>
              </a:rPr>
              <a:t> </a:t>
            </a:r>
            <a:r>
              <a:rPr lang="en-US" altLang="zh-CN" sz="1600" dirty="0" err="1">
                <a:solidFill>
                  <a:schemeClr val="tx1">
                    <a:lumMod val="85000"/>
                    <a:lumOff val="15000"/>
                  </a:schemeClr>
                </a:solidFill>
                <a:latin typeface="FuturaBookC" pitchFamily="2" charset="-52"/>
                <a:ea typeface="锐字逼格青春粗黑体简2.0" panose="02010604000000000000" pitchFamily="2" charset="-122"/>
              </a:rPr>
              <a:t>pemiliknya</a:t>
            </a:r>
            <a:r>
              <a:rPr lang="en-US" altLang="zh-CN" sz="1600" dirty="0">
                <a:solidFill>
                  <a:schemeClr val="tx1">
                    <a:lumMod val="85000"/>
                    <a:lumOff val="15000"/>
                  </a:schemeClr>
                </a:solidFill>
                <a:latin typeface="FuturaBookC" pitchFamily="2" charset="-52"/>
                <a:ea typeface="锐字逼格青春粗黑体简2.0" panose="02010604000000000000" pitchFamily="2" charset="-122"/>
              </a:rPr>
              <a:t>. </a:t>
            </a:r>
            <a:r>
              <a:rPr lang="en-US" altLang="zh-CN" sz="1600" dirty="0" err="1">
                <a:solidFill>
                  <a:schemeClr val="tx1">
                    <a:lumMod val="85000"/>
                    <a:lumOff val="15000"/>
                  </a:schemeClr>
                </a:solidFill>
                <a:latin typeface="FuturaBookC" pitchFamily="2" charset="-52"/>
                <a:ea typeface="锐字逼格青春粗黑体简2.0" panose="02010604000000000000" pitchFamily="2" charset="-122"/>
              </a:rPr>
              <a:t>Sehingga</a:t>
            </a:r>
            <a:r>
              <a:rPr lang="en-US" altLang="zh-CN" sz="1600" dirty="0">
                <a:solidFill>
                  <a:schemeClr val="tx1">
                    <a:lumMod val="85000"/>
                    <a:lumOff val="15000"/>
                  </a:schemeClr>
                </a:solidFill>
                <a:latin typeface="FuturaBookC" pitchFamily="2" charset="-52"/>
                <a:ea typeface="锐字逼格青春粗黑体简2.0" panose="02010604000000000000" pitchFamily="2" charset="-122"/>
              </a:rPr>
              <a:t> </a:t>
            </a:r>
            <a:r>
              <a:rPr lang="en-US" altLang="zh-CN" sz="1600" dirty="0" err="1">
                <a:solidFill>
                  <a:schemeClr val="tx1">
                    <a:lumMod val="85000"/>
                    <a:lumOff val="15000"/>
                  </a:schemeClr>
                </a:solidFill>
                <a:latin typeface="FuturaBookC" pitchFamily="2" charset="-52"/>
                <a:ea typeface="锐字逼格青春粗黑体简2.0" panose="02010604000000000000" pitchFamily="2" charset="-122"/>
              </a:rPr>
              <a:t>pihak</a:t>
            </a:r>
            <a:r>
              <a:rPr lang="en-US" altLang="zh-CN" sz="1600" dirty="0">
                <a:solidFill>
                  <a:schemeClr val="tx1">
                    <a:lumMod val="85000"/>
                    <a:lumOff val="15000"/>
                  </a:schemeClr>
                </a:solidFill>
                <a:latin typeface="FuturaBookC" pitchFamily="2" charset="-52"/>
                <a:ea typeface="锐字逼格青春粗黑体简2.0" panose="02010604000000000000" pitchFamily="2" charset="-122"/>
              </a:rPr>
              <a:t> lain </a:t>
            </a:r>
            <a:r>
              <a:rPr lang="en-US" altLang="zh-CN" sz="1600" dirty="0" err="1">
                <a:solidFill>
                  <a:schemeClr val="tx1">
                    <a:lumMod val="85000"/>
                    <a:lumOff val="15000"/>
                  </a:schemeClr>
                </a:solidFill>
                <a:latin typeface="FuturaBookC" pitchFamily="2" charset="-52"/>
                <a:ea typeface="锐字逼格青春粗黑体简2.0" panose="02010604000000000000" pitchFamily="2" charset="-122"/>
              </a:rPr>
              <a:t>dapat</a:t>
            </a:r>
            <a:r>
              <a:rPr lang="en-US" altLang="zh-CN" sz="1600" dirty="0">
                <a:solidFill>
                  <a:schemeClr val="tx1">
                    <a:lumMod val="85000"/>
                    <a:lumOff val="15000"/>
                  </a:schemeClr>
                </a:solidFill>
                <a:latin typeface="FuturaBookC" pitchFamily="2" charset="-52"/>
                <a:ea typeface="锐字逼格青春粗黑体简2.0" panose="02010604000000000000" pitchFamily="2" charset="-122"/>
              </a:rPr>
              <a:t> </a:t>
            </a:r>
            <a:r>
              <a:rPr lang="en-US" altLang="zh-CN" sz="1600" dirty="0" err="1">
                <a:solidFill>
                  <a:schemeClr val="tx1">
                    <a:lumMod val="85000"/>
                    <a:lumOff val="15000"/>
                  </a:schemeClr>
                </a:solidFill>
                <a:latin typeface="FuturaBookC" pitchFamily="2" charset="-52"/>
                <a:ea typeface="锐字逼格青春粗黑体简2.0" panose="02010604000000000000" pitchFamily="2" charset="-122"/>
              </a:rPr>
              <a:t>menyalahgunakan</a:t>
            </a:r>
            <a:r>
              <a:rPr lang="en-US" altLang="zh-CN" sz="1600" dirty="0">
                <a:solidFill>
                  <a:schemeClr val="tx1">
                    <a:lumMod val="85000"/>
                    <a:lumOff val="15000"/>
                  </a:schemeClr>
                </a:solidFill>
                <a:latin typeface="FuturaBookC" pitchFamily="2" charset="-52"/>
                <a:ea typeface="锐字逼格青春粗黑体简2.0" panose="02010604000000000000" pitchFamily="2" charset="-122"/>
              </a:rPr>
              <a:t> </a:t>
            </a:r>
            <a:r>
              <a:rPr lang="en-US" altLang="zh-CN" sz="1600" dirty="0" err="1">
                <a:solidFill>
                  <a:schemeClr val="tx1">
                    <a:lumMod val="85000"/>
                    <a:lumOff val="15000"/>
                  </a:schemeClr>
                </a:solidFill>
                <a:latin typeface="FuturaBookC" pitchFamily="2" charset="-52"/>
                <a:ea typeface="锐字逼格青春粗黑体简2.0" panose="02010604000000000000" pitchFamily="2" charset="-122"/>
              </a:rPr>
              <a:t>kunci</a:t>
            </a:r>
            <a:r>
              <a:rPr lang="en-US" altLang="zh-CN" sz="1600" dirty="0">
                <a:solidFill>
                  <a:schemeClr val="tx1">
                    <a:lumMod val="85000"/>
                    <a:lumOff val="15000"/>
                  </a:schemeClr>
                </a:solidFill>
                <a:latin typeface="FuturaBookC" pitchFamily="2" charset="-52"/>
                <a:ea typeface="锐字逼格青春粗黑体简2.0" panose="02010604000000000000" pitchFamily="2" charset="-122"/>
              </a:rPr>
              <a:t> </a:t>
            </a:r>
            <a:r>
              <a:rPr lang="en-US" altLang="zh-CN" sz="1600" dirty="0" err="1">
                <a:solidFill>
                  <a:schemeClr val="tx1">
                    <a:lumMod val="85000"/>
                    <a:lumOff val="15000"/>
                  </a:schemeClr>
                </a:solidFill>
                <a:latin typeface="FuturaBookC" pitchFamily="2" charset="-52"/>
                <a:ea typeface="锐字逼格青春粗黑体简2.0" panose="02010604000000000000" pitchFamily="2" charset="-122"/>
              </a:rPr>
              <a:t>publik</a:t>
            </a:r>
            <a:r>
              <a:rPr lang="en-US" altLang="zh-CN" sz="1600" dirty="0">
                <a:solidFill>
                  <a:schemeClr val="tx1">
                    <a:lumMod val="85000"/>
                    <a:lumOff val="15000"/>
                  </a:schemeClr>
                </a:solidFill>
                <a:latin typeface="FuturaBookC" pitchFamily="2" charset="-52"/>
                <a:ea typeface="锐字逼格青春粗黑体简2.0" panose="02010604000000000000" pitchFamily="2" charset="-122"/>
              </a:rPr>
              <a:t> yang </a:t>
            </a:r>
            <a:r>
              <a:rPr lang="en-US" altLang="zh-CN" sz="1600" dirty="0" err="1">
                <a:solidFill>
                  <a:schemeClr val="tx1">
                    <a:lumMod val="85000"/>
                    <a:lumOff val="15000"/>
                  </a:schemeClr>
                </a:solidFill>
                <a:latin typeface="FuturaBookC" pitchFamily="2" charset="-52"/>
                <a:ea typeface="锐字逼格青春粗黑体简2.0" panose="02010604000000000000" pitchFamily="2" charset="-122"/>
              </a:rPr>
              <a:t>bukan</a:t>
            </a:r>
            <a:r>
              <a:rPr lang="en-US" altLang="zh-CN" sz="1600" dirty="0">
                <a:solidFill>
                  <a:schemeClr val="tx1">
                    <a:lumMod val="85000"/>
                    <a:lumOff val="15000"/>
                  </a:schemeClr>
                </a:solidFill>
                <a:latin typeface="FuturaBookC" pitchFamily="2" charset="-52"/>
                <a:ea typeface="锐字逼格青春粗黑体简2.0" panose="02010604000000000000" pitchFamily="2" charset="-122"/>
              </a:rPr>
              <a:t> </a:t>
            </a:r>
            <a:r>
              <a:rPr lang="en-US" altLang="zh-CN" sz="1600" dirty="0" err="1">
                <a:solidFill>
                  <a:schemeClr val="tx1">
                    <a:lumMod val="85000"/>
                    <a:lumOff val="15000"/>
                  </a:schemeClr>
                </a:solidFill>
                <a:latin typeface="FuturaBookC" pitchFamily="2" charset="-52"/>
                <a:ea typeface="锐字逼格青春粗黑体简2.0" panose="02010604000000000000" pitchFamily="2" charset="-122"/>
              </a:rPr>
              <a:t>miliknya</a:t>
            </a:r>
            <a:r>
              <a:rPr lang="en-US" altLang="zh-CN" sz="1600" dirty="0">
                <a:solidFill>
                  <a:schemeClr val="tx1">
                    <a:lumMod val="85000"/>
                    <a:lumOff val="15000"/>
                  </a:schemeClr>
                </a:solidFill>
                <a:latin typeface="FuturaBookC" pitchFamily="2" charset="-52"/>
                <a:ea typeface="锐字逼格青春粗黑体简2.0" panose="02010604000000000000" pitchFamily="2" charset="-122"/>
              </a:rPr>
              <a:t> </a:t>
            </a:r>
            <a:r>
              <a:rPr lang="en-US" altLang="zh-CN" sz="1600" dirty="0" err="1">
                <a:solidFill>
                  <a:schemeClr val="tx1">
                    <a:lumMod val="85000"/>
                    <a:lumOff val="15000"/>
                  </a:schemeClr>
                </a:solidFill>
                <a:latin typeface="FuturaBookC" pitchFamily="2" charset="-52"/>
                <a:ea typeface="锐字逼格青春粗黑体简2.0" panose="02010604000000000000" pitchFamily="2" charset="-122"/>
              </a:rPr>
              <a:t>untuk</a:t>
            </a:r>
            <a:r>
              <a:rPr lang="en-US" altLang="zh-CN" sz="1600" dirty="0">
                <a:solidFill>
                  <a:schemeClr val="tx1">
                    <a:lumMod val="85000"/>
                    <a:lumOff val="15000"/>
                  </a:schemeClr>
                </a:solidFill>
                <a:latin typeface="FuturaBookC" pitchFamily="2" charset="-52"/>
                <a:ea typeface="锐字逼格青春粗黑体简2.0" panose="02010604000000000000" pitchFamily="2" charset="-122"/>
              </a:rPr>
              <a:t> </a:t>
            </a:r>
            <a:r>
              <a:rPr lang="en-US" altLang="zh-CN" sz="1600" i="1" dirty="0">
                <a:solidFill>
                  <a:schemeClr val="tx1">
                    <a:lumMod val="85000"/>
                    <a:lumOff val="15000"/>
                  </a:schemeClr>
                </a:solidFill>
                <a:latin typeface="FuturaBookC" pitchFamily="2" charset="-52"/>
                <a:ea typeface="锐字逼格青春粗黑体简2.0" panose="02010604000000000000" pitchFamily="2" charset="-122"/>
              </a:rPr>
              <a:t>impersonation attack </a:t>
            </a:r>
            <a:r>
              <a:rPr lang="en-US" altLang="zh-CN" sz="1600" dirty="0">
                <a:solidFill>
                  <a:schemeClr val="tx1">
                    <a:lumMod val="85000"/>
                    <a:lumOff val="15000"/>
                  </a:schemeClr>
                </a:solidFill>
                <a:latin typeface="FuturaBookC" pitchFamily="2" charset="-52"/>
                <a:ea typeface="锐字逼格青春粗黑体简2.0" panose="02010604000000000000" pitchFamily="2" charset="-122"/>
              </a:rPr>
              <a:t>. </a:t>
            </a:r>
            <a:r>
              <a:rPr lang="en-US" altLang="zh-CN" sz="1600" dirty="0" err="1">
                <a:solidFill>
                  <a:schemeClr val="tx1">
                    <a:lumMod val="85000"/>
                    <a:lumOff val="15000"/>
                  </a:schemeClr>
                </a:solidFill>
                <a:latin typeface="FuturaBookC" pitchFamily="2" charset="-52"/>
                <a:ea typeface="锐字逼格青春粗黑体简2.0" panose="02010604000000000000" pitchFamily="2" charset="-122"/>
              </a:rPr>
              <a:t>Kasus</a:t>
            </a:r>
            <a:r>
              <a:rPr lang="en-US" altLang="zh-CN" sz="1600" dirty="0">
                <a:solidFill>
                  <a:schemeClr val="tx1">
                    <a:lumMod val="85000"/>
                    <a:lumOff val="15000"/>
                  </a:schemeClr>
                </a:solidFill>
                <a:latin typeface="FuturaBookC" pitchFamily="2" charset="-52"/>
                <a:ea typeface="锐字逼格青春粗黑体简2.0" panose="02010604000000000000" pitchFamily="2" charset="-122"/>
              </a:rPr>
              <a:t> </a:t>
            </a:r>
            <a:r>
              <a:rPr lang="en-US" altLang="zh-CN" sz="1600" i="1" dirty="0">
                <a:solidFill>
                  <a:schemeClr val="tx1">
                    <a:lumMod val="85000"/>
                    <a:lumOff val="15000"/>
                  </a:schemeClr>
                </a:solidFill>
                <a:latin typeface="FuturaBookC" pitchFamily="2" charset="-52"/>
                <a:ea typeface="锐字逼格青春粗黑体简2.0" panose="02010604000000000000" pitchFamily="2" charset="-122"/>
              </a:rPr>
              <a:t>impersonation attack </a:t>
            </a:r>
            <a:r>
              <a:rPr lang="en-US" altLang="zh-CN" sz="1600" dirty="0">
                <a:solidFill>
                  <a:schemeClr val="tx1">
                    <a:lumMod val="85000"/>
                    <a:lumOff val="15000"/>
                  </a:schemeClr>
                </a:solidFill>
                <a:latin typeface="FuturaBookC" pitchFamily="2" charset="-52"/>
                <a:ea typeface="锐字逼格青春粗黑体简2.0" panose="02010604000000000000" pitchFamily="2" charset="-122"/>
              </a:rPr>
              <a:t>yang </a:t>
            </a:r>
            <a:r>
              <a:rPr lang="en-US" altLang="zh-CN" sz="1600" dirty="0" err="1">
                <a:solidFill>
                  <a:schemeClr val="tx1">
                    <a:lumMod val="85000"/>
                    <a:lumOff val="15000"/>
                  </a:schemeClr>
                </a:solidFill>
                <a:latin typeface="FuturaBookC" pitchFamily="2" charset="-52"/>
                <a:ea typeface="锐字逼格青春粗黑体简2.0" panose="02010604000000000000" pitchFamily="2" charset="-122"/>
              </a:rPr>
              <a:t>pernah</a:t>
            </a:r>
            <a:r>
              <a:rPr lang="en-US" altLang="zh-CN" sz="1600" dirty="0">
                <a:solidFill>
                  <a:schemeClr val="tx1">
                    <a:lumMod val="85000"/>
                    <a:lumOff val="15000"/>
                  </a:schemeClr>
                </a:solidFill>
                <a:latin typeface="FuturaBookC" pitchFamily="2" charset="-52"/>
                <a:ea typeface="锐字逼格青春粗黑体简2.0" panose="02010604000000000000" pitchFamily="2" charset="-122"/>
              </a:rPr>
              <a:t> </a:t>
            </a:r>
            <a:r>
              <a:rPr lang="en-US" altLang="zh-CN" sz="1600" dirty="0" err="1">
                <a:solidFill>
                  <a:schemeClr val="tx1">
                    <a:lumMod val="85000"/>
                    <a:lumOff val="15000"/>
                  </a:schemeClr>
                </a:solidFill>
                <a:latin typeface="FuturaBookC" pitchFamily="2" charset="-52"/>
                <a:ea typeface="锐字逼格青春粗黑体简2.0" panose="02010604000000000000" pitchFamily="2" charset="-122"/>
              </a:rPr>
              <a:t>terjadi</a:t>
            </a:r>
            <a:r>
              <a:rPr lang="en-US" altLang="zh-CN" sz="1600" dirty="0">
                <a:solidFill>
                  <a:schemeClr val="tx1">
                    <a:lumMod val="85000"/>
                    <a:lumOff val="15000"/>
                  </a:schemeClr>
                </a:solidFill>
                <a:latin typeface="FuturaBookC" pitchFamily="2" charset="-52"/>
                <a:ea typeface="锐字逼格青春粗黑体简2.0" panose="02010604000000000000" pitchFamily="2" charset="-122"/>
              </a:rPr>
              <a:t> di Indonesia </a:t>
            </a:r>
            <a:r>
              <a:rPr lang="en-US" altLang="zh-CN" sz="1600" dirty="0" err="1">
                <a:solidFill>
                  <a:schemeClr val="tx1">
                    <a:lumMod val="85000"/>
                    <a:lumOff val="15000"/>
                  </a:schemeClr>
                </a:solidFill>
                <a:latin typeface="FuturaBookC" pitchFamily="2" charset="-52"/>
                <a:ea typeface="锐字逼格青春粗黑体简2.0" panose="02010604000000000000" pitchFamily="2" charset="-122"/>
              </a:rPr>
              <a:t>yaitu</a:t>
            </a:r>
            <a:r>
              <a:rPr lang="en-US" altLang="zh-CN" sz="1600" dirty="0">
                <a:solidFill>
                  <a:schemeClr val="tx1">
                    <a:lumMod val="85000"/>
                    <a:lumOff val="15000"/>
                  </a:schemeClr>
                </a:solidFill>
                <a:latin typeface="FuturaBookC" pitchFamily="2" charset="-52"/>
                <a:ea typeface="锐字逼格青春粗黑体简2.0" panose="02010604000000000000" pitchFamily="2" charset="-122"/>
              </a:rPr>
              <a:t> </a:t>
            </a:r>
            <a:r>
              <a:rPr lang="en-US" altLang="zh-CN" sz="1600" dirty="0" err="1">
                <a:solidFill>
                  <a:schemeClr val="tx1">
                    <a:lumMod val="85000"/>
                    <a:lumOff val="15000"/>
                  </a:schemeClr>
                </a:solidFill>
                <a:latin typeface="FuturaBookC" pitchFamily="2" charset="-52"/>
                <a:ea typeface="锐字逼格青春粗黑体简2.0" panose="02010604000000000000" pitchFamily="2" charset="-122"/>
              </a:rPr>
              <a:t>peniruan</a:t>
            </a:r>
            <a:r>
              <a:rPr lang="en-US" altLang="zh-CN" sz="1600" dirty="0">
                <a:solidFill>
                  <a:schemeClr val="tx1">
                    <a:lumMod val="85000"/>
                    <a:lumOff val="15000"/>
                  </a:schemeClr>
                </a:solidFill>
                <a:latin typeface="FuturaBookC" pitchFamily="2" charset="-52"/>
                <a:ea typeface="锐字逼格青春粗黑体简2.0" panose="02010604000000000000" pitchFamily="2" charset="-122"/>
              </a:rPr>
              <a:t> website BCA.</a:t>
            </a:r>
          </a:p>
          <a:p>
            <a:pPr marL="285750" indent="-285750" algn="just">
              <a:buFont typeface="Wingdings" panose="05000000000000000000" pitchFamily="2" charset="2"/>
              <a:buChar char="§"/>
            </a:pPr>
            <a:endParaRPr lang="en-US" altLang="zh-CN" sz="1600" dirty="0">
              <a:solidFill>
                <a:schemeClr val="tx1">
                  <a:lumMod val="85000"/>
                  <a:lumOff val="15000"/>
                </a:schemeClr>
              </a:solidFill>
              <a:latin typeface="FuturaBookC" pitchFamily="2" charset="-52"/>
              <a:ea typeface="锐字逼格青春粗黑体简2.0" panose="02010604000000000000" pitchFamily="2" charset="-122"/>
            </a:endParaRPr>
          </a:p>
        </p:txBody>
      </p:sp>
      <p:sp>
        <p:nvSpPr>
          <p:cNvPr id="11" name="Rounded Rectangle 7">
            <a:extLst>
              <a:ext uri="{FF2B5EF4-FFF2-40B4-BE49-F238E27FC236}">
                <a16:creationId xmlns:a16="http://schemas.microsoft.com/office/drawing/2014/main" id="{F64D59D4-9212-469F-8ED7-D211E6568742}"/>
              </a:ext>
            </a:extLst>
          </p:cNvPr>
          <p:cNvSpPr/>
          <p:nvPr/>
        </p:nvSpPr>
        <p:spPr>
          <a:xfrm>
            <a:off x="9879950" y="866432"/>
            <a:ext cx="1325057" cy="413563"/>
          </a:xfrm>
          <a:prstGeom prst="roundRect">
            <a:avLst>
              <a:gd name="adj" fmla="val 50000"/>
            </a:avLst>
          </a:prstGeom>
          <a:solidFill>
            <a:schemeClr val="bg1">
              <a:alpha val="0"/>
            </a:schemeClr>
          </a:solidFill>
          <a:ln w="158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700" dirty="0">
                <a:solidFill>
                  <a:schemeClr val="tx1"/>
                </a:solidFill>
              </a:rPr>
              <a:t>LOGO</a:t>
            </a:r>
            <a:endParaRPr lang="ko-KR" altLang="en-US" sz="2700" dirty="0">
              <a:solidFill>
                <a:schemeClr val="tx1"/>
              </a:solidFill>
            </a:endParaRPr>
          </a:p>
        </p:txBody>
      </p:sp>
    </p:spTree>
    <p:extLst>
      <p:ext uri="{BB962C8B-B14F-4D97-AF65-F5344CB8AC3E}">
        <p14:creationId xmlns:p14="http://schemas.microsoft.com/office/powerpoint/2010/main" val="397632953"/>
      </p:ext>
    </p:extLst>
  </p:cSld>
  <p:clrMapOvr>
    <a:masterClrMapping/>
  </p:clrMapOvr>
  <mc:AlternateContent xmlns:mc="http://schemas.openxmlformats.org/markup-compatibility/2006" xmlns:p14="http://schemas.microsoft.com/office/powerpoint/2010/main">
    <mc:Choice Requires="p14">
      <p:transition p14:dur="10"/>
    </mc:Choice>
    <mc:Fallback xmlns="" xmlns:a14="http://schemas.microsoft.com/office/drawing/2010/main">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45805" y="294968"/>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9984658" y="4866967"/>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圆角矩形 5"/>
          <p:cNvSpPr/>
          <p:nvPr/>
        </p:nvSpPr>
        <p:spPr>
          <a:xfrm>
            <a:off x="403122" y="449825"/>
            <a:ext cx="11385755" cy="5958349"/>
          </a:xfrm>
          <a:prstGeom prst="roundRect">
            <a:avLst>
              <a:gd name="adj" fmla="val 1568"/>
            </a:avLst>
          </a:prstGeom>
          <a:solidFill>
            <a:schemeClr val="bg1"/>
          </a:solidFill>
          <a:ln>
            <a:noFill/>
          </a:ln>
          <a:effectLst>
            <a:glow rad="228600">
              <a:srgbClr val="02615A">
                <a:alpha val="3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1887301" y="2420811"/>
            <a:ext cx="1592179" cy="1592179"/>
          </a:xfrm>
          <a:prstGeom prst="ellipse">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800" b="1" dirty="0">
                <a:solidFill>
                  <a:schemeClr val="bg1"/>
                </a:solidFill>
                <a:latin typeface="FuturaBookC" pitchFamily="2" charset="-52"/>
              </a:rPr>
              <a:t>1</a:t>
            </a:r>
            <a:endParaRPr lang="zh-CN" altLang="en-US" sz="13800" b="1" dirty="0">
              <a:solidFill>
                <a:schemeClr val="bg1"/>
              </a:solidFill>
              <a:latin typeface="FuturaBookC" pitchFamily="2" charset="-52"/>
            </a:endParaRPr>
          </a:p>
        </p:txBody>
      </p:sp>
      <p:sp>
        <p:nvSpPr>
          <p:cNvPr id="8" name="文本框 7"/>
          <p:cNvSpPr txBox="1"/>
          <p:nvPr/>
        </p:nvSpPr>
        <p:spPr>
          <a:xfrm>
            <a:off x="4476984" y="2624012"/>
            <a:ext cx="6775733" cy="769441"/>
          </a:xfrm>
          <a:prstGeom prst="rect">
            <a:avLst/>
          </a:prstGeom>
          <a:noFill/>
        </p:spPr>
        <p:txBody>
          <a:bodyPr wrap="square" rtlCol="0">
            <a:spAutoFit/>
          </a:bodyPr>
          <a:lstStyle/>
          <a:p>
            <a:r>
              <a:rPr lang="en-US" altLang="zh-CN" sz="4400" dirty="0" err="1">
                <a:solidFill>
                  <a:srgbClr val="1C4885"/>
                </a:solidFill>
                <a:latin typeface="FZZhengHeiS-DB-GB" panose="02000000000000000000" pitchFamily="2" charset="0"/>
                <a:ea typeface="FZZhengHeiS-DB-GB" panose="02000000000000000000" pitchFamily="2" charset="0"/>
              </a:rPr>
              <a:t>Sertifikat</a:t>
            </a:r>
            <a:r>
              <a:rPr lang="en-US" altLang="zh-CN" sz="4400" dirty="0">
                <a:solidFill>
                  <a:srgbClr val="1C4885"/>
                </a:solidFill>
                <a:latin typeface="FZZhengHeiS-DB-GB" panose="02000000000000000000" pitchFamily="2" charset="0"/>
                <a:ea typeface="FZZhengHeiS-DB-GB" panose="02000000000000000000" pitchFamily="2" charset="0"/>
              </a:rPr>
              <a:t> Digital</a:t>
            </a:r>
            <a:endParaRPr lang="zh-CN" altLang="en-US" sz="4400" dirty="0">
              <a:solidFill>
                <a:srgbClr val="1C4885"/>
              </a:solidFill>
              <a:latin typeface="FZZhengHeiS-DB-GB" panose="02000000000000000000" pitchFamily="2" charset="0"/>
              <a:ea typeface="FZZhengHeiS-DB-GB" panose="02000000000000000000" pitchFamily="2" charset="0"/>
            </a:endParaRPr>
          </a:p>
        </p:txBody>
      </p:sp>
      <p:cxnSp>
        <p:nvCxnSpPr>
          <p:cNvPr id="9" name="直接连接符 8"/>
          <p:cNvCxnSpPr/>
          <p:nvPr/>
        </p:nvCxnSpPr>
        <p:spPr>
          <a:xfrm>
            <a:off x="4663554" y="3632200"/>
            <a:ext cx="1112406"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1" name="Rounded Rectangle 7">
            <a:extLst>
              <a:ext uri="{FF2B5EF4-FFF2-40B4-BE49-F238E27FC236}">
                <a16:creationId xmlns:a16="http://schemas.microsoft.com/office/drawing/2014/main" id="{65C8DA01-E137-4A98-A8F1-776645A114D7}"/>
              </a:ext>
            </a:extLst>
          </p:cNvPr>
          <p:cNvSpPr/>
          <p:nvPr/>
        </p:nvSpPr>
        <p:spPr>
          <a:xfrm>
            <a:off x="9879950" y="866432"/>
            <a:ext cx="1325057" cy="413563"/>
          </a:xfrm>
          <a:prstGeom prst="roundRect">
            <a:avLst>
              <a:gd name="adj" fmla="val 50000"/>
            </a:avLst>
          </a:prstGeom>
          <a:solidFill>
            <a:schemeClr val="bg1">
              <a:alpha val="0"/>
            </a:schemeClr>
          </a:solidFill>
          <a:ln w="158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700" dirty="0">
                <a:solidFill>
                  <a:schemeClr val="tx1"/>
                </a:solidFill>
              </a:rPr>
              <a:t>LOGO</a:t>
            </a:r>
            <a:endParaRPr lang="ko-KR" altLang="en-US" sz="2700" dirty="0">
              <a:solidFill>
                <a:schemeClr val="tx1"/>
              </a:solidFill>
            </a:endParaRPr>
          </a:p>
        </p:txBody>
      </p:sp>
    </p:spTree>
    <p:extLst>
      <p:ext uri="{BB962C8B-B14F-4D97-AF65-F5344CB8AC3E}">
        <p14:creationId xmlns:p14="http://schemas.microsoft.com/office/powerpoint/2010/main" val="2528720568"/>
      </p:ext>
    </p:extLst>
  </p:cSld>
  <p:clrMapOvr>
    <a:masterClrMapping/>
  </p:clrMapOvr>
  <mc:AlternateContent xmlns:mc="http://schemas.openxmlformats.org/markup-compatibility/2006" xmlns:p14="http://schemas.microsoft.com/office/powerpoint/2010/main">
    <mc:Choice Requires="p14">
      <p:transition p14:dur="10"/>
    </mc:Choice>
    <mc:Fallback xmlns="" xmlns:a14="http://schemas.microsoft.com/office/drawing/2010/main">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45805" y="294968"/>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9984658" y="4866967"/>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圆角矩形 5"/>
          <p:cNvSpPr/>
          <p:nvPr/>
        </p:nvSpPr>
        <p:spPr>
          <a:xfrm>
            <a:off x="320536" y="459156"/>
            <a:ext cx="11385755" cy="5958349"/>
          </a:xfrm>
          <a:prstGeom prst="roundRect">
            <a:avLst>
              <a:gd name="adj" fmla="val 1568"/>
            </a:avLst>
          </a:prstGeom>
          <a:solidFill>
            <a:schemeClr val="bg1"/>
          </a:solidFill>
          <a:ln>
            <a:noFill/>
          </a:ln>
          <a:effectLst>
            <a:glow rad="228600">
              <a:srgbClr val="02615A">
                <a:alpha val="3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956058" y="950469"/>
            <a:ext cx="402626" cy="402626"/>
          </a:xfrm>
          <a:prstGeom prst="ellipse">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chemeClr val="bg1"/>
                </a:solidFill>
                <a:latin typeface="FuturaBookC" pitchFamily="2" charset="-52"/>
              </a:rPr>
              <a:t>1</a:t>
            </a:r>
            <a:endParaRPr lang="zh-CN" altLang="en-US" sz="2800" b="1" dirty="0">
              <a:solidFill>
                <a:schemeClr val="bg1"/>
              </a:solidFill>
              <a:latin typeface="FuturaBookC" pitchFamily="2" charset="-52"/>
            </a:endParaRPr>
          </a:p>
        </p:txBody>
      </p:sp>
      <p:sp>
        <p:nvSpPr>
          <p:cNvPr id="8" name="文本框 7"/>
          <p:cNvSpPr txBox="1"/>
          <p:nvPr/>
        </p:nvSpPr>
        <p:spPr>
          <a:xfrm>
            <a:off x="1551113" y="866432"/>
            <a:ext cx="5760360" cy="523220"/>
          </a:xfrm>
          <a:prstGeom prst="rect">
            <a:avLst/>
          </a:prstGeom>
          <a:noFill/>
        </p:spPr>
        <p:txBody>
          <a:bodyPr wrap="square" rtlCol="0">
            <a:spAutoFit/>
          </a:bodyPr>
          <a:lstStyle/>
          <a:p>
            <a:r>
              <a:rPr lang="en-US" altLang="zh-CN" sz="2800" dirty="0" err="1">
                <a:solidFill>
                  <a:srgbClr val="1C4885"/>
                </a:solidFill>
                <a:latin typeface="FZZhengHeiS-DB-GB" panose="02000000000000000000" pitchFamily="2" charset="0"/>
                <a:ea typeface="FZZhengHeiS-DB-GB" panose="02000000000000000000" pitchFamily="2" charset="0"/>
              </a:rPr>
              <a:t>Sertifikat</a:t>
            </a:r>
            <a:r>
              <a:rPr lang="en-US" altLang="zh-CN" sz="2800" dirty="0">
                <a:solidFill>
                  <a:srgbClr val="1C4885"/>
                </a:solidFill>
                <a:latin typeface="FZZhengHeiS-DB-GB" panose="02000000000000000000" pitchFamily="2" charset="0"/>
                <a:ea typeface="FZZhengHeiS-DB-GB" panose="02000000000000000000" pitchFamily="2" charset="0"/>
              </a:rPr>
              <a:t> Digital</a:t>
            </a:r>
            <a:endParaRPr lang="zh-CN" altLang="en-US" sz="2800" dirty="0">
              <a:solidFill>
                <a:srgbClr val="1C4885"/>
              </a:solidFill>
              <a:latin typeface="FZZhengHeiS-DB-GB" panose="02000000000000000000" pitchFamily="2" charset="0"/>
              <a:ea typeface="FZZhengHeiS-DB-GB" panose="02000000000000000000" pitchFamily="2" charset="0"/>
            </a:endParaRPr>
          </a:p>
        </p:txBody>
      </p:sp>
      <p:cxnSp>
        <p:nvCxnSpPr>
          <p:cNvPr id="9" name="直接连接符 8"/>
          <p:cNvCxnSpPr/>
          <p:nvPr/>
        </p:nvCxnSpPr>
        <p:spPr>
          <a:xfrm>
            <a:off x="1670328" y="1550848"/>
            <a:ext cx="1112406"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1551113" y="1737885"/>
            <a:ext cx="9089774" cy="3046988"/>
          </a:xfrm>
          <a:prstGeom prst="rect">
            <a:avLst/>
          </a:prstGeom>
          <a:noFill/>
        </p:spPr>
        <p:txBody>
          <a:bodyPr wrap="square" rtlCol="0">
            <a:spAutoFit/>
          </a:bodyPr>
          <a:lstStyle/>
          <a:p>
            <a:pPr algn="just"/>
            <a:r>
              <a:rPr lang="en-US" altLang="zh-CN" sz="1600" dirty="0">
                <a:solidFill>
                  <a:schemeClr val="tx1">
                    <a:lumMod val="85000"/>
                    <a:lumOff val="15000"/>
                  </a:schemeClr>
                </a:solidFill>
                <a:latin typeface="FuturaBookC" pitchFamily="2" charset="-52"/>
                <a:ea typeface="锐字逼格青春粗黑体简2.0" panose="02010604000000000000" pitchFamily="2" charset="-122"/>
              </a:rPr>
              <a:t>	</a:t>
            </a:r>
            <a:r>
              <a:rPr lang="en-US" altLang="zh-CN" sz="1600" dirty="0" err="1">
                <a:solidFill>
                  <a:schemeClr val="tx1">
                    <a:lumMod val="85000"/>
                    <a:lumOff val="15000"/>
                  </a:schemeClr>
                </a:solidFill>
                <a:latin typeface="FuturaBookC" pitchFamily="2" charset="-52"/>
                <a:ea typeface="锐字逼格青春粗黑体简2.0" panose="02010604000000000000" pitchFamily="2" charset="-122"/>
              </a:rPr>
              <a:t>Dikarenakan</a:t>
            </a:r>
            <a:r>
              <a:rPr lang="en-US" altLang="zh-CN" sz="1600" dirty="0">
                <a:solidFill>
                  <a:schemeClr val="tx1">
                    <a:lumMod val="85000"/>
                    <a:lumOff val="15000"/>
                  </a:schemeClr>
                </a:solidFill>
                <a:latin typeface="FuturaBookC" pitchFamily="2" charset="-52"/>
                <a:ea typeface="锐字逼格青春粗黑体简2.0" panose="02010604000000000000" pitchFamily="2" charset="-122"/>
              </a:rPr>
              <a:t> </a:t>
            </a:r>
            <a:r>
              <a:rPr lang="en-US" altLang="zh-CN" sz="1600" dirty="0" err="1">
                <a:solidFill>
                  <a:schemeClr val="tx1">
                    <a:lumMod val="85000"/>
                    <a:lumOff val="15000"/>
                  </a:schemeClr>
                </a:solidFill>
                <a:latin typeface="FuturaBookC" pitchFamily="2" charset="-52"/>
                <a:ea typeface="锐字逼格青春粗黑体简2.0" panose="02010604000000000000" pitchFamily="2" charset="-122"/>
              </a:rPr>
              <a:t>kunci</a:t>
            </a:r>
            <a:r>
              <a:rPr lang="en-US" altLang="zh-CN" sz="1600" dirty="0">
                <a:solidFill>
                  <a:schemeClr val="tx1">
                    <a:lumMod val="85000"/>
                    <a:lumOff val="15000"/>
                  </a:schemeClr>
                </a:solidFill>
                <a:latin typeface="FuturaBookC" pitchFamily="2" charset="-52"/>
                <a:ea typeface="锐字逼格青春粗黑体简2.0" panose="02010604000000000000" pitchFamily="2" charset="-122"/>
              </a:rPr>
              <a:t> </a:t>
            </a:r>
            <a:r>
              <a:rPr lang="en-US" altLang="zh-CN" sz="1600" dirty="0" err="1">
                <a:solidFill>
                  <a:schemeClr val="tx1">
                    <a:lumMod val="85000"/>
                    <a:lumOff val="15000"/>
                  </a:schemeClr>
                </a:solidFill>
                <a:latin typeface="FuturaBookC" pitchFamily="2" charset="-52"/>
                <a:ea typeface="锐字逼格青春粗黑体简2.0" panose="02010604000000000000" pitchFamily="2" charset="-122"/>
              </a:rPr>
              <a:t>publik</a:t>
            </a:r>
            <a:r>
              <a:rPr lang="en-US" altLang="zh-CN" sz="1600" dirty="0">
                <a:solidFill>
                  <a:schemeClr val="tx1">
                    <a:lumMod val="85000"/>
                    <a:lumOff val="15000"/>
                  </a:schemeClr>
                </a:solidFill>
                <a:latin typeface="FuturaBookC" pitchFamily="2" charset="-52"/>
                <a:ea typeface="锐字逼格青春粗黑体简2.0" panose="02010604000000000000" pitchFamily="2" charset="-122"/>
              </a:rPr>
              <a:t> yang </a:t>
            </a:r>
            <a:r>
              <a:rPr lang="en-US" altLang="zh-CN" sz="1600" dirty="0" err="1">
                <a:solidFill>
                  <a:schemeClr val="tx1">
                    <a:lumMod val="85000"/>
                    <a:lumOff val="15000"/>
                  </a:schemeClr>
                </a:solidFill>
                <a:latin typeface="FuturaBookC" pitchFamily="2" charset="-52"/>
                <a:ea typeface="锐字逼格青春粗黑体简2.0" panose="02010604000000000000" pitchFamily="2" charset="-122"/>
              </a:rPr>
              <a:t>tersedia</a:t>
            </a:r>
            <a:r>
              <a:rPr lang="en-US" altLang="zh-CN" sz="1600" dirty="0">
                <a:solidFill>
                  <a:schemeClr val="tx1">
                    <a:lumMod val="85000"/>
                    <a:lumOff val="15000"/>
                  </a:schemeClr>
                </a:solidFill>
                <a:latin typeface="FuturaBookC" pitchFamily="2" charset="-52"/>
                <a:ea typeface="锐字逼格青春粗黑体简2.0" panose="02010604000000000000" pitchFamily="2" charset="-122"/>
              </a:rPr>
              <a:t> </a:t>
            </a:r>
            <a:r>
              <a:rPr lang="en-US" altLang="zh-CN" sz="1600" dirty="0" err="1">
                <a:solidFill>
                  <a:schemeClr val="tx1">
                    <a:lumMod val="85000"/>
                    <a:lumOff val="15000"/>
                  </a:schemeClr>
                </a:solidFill>
                <a:latin typeface="FuturaBookC" pitchFamily="2" charset="-52"/>
                <a:ea typeface="锐字逼格青春粗黑体简2.0" panose="02010604000000000000" pitchFamily="2" charset="-122"/>
              </a:rPr>
              <a:t>secara</a:t>
            </a:r>
            <a:r>
              <a:rPr lang="en-US" altLang="zh-CN" sz="1600" dirty="0">
                <a:solidFill>
                  <a:schemeClr val="tx1">
                    <a:lumMod val="85000"/>
                    <a:lumOff val="15000"/>
                  </a:schemeClr>
                </a:solidFill>
                <a:latin typeface="FuturaBookC" pitchFamily="2" charset="-52"/>
                <a:ea typeface="锐字逼格青春粗黑体简2.0" panose="02010604000000000000" pitchFamily="2" charset="-122"/>
              </a:rPr>
              <a:t> </a:t>
            </a:r>
            <a:r>
              <a:rPr lang="en-US" altLang="zh-CN" sz="1600" dirty="0" err="1">
                <a:solidFill>
                  <a:schemeClr val="tx1">
                    <a:lumMod val="85000"/>
                    <a:lumOff val="15000"/>
                  </a:schemeClr>
                </a:solidFill>
                <a:latin typeface="FuturaBookC" pitchFamily="2" charset="-52"/>
                <a:ea typeface="锐字逼格青春粗黑体简2.0" panose="02010604000000000000" pitchFamily="2" charset="-122"/>
              </a:rPr>
              <a:t>publik</a:t>
            </a:r>
            <a:r>
              <a:rPr lang="en-US" altLang="zh-CN" sz="1600" dirty="0">
                <a:solidFill>
                  <a:schemeClr val="tx1">
                    <a:lumMod val="85000"/>
                    <a:lumOff val="15000"/>
                  </a:schemeClr>
                </a:solidFill>
                <a:latin typeface="FuturaBookC" pitchFamily="2" charset="-52"/>
                <a:ea typeface="锐字逼格青春粗黑体简2.0" panose="02010604000000000000" pitchFamily="2" charset="-122"/>
              </a:rPr>
              <a:t>, </a:t>
            </a:r>
            <a:r>
              <a:rPr lang="en-US" altLang="zh-CN" sz="1600" dirty="0" err="1">
                <a:solidFill>
                  <a:schemeClr val="tx1">
                    <a:lumMod val="85000"/>
                    <a:lumOff val="15000"/>
                  </a:schemeClr>
                </a:solidFill>
                <a:latin typeface="FuturaBookC" pitchFamily="2" charset="-52"/>
                <a:ea typeface="锐字逼格青春粗黑体简2.0" panose="02010604000000000000" pitchFamily="2" charset="-122"/>
              </a:rPr>
              <a:t>maka</a:t>
            </a:r>
            <a:r>
              <a:rPr lang="en-US" altLang="zh-CN" sz="1600" dirty="0">
                <a:solidFill>
                  <a:schemeClr val="tx1">
                    <a:lumMod val="85000"/>
                    <a:lumOff val="15000"/>
                  </a:schemeClr>
                </a:solidFill>
                <a:latin typeface="FuturaBookC" pitchFamily="2" charset="-52"/>
                <a:ea typeface="锐字逼格青春粗黑体简2.0" panose="02010604000000000000" pitchFamily="2" charset="-122"/>
              </a:rPr>
              <a:t> </a:t>
            </a:r>
            <a:r>
              <a:rPr lang="en-US" altLang="zh-CN" sz="1600" dirty="0" err="1">
                <a:solidFill>
                  <a:schemeClr val="tx1">
                    <a:lumMod val="85000"/>
                    <a:lumOff val="15000"/>
                  </a:schemeClr>
                </a:solidFill>
                <a:latin typeface="FuturaBookC" pitchFamily="2" charset="-52"/>
                <a:ea typeface="锐字逼格青春粗黑体简2.0" panose="02010604000000000000" pitchFamily="2" charset="-122"/>
              </a:rPr>
              <a:t>kunci</a:t>
            </a:r>
            <a:r>
              <a:rPr lang="en-US" altLang="zh-CN" sz="1600" dirty="0">
                <a:solidFill>
                  <a:schemeClr val="tx1">
                    <a:lumMod val="85000"/>
                    <a:lumOff val="15000"/>
                  </a:schemeClr>
                </a:solidFill>
                <a:latin typeface="FuturaBookC" pitchFamily="2" charset="-52"/>
                <a:ea typeface="锐字逼格青春粗黑体简2.0" panose="02010604000000000000" pitchFamily="2" charset="-122"/>
              </a:rPr>
              <a:t> </a:t>
            </a:r>
            <a:r>
              <a:rPr lang="en-US" altLang="zh-CN" sz="1600" dirty="0" err="1">
                <a:solidFill>
                  <a:schemeClr val="tx1">
                    <a:lumMod val="85000"/>
                    <a:lumOff val="15000"/>
                  </a:schemeClr>
                </a:solidFill>
                <a:latin typeface="FuturaBookC" pitchFamily="2" charset="-52"/>
                <a:ea typeface="锐字逼格青春粗黑体简2.0" panose="02010604000000000000" pitchFamily="2" charset="-122"/>
              </a:rPr>
              <a:t>publik</a:t>
            </a:r>
            <a:r>
              <a:rPr lang="en-US" altLang="zh-CN" sz="1600" dirty="0">
                <a:solidFill>
                  <a:schemeClr val="tx1">
                    <a:lumMod val="85000"/>
                    <a:lumOff val="15000"/>
                  </a:schemeClr>
                </a:solidFill>
                <a:latin typeface="FuturaBookC" pitchFamily="2" charset="-52"/>
                <a:ea typeface="锐字逼格青春粗黑体简2.0" panose="02010604000000000000" pitchFamily="2" charset="-122"/>
              </a:rPr>
              <a:t> </a:t>
            </a:r>
            <a:r>
              <a:rPr lang="en-US" altLang="zh-CN" sz="1600" dirty="0" err="1">
                <a:solidFill>
                  <a:schemeClr val="tx1">
                    <a:lumMod val="85000"/>
                    <a:lumOff val="15000"/>
                  </a:schemeClr>
                </a:solidFill>
                <a:latin typeface="FuturaBookC" pitchFamily="2" charset="-52"/>
                <a:ea typeface="锐字逼格青春粗黑体简2.0" panose="02010604000000000000" pitchFamily="2" charset="-122"/>
              </a:rPr>
              <a:t>perlu</a:t>
            </a:r>
            <a:r>
              <a:rPr lang="en-US" altLang="zh-CN" sz="1600" dirty="0">
                <a:solidFill>
                  <a:schemeClr val="tx1">
                    <a:lumMod val="85000"/>
                    <a:lumOff val="15000"/>
                  </a:schemeClr>
                </a:solidFill>
                <a:latin typeface="FuturaBookC" pitchFamily="2" charset="-52"/>
                <a:ea typeface="锐字逼格青春粗黑体简2.0" panose="02010604000000000000" pitchFamily="2" charset="-122"/>
              </a:rPr>
              <a:t> </a:t>
            </a:r>
            <a:r>
              <a:rPr lang="en-US" altLang="zh-CN" sz="1600" dirty="0" err="1">
                <a:solidFill>
                  <a:schemeClr val="tx1">
                    <a:lumMod val="85000"/>
                    <a:lumOff val="15000"/>
                  </a:schemeClr>
                </a:solidFill>
                <a:latin typeface="FuturaBookC" pitchFamily="2" charset="-52"/>
                <a:ea typeface="锐字逼格青春粗黑体简2.0" panose="02010604000000000000" pitchFamily="2" charset="-122"/>
              </a:rPr>
              <a:t>disertifikasi</a:t>
            </a:r>
            <a:r>
              <a:rPr lang="en-US" altLang="zh-CN" sz="1600" dirty="0">
                <a:solidFill>
                  <a:schemeClr val="tx1">
                    <a:lumMod val="85000"/>
                    <a:lumOff val="15000"/>
                  </a:schemeClr>
                </a:solidFill>
                <a:latin typeface="FuturaBookC" pitchFamily="2" charset="-52"/>
                <a:ea typeface="锐字逼格青春粗黑体简2.0" panose="02010604000000000000" pitchFamily="2" charset="-122"/>
              </a:rPr>
              <a:t> </a:t>
            </a:r>
            <a:r>
              <a:rPr lang="en-US" altLang="zh-CN" sz="1600" dirty="0" err="1">
                <a:solidFill>
                  <a:schemeClr val="tx1">
                    <a:lumMod val="85000"/>
                    <a:lumOff val="15000"/>
                  </a:schemeClr>
                </a:solidFill>
                <a:latin typeface="FuturaBookC" pitchFamily="2" charset="-52"/>
                <a:ea typeface="锐字逼格青春粗黑体简2.0" panose="02010604000000000000" pitchFamily="2" charset="-122"/>
              </a:rPr>
              <a:t>dengan</a:t>
            </a:r>
            <a:r>
              <a:rPr lang="en-US" altLang="zh-CN" sz="1600" dirty="0">
                <a:solidFill>
                  <a:schemeClr val="tx1">
                    <a:lumMod val="85000"/>
                    <a:lumOff val="15000"/>
                  </a:schemeClr>
                </a:solidFill>
                <a:latin typeface="FuturaBookC" pitchFamily="2" charset="-52"/>
                <a:ea typeface="锐字逼格青春粗黑体简2.0" panose="02010604000000000000" pitchFamily="2" charset="-122"/>
              </a:rPr>
              <a:t> </a:t>
            </a:r>
            <a:r>
              <a:rPr lang="en-US" altLang="zh-CN" sz="1600" dirty="0" err="1">
                <a:solidFill>
                  <a:schemeClr val="tx1">
                    <a:lumMod val="85000"/>
                    <a:lumOff val="15000"/>
                  </a:schemeClr>
                </a:solidFill>
                <a:latin typeface="FuturaBookC" pitchFamily="2" charset="-52"/>
                <a:ea typeface="锐字逼格青春粗黑体简2.0" panose="02010604000000000000" pitchFamily="2" charset="-122"/>
              </a:rPr>
              <a:t>memberikan</a:t>
            </a:r>
            <a:r>
              <a:rPr lang="en-US" altLang="zh-CN" sz="1600" dirty="0">
                <a:solidFill>
                  <a:schemeClr val="tx1">
                    <a:lumMod val="85000"/>
                    <a:lumOff val="15000"/>
                  </a:schemeClr>
                </a:solidFill>
                <a:latin typeface="FuturaBookC" pitchFamily="2" charset="-52"/>
                <a:ea typeface="锐字逼格青春粗黑体简2.0" panose="02010604000000000000" pitchFamily="2" charset="-122"/>
              </a:rPr>
              <a:t> </a:t>
            </a:r>
            <a:r>
              <a:rPr lang="en-US" altLang="zh-CN" sz="1600" b="1" dirty="0" err="1">
                <a:solidFill>
                  <a:schemeClr val="tx1">
                    <a:lumMod val="85000"/>
                    <a:lumOff val="15000"/>
                  </a:schemeClr>
                </a:solidFill>
                <a:latin typeface="FuturaBookC" pitchFamily="2" charset="-52"/>
                <a:ea typeface="锐字逼格青春粗黑体简2.0" panose="02010604000000000000" pitchFamily="2" charset="-122"/>
              </a:rPr>
              <a:t>sertifikat</a:t>
            </a:r>
            <a:r>
              <a:rPr lang="en-US" altLang="zh-CN" sz="1600" b="1" dirty="0">
                <a:solidFill>
                  <a:schemeClr val="tx1">
                    <a:lumMod val="85000"/>
                    <a:lumOff val="15000"/>
                  </a:schemeClr>
                </a:solidFill>
                <a:latin typeface="FuturaBookC" pitchFamily="2" charset="-52"/>
                <a:ea typeface="锐字逼格青春粗黑体简2.0" panose="02010604000000000000" pitchFamily="2" charset="-122"/>
              </a:rPr>
              <a:t> digital</a:t>
            </a:r>
            <a:r>
              <a:rPr lang="en-US" altLang="zh-CN" sz="1600" dirty="0">
                <a:solidFill>
                  <a:schemeClr val="tx1">
                    <a:lumMod val="85000"/>
                    <a:lumOff val="15000"/>
                  </a:schemeClr>
                </a:solidFill>
                <a:latin typeface="FuturaBookC" pitchFamily="2" charset="-52"/>
                <a:ea typeface="锐字逼格青春粗黑体简2.0" panose="02010604000000000000" pitchFamily="2" charset="-122"/>
              </a:rPr>
              <a:t>.</a:t>
            </a:r>
          </a:p>
          <a:p>
            <a:pPr algn="just"/>
            <a:endParaRPr lang="en-US" altLang="zh-CN" sz="1600" dirty="0">
              <a:solidFill>
                <a:schemeClr val="tx1">
                  <a:lumMod val="85000"/>
                  <a:lumOff val="15000"/>
                </a:schemeClr>
              </a:solidFill>
              <a:latin typeface="FuturaBookC" pitchFamily="2" charset="-52"/>
              <a:ea typeface="锐字逼格青春粗黑体简2.0" panose="02010604000000000000" pitchFamily="2" charset="-122"/>
            </a:endParaRPr>
          </a:p>
          <a:p>
            <a:pPr algn="just"/>
            <a:r>
              <a:rPr lang="en-US" altLang="zh-CN" sz="1600" dirty="0">
                <a:solidFill>
                  <a:schemeClr val="tx1">
                    <a:lumMod val="85000"/>
                    <a:lumOff val="15000"/>
                  </a:schemeClr>
                </a:solidFill>
                <a:latin typeface="FuturaBookC" pitchFamily="2" charset="-52"/>
                <a:ea typeface="锐字逼格青春粗黑体简2.0" panose="02010604000000000000" pitchFamily="2" charset="-122"/>
              </a:rPr>
              <a:t>	</a:t>
            </a:r>
            <a:r>
              <a:rPr lang="en-US" altLang="zh-CN" sz="1600" b="1" dirty="0" err="1">
                <a:solidFill>
                  <a:schemeClr val="tx1">
                    <a:lumMod val="85000"/>
                    <a:lumOff val="15000"/>
                  </a:schemeClr>
                </a:solidFill>
                <a:latin typeface="FuturaBookC" pitchFamily="2" charset="-52"/>
                <a:ea typeface="锐字逼格青春粗黑体简2.0" panose="02010604000000000000" pitchFamily="2" charset="-122"/>
              </a:rPr>
              <a:t>Sertifikat</a:t>
            </a:r>
            <a:r>
              <a:rPr lang="en-US" altLang="zh-CN" sz="1600" b="1" dirty="0">
                <a:solidFill>
                  <a:schemeClr val="tx1">
                    <a:lumMod val="85000"/>
                    <a:lumOff val="15000"/>
                  </a:schemeClr>
                </a:solidFill>
                <a:latin typeface="FuturaBookC" pitchFamily="2" charset="-52"/>
                <a:ea typeface="锐字逼格青春粗黑体简2.0" panose="02010604000000000000" pitchFamily="2" charset="-122"/>
              </a:rPr>
              <a:t> digital </a:t>
            </a:r>
            <a:r>
              <a:rPr lang="en-US" altLang="zh-CN" sz="1600" dirty="0" err="1">
                <a:solidFill>
                  <a:schemeClr val="tx1">
                    <a:lumMod val="85000"/>
                    <a:lumOff val="15000"/>
                  </a:schemeClr>
                </a:solidFill>
                <a:latin typeface="FuturaBookC" pitchFamily="2" charset="-52"/>
                <a:ea typeface="锐字逼格青春粗黑体简2.0" panose="02010604000000000000" pitchFamily="2" charset="-122"/>
              </a:rPr>
              <a:t>merupakan</a:t>
            </a:r>
            <a:r>
              <a:rPr lang="en-US" altLang="zh-CN" sz="1600" dirty="0">
                <a:solidFill>
                  <a:schemeClr val="tx1">
                    <a:lumMod val="85000"/>
                    <a:lumOff val="15000"/>
                  </a:schemeClr>
                </a:solidFill>
                <a:latin typeface="FuturaBookC" pitchFamily="2" charset="-52"/>
                <a:ea typeface="锐字逼格青春粗黑体简2.0" panose="02010604000000000000" pitchFamily="2" charset="-122"/>
              </a:rPr>
              <a:t> </a:t>
            </a:r>
            <a:r>
              <a:rPr lang="en-US" altLang="zh-CN" sz="1600" dirty="0" err="1">
                <a:solidFill>
                  <a:schemeClr val="tx1">
                    <a:lumMod val="85000"/>
                    <a:lumOff val="15000"/>
                  </a:schemeClr>
                </a:solidFill>
                <a:latin typeface="FuturaBookC" pitchFamily="2" charset="-52"/>
                <a:ea typeface="锐字逼格青春粗黑体简2.0" panose="02010604000000000000" pitchFamily="2" charset="-122"/>
              </a:rPr>
              <a:t>dokumen</a:t>
            </a:r>
            <a:r>
              <a:rPr lang="en-US" altLang="zh-CN" sz="1600" dirty="0">
                <a:solidFill>
                  <a:schemeClr val="tx1">
                    <a:lumMod val="85000"/>
                    <a:lumOff val="15000"/>
                  </a:schemeClr>
                </a:solidFill>
                <a:latin typeface="FuturaBookC" pitchFamily="2" charset="-52"/>
                <a:ea typeface="锐字逼格青春粗黑体简2.0" panose="02010604000000000000" pitchFamily="2" charset="-122"/>
              </a:rPr>
              <a:t> digital yang </a:t>
            </a:r>
            <a:r>
              <a:rPr lang="en-US" altLang="zh-CN" sz="1600" dirty="0" err="1">
                <a:solidFill>
                  <a:schemeClr val="tx1">
                    <a:lumMod val="85000"/>
                    <a:lumOff val="15000"/>
                  </a:schemeClr>
                </a:solidFill>
                <a:latin typeface="FuturaBookC" pitchFamily="2" charset="-52"/>
                <a:ea typeface="锐字逼格青春粗黑体简2.0" panose="02010604000000000000" pitchFamily="2" charset="-122"/>
              </a:rPr>
              <a:t>mengikat</a:t>
            </a:r>
            <a:r>
              <a:rPr lang="en-US" altLang="zh-CN" sz="1600" dirty="0">
                <a:solidFill>
                  <a:schemeClr val="tx1">
                    <a:lumMod val="85000"/>
                    <a:lumOff val="15000"/>
                  </a:schemeClr>
                </a:solidFill>
                <a:latin typeface="FuturaBookC" pitchFamily="2" charset="-52"/>
                <a:ea typeface="锐字逼格青春粗黑体简2.0" panose="02010604000000000000" pitchFamily="2" charset="-122"/>
              </a:rPr>
              <a:t> </a:t>
            </a:r>
            <a:r>
              <a:rPr lang="en-US" altLang="zh-CN" sz="1600" dirty="0" err="1">
                <a:solidFill>
                  <a:schemeClr val="tx1">
                    <a:lumMod val="85000"/>
                    <a:lumOff val="15000"/>
                  </a:schemeClr>
                </a:solidFill>
                <a:latin typeface="FuturaBookC" pitchFamily="2" charset="-52"/>
                <a:ea typeface="锐字逼格青春粗黑体简2.0" panose="02010604000000000000" pitchFamily="2" charset="-122"/>
              </a:rPr>
              <a:t>kunci</a:t>
            </a:r>
            <a:r>
              <a:rPr lang="en-US" altLang="zh-CN" sz="1600" dirty="0">
                <a:solidFill>
                  <a:schemeClr val="tx1">
                    <a:lumMod val="85000"/>
                    <a:lumOff val="15000"/>
                  </a:schemeClr>
                </a:solidFill>
                <a:latin typeface="FuturaBookC" pitchFamily="2" charset="-52"/>
                <a:ea typeface="锐字逼格青春粗黑体简2.0" panose="02010604000000000000" pitchFamily="2" charset="-122"/>
              </a:rPr>
              <a:t> </a:t>
            </a:r>
            <a:r>
              <a:rPr lang="en-US" altLang="zh-CN" sz="1600" dirty="0" err="1">
                <a:solidFill>
                  <a:schemeClr val="tx1">
                    <a:lumMod val="85000"/>
                    <a:lumOff val="15000"/>
                  </a:schemeClr>
                </a:solidFill>
                <a:latin typeface="FuturaBookC" pitchFamily="2" charset="-52"/>
                <a:ea typeface="锐字逼格青春粗黑体简2.0" panose="02010604000000000000" pitchFamily="2" charset="-122"/>
              </a:rPr>
              <a:t>publik</a:t>
            </a:r>
            <a:r>
              <a:rPr lang="en-US" altLang="zh-CN" sz="1600" dirty="0">
                <a:solidFill>
                  <a:schemeClr val="tx1">
                    <a:lumMod val="85000"/>
                    <a:lumOff val="15000"/>
                  </a:schemeClr>
                </a:solidFill>
                <a:latin typeface="FuturaBookC" pitchFamily="2" charset="-52"/>
                <a:ea typeface="锐字逼格青春粗黑体简2.0" panose="02010604000000000000" pitchFamily="2" charset="-122"/>
              </a:rPr>
              <a:t> </a:t>
            </a:r>
            <a:r>
              <a:rPr lang="en-US" altLang="zh-CN" sz="1600" dirty="0" err="1">
                <a:solidFill>
                  <a:schemeClr val="tx1">
                    <a:lumMod val="85000"/>
                    <a:lumOff val="15000"/>
                  </a:schemeClr>
                </a:solidFill>
                <a:latin typeface="FuturaBookC" pitchFamily="2" charset="-52"/>
                <a:ea typeface="锐字逼格青春粗黑体简2.0" panose="02010604000000000000" pitchFamily="2" charset="-122"/>
              </a:rPr>
              <a:t>dengan</a:t>
            </a:r>
            <a:r>
              <a:rPr lang="en-US" altLang="zh-CN" sz="1600" dirty="0">
                <a:solidFill>
                  <a:schemeClr val="tx1">
                    <a:lumMod val="85000"/>
                    <a:lumOff val="15000"/>
                  </a:schemeClr>
                </a:solidFill>
                <a:latin typeface="FuturaBookC" pitchFamily="2" charset="-52"/>
                <a:ea typeface="锐字逼格青春粗黑体简2.0" panose="02010604000000000000" pitchFamily="2" charset="-122"/>
              </a:rPr>
              <a:t> </a:t>
            </a:r>
            <a:r>
              <a:rPr lang="en-US" altLang="zh-CN" sz="1600" dirty="0" err="1">
                <a:solidFill>
                  <a:schemeClr val="tx1">
                    <a:lumMod val="85000"/>
                    <a:lumOff val="15000"/>
                  </a:schemeClr>
                </a:solidFill>
                <a:latin typeface="FuturaBookC" pitchFamily="2" charset="-52"/>
                <a:ea typeface="锐字逼格青春粗黑体简2.0" panose="02010604000000000000" pitchFamily="2" charset="-122"/>
              </a:rPr>
              <a:t>informasi</a:t>
            </a:r>
            <a:r>
              <a:rPr lang="en-US" altLang="zh-CN" sz="1600" dirty="0">
                <a:solidFill>
                  <a:schemeClr val="tx1">
                    <a:lumMod val="85000"/>
                    <a:lumOff val="15000"/>
                  </a:schemeClr>
                </a:solidFill>
                <a:latin typeface="FuturaBookC" pitchFamily="2" charset="-52"/>
                <a:ea typeface="锐字逼格青春粗黑体简2.0" panose="02010604000000000000" pitchFamily="2" charset="-122"/>
              </a:rPr>
              <a:t> </a:t>
            </a:r>
            <a:r>
              <a:rPr lang="en-US" altLang="zh-CN" sz="1600" dirty="0" err="1">
                <a:solidFill>
                  <a:schemeClr val="tx1">
                    <a:lumMod val="85000"/>
                    <a:lumOff val="15000"/>
                  </a:schemeClr>
                </a:solidFill>
                <a:latin typeface="FuturaBookC" pitchFamily="2" charset="-52"/>
                <a:ea typeface="锐字逼格青春粗黑体简2.0" panose="02010604000000000000" pitchFamily="2" charset="-122"/>
              </a:rPr>
              <a:t>pemiliknya</a:t>
            </a:r>
            <a:r>
              <a:rPr lang="en-US" altLang="zh-CN" sz="1600" dirty="0">
                <a:solidFill>
                  <a:schemeClr val="tx1">
                    <a:lumMod val="85000"/>
                    <a:lumOff val="15000"/>
                  </a:schemeClr>
                </a:solidFill>
                <a:latin typeface="FuturaBookC" pitchFamily="2" charset="-52"/>
                <a:ea typeface="锐字逼格青春粗黑体简2.0" panose="02010604000000000000" pitchFamily="2" charset="-122"/>
              </a:rPr>
              <a:t>. </a:t>
            </a:r>
            <a:r>
              <a:rPr lang="en-US" altLang="zh-CN" sz="1600" dirty="0" err="1">
                <a:solidFill>
                  <a:schemeClr val="tx1">
                    <a:lumMod val="85000"/>
                    <a:lumOff val="15000"/>
                  </a:schemeClr>
                </a:solidFill>
                <a:latin typeface="FuturaBookC" pitchFamily="2" charset="-52"/>
                <a:ea typeface="锐字逼格青春粗黑体简2.0" panose="02010604000000000000" pitchFamily="2" charset="-122"/>
              </a:rPr>
              <a:t>Sertifikat</a:t>
            </a:r>
            <a:r>
              <a:rPr lang="en-US" altLang="zh-CN" sz="1600" dirty="0">
                <a:solidFill>
                  <a:schemeClr val="tx1">
                    <a:lumMod val="85000"/>
                    <a:lumOff val="15000"/>
                  </a:schemeClr>
                </a:solidFill>
                <a:latin typeface="FuturaBookC" pitchFamily="2" charset="-52"/>
                <a:ea typeface="锐字逼格青春粗黑体简2.0" panose="02010604000000000000" pitchFamily="2" charset="-122"/>
              </a:rPr>
              <a:t> digital </a:t>
            </a:r>
            <a:r>
              <a:rPr lang="en-US" altLang="zh-CN" sz="1600" dirty="0" err="1">
                <a:solidFill>
                  <a:schemeClr val="tx1">
                    <a:lumMod val="85000"/>
                    <a:lumOff val="15000"/>
                  </a:schemeClr>
                </a:solidFill>
                <a:latin typeface="FuturaBookC" pitchFamily="2" charset="-52"/>
                <a:ea typeface="锐字逼格青春粗黑体简2.0" panose="02010604000000000000" pitchFamily="2" charset="-122"/>
              </a:rPr>
              <a:t>dikeluarkan</a:t>
            </a:r>
            <a:r>
              <a:rPr lang="en-US" altLang="zh-CN" sz="1600" dirty="0">
                <a:solidFill>
                  <a:schemeClr val="tx1">
                    <a:lumMod val="85000"/>
                    <a:lumOff val="15000"/>
                  </a:schemeClr>
                </a:solidFill>
                <a:latin typeface="FuturaBookC" pitchFamily="2" charset="-52"/>
                <a:ea typeface="锐字逼格青春粗黑体简2.0" panose="02010604000000000000" pitchFamily="2" charset="-122"/>
              </a:rPr>
              <a:t> oleh </a:t>
            </a:r>
            <a:r>
              <a:rPr lang="en-US" altLang="zh-CN" sz="1600" dirty="0" err="1">
                <a:solidFill>
                  <a:schemeClr val="tx1">
                    <a:lumMod val="85000"/>
                    <a:lumOff val="15000"/>
                  </a:schemeClr>
                </a:solidFill>
                <a:latin typeface="FuturaBookC" pitchFamily="2" charset="-52"/>
                <a:ea typeface="锐字逼格青春粗黑体简2.0" panose="02010604000000000000" pitchFamily="2" charset="-122"/>
              </a:rPr>
              <a:t>pemegang</a:t>
            </a:r>
            <a:r>
              <a:rPr lang="en-US" altLang="zh-CN" sz="1600" dirty="0">
                <a:solidFill>
                  <a:schemeClr val="tx1">
                    <a:lumMod val="85000"/>
                    <a:lumOff val="15000"/>
                  </a:schemeClr>
                </a:solidFill>
                <a:latin typeface="FuturaBookC" pitchFamily="2" charset="-52"/>
                <a:ea typeface="锐字逼格青春粗黑体简2.0" panose="02010604000000000000" pitchFamily="2" charset="-122"/>
              </a:rPr>
              <a:t> </a:t>
            </a:r>
            <a:r>
              <a:rPr lang="en-US" altLang="zh-CN" sz="1600" dirty="0" err="1">
                <a:solidFill>
                  <a:schemeClr val="tx1">
                    <a:lumMod val="85000"/>
                    <a:lumOff val="15000"/>
                  </a:schemeClr>
                </a:solidFill>
                <a:latin typeface="FuturaBookC" pitchFamily="2" charset="-52"/>
                <a:ea typeface="锐字逼格青春粗黑体简2.0" panose="02010604000000000000" pitchFamily="2" charset="-122"/>
              </a:rPr>
              <a:t>otoritas</a:t>
            </a:r>
            <a:r>
              <a:rPr lang="en-US" altLang="zh-CN" sz="1600" dirty="0">
                <a:solidFill>
                  <a:schemeClr val="tx1">
                    <a:lumMod val="85000"/>
                    <a:lumOff val="15000"/>
                  </a:schemeClr>
                </a:solidFill>
                <a:latin typeface="FuturaBookC" pitchFamily="2" charset="-52"/>
                <a:ea typeface="锐字逼格青春粗黑体简2.0" panose="02010604000000000000" pitchFamily="2" charset="-122"/>
              </a:rPr>
              <a:t> </a:t>
            </a:r>
            <a:r>
              <a:rPr lang="en-US" altLang="zh-CN" sz="1600" dirty="0" err="1">
                <a:solidFill>
                  <a:schemeClr val="tx1">
                    <a:lumMod val="85000"/>
                    <a:lumOff val="15000"/>
                  </a:schemeClr>
                </a:solidFill>
                <a:latin typeface="FuturaBookC" pitchFamily="2" charset="-52"/>
                <a:ea typeface="锐字逼格青春粗黑体简2.0" panose="02010604000000000000" pitchFamily="2" charset="-122"/>
              </a:rPr>
              <a:t>sertifikasi</a:t>
            </a:r>
            <a:r>
              <a:rPr lang="en-US" altLang="zh-CN" sz="1600" dirty="0">
                <a:solidFill>
                  <a:schemeClr val="tx1">
                    <a:lumMod val="85000"/>
                    <a:lumOff val="15000"/>
                  </a:schemeClr>
                </a:solidFill>
                <a:latin typeface="FuturaBookC" pitchFamily="2" charset="-52"/>
                <a:ea typeface="锐字逼格青春粗黑体简2.0" panose="02010604000000000000" pitchFamily="2" charset="-122"/>
              </a:rPr>
              <a:t>  yang </a:t>
            </a:r>
            <a:r>
              <a:rPr lang="en-US" altLang="zh-CN" sz="1600" dirty="0" err="1">
                <a:solidFill>
                  <a:schemeClr val="tx1">
                    <a:lumMod val="85000"/>
                    <a:lumOff val="15000"/>
                  </a:schemeClr>
                </a:solidFill>
                <a:latin typeface="FuturaBookC" pitchFamily="2" charset="-52"/>
                <a:ea typeface="锐字逼格青春粗黑体简2.0" panose="02010604000000000000" pitchFamily="2" charset="-122"/>
              </a:rPr>
              <a:t>disebut</a:t>
            </a:r>
            <a:r>
              <a:rPr lang="en-US" altLang="zh-CN" sz="1600" dirty="0">
                <a:solidFill>
                  <a:schemeClr val="tx1">
                    <a:lumMod val="85000"/>
                    <a:lumOff val="15000"/>
                  </a:schemeClr>
                </a:solidFill>
                <a:latin typeface="FuturaBookC" pitchFamily="2" charset="-52"/>
                <a:ea typeface="锐字逼格青春粗黑体简2.0" panose="02010604000000000000" pitchFamily="2" charset="-122"/>
              </a:rPr>
              <a:t> </a:t>
            </a:r>
            <a:r>
              <a:rPr lang="en-US" altLang="zh-CN" sz="1600" b="1" i="1" dirty="0">
                <a:solidFill>
                  <a:schemeClr val="tx1">
                    <a:lumMod val="85000"/>
                    <a:lumOff val="15000"/>
                  </a:schemeClr>
                </a:solidFill>
                <a:latin typeface="FuturaBookC" pitchFamily="2" charset="-52"/>
                <a:ea typeface="锐字逼格青春粗黑体简2.0" panose="02010604000000000000" pitchFamily="2" charset="-122"/>
              </a:rPr>
              <a:t>Certification Authority</a:t>
            </a:r>
            <a:r>
              <a:rPr lang="en-US" altLang="zh-CN" sz="1600" dirty="0">
                <a:solidFill>
                  <a:schemeClr val="tx1">
                    <a:lumMod val="85000"/>
                    <a:lumOff val="15000"/>
                  </a:schemeClr>
                </a:solidFill>
                <a:latin typeface="FuturaBookC" pitchFamily="2" charset="-52"/>
                <a:ea typeface="锐字逼格青春粗黑体简2.0" panose="02010604000000000000" pitchFamily="2" charset="-122"/>
              </a:rPr>
              <a:t> </a:t>
            </a:r>
            <a:r>
              <a:rPr lang="en-US" altLang="zh-CN" sz="1600" dirty="0" err="1">
                <a:solidFill>
                  <a:schemeClr val="tx1">
                    <a:lumMod val="85000"/>
                    <a:lumOff val="15000"/>
                  </a:schemeClr>
                </a:solidFill>
                <a:latin typeface="FuturaBookC" pitchFamily="2" charset="-52"/>
                <a:ea typeface="锐字逼格青春粗黑体简2.0" panose="02010604000000000000" pitchFamily="2" charset="-122"/>
              </a:rPr>
              <a:t>atau</a:t>
            </a:r>
            <a:r>
              <a:rPr lang="en-US" altLang="zh-CN" sz="1600" dirty="0">
                <a:solidFill>
                  <a:schemeClr val="tx1">
                    <a:lumMod val="85000"/>
                    <a:lumOff val="15000"/>
                  </a:schemeClr>
                </a:solidFill>
                <a:latin typeface="FuturaBookC" pitchFamily="2" charset="-52"/>
                <a:ea typeface="锐字逼格青春粗黑体简2.0" panose="02010604000000000000" pitchFamily="2" charset="-122"/>
              </a:rPr>
              <a:t> </a:t>
            </a:r>
            <a:r>
              <a:rPr lang="en-US" altLang="zh-CN" sz="1600" b="1" dirty="0">
                <a:solidFill>
                  <a:schemeClr val="tx1">
                    <a:lumMod val="85000"/>
                    <a:lumOff val="15000"/>
                  </a:schemeClr>
                </a:solidFill>
                <a:latin typeface="FuturaBookC" pitchFamily="2" charset="-52"/>
                <a:ea typeface="锐字逼格青春粗黑体简2.0" panose="02010604000000000000" pitchFamily="2" charset="-122"/>
              </a:rPr>
              <a:t>CA</a:t>
            </a:r>
            <a:r>
              <a:rPr lang="en-US" altLang="zh-CN" sz="1600" dirty="0">
                <a:solidFill>
                  <a:schemeClr val="tx1">
                    <a:lumMod val="85000"/>
                    <a:lumOff val="15000"/>
                  </a:schemeClr>
                </a:solidFill>
                <a:latin typeface="FuturaBookC" pitchFamily="2" charset="-52"/>
                <a:ea typeface="锐字逼格青春粗黑体简2.0" panose="02010604000000000000" pitchFamily="2" charset="-122"/>
              </a:rPr>
              <a:t>. </a:t>
            </a:r>
            <a:r>
              <a:rPr lang="nn-NO" altLang="zh-CN" sz="1600" dirty="0">
                <a:solidFill>
                  <a:schemeClr val="tx1">
                    <a:lumMod val="85000"/>
                    <a:lumOff val="15000"/>
                  </a:schemeClr>
                </a:solidFill>
                <a:latin typeface="FuturaBookC" pitchFamily="2" charset="-52"/>
                <a:ea typeface="锐字逼格青春粗黑体简2.0" panose="02010604000000000000" pitchFamily="2" charset="-122"/>
              </a:rPr>
              <a:t>Yang mana berarti di dalam sertifikat digital terdapat tanda tangan </a:t>
            </a:r>
            <a:r>
              <a:rPr lang="nn-NO" altLang="zh-CN" sz="1600" b="1" dirty="0">
                <a:solidFill>
                  <a:schemeClr val="tx1">
                    <a:lumMod val="85000"/>
                    <a:lumOff val="15000"/>
                  </a:schemeClr>
                </a:solidFill>
                <a:latin typeface="FuturaBookC" pitchFamily="2" charset="-52"/>
                <a:ea typeface="锐字逼格青春粗黑体简2.0" panose="02010604000000000000" pitchFamily="2" charset="-122"/>
              </a:rPr>
              <a:t>CA</a:t>
            </a:r>
            <a:r>
              <a:rPr lang="nn-NO" altLang="zh-CN" sz="1600" dirty="0">
                <a:solidFill>
                  <a:schemeClr val="tx1">
                    <a:lumMod val="85000"/>
                    <a:lumOff val="15000"/>
                  </a:schemeClr>
                </a:solidFill>
                <a:latin typeface="FuturaBookC" pitchFamily="2" charset="-52"/>
                <a:ea typeface="锐字逼格青春粗黑体简2.0" panose="02010604000000000000" pitchFamily="2" charset="-122"/>
              </a:rPr>
              <a:t>. </a:t>
            </a:r>
            <a:r>
              <a:rPr lang="nb-NO" altLang="zh-CN" sz="1600" dirty="0">
                <a:solidFill>
                  <a:schemeClr val="tx1">
                    <a:lumMod val="85000"/>
                    <a:lumOff val="15000"/>
                  </a:schemeClr>
                </a:solidFill>
                <a:latin typeface="FuturaBookC" pitchFamily="2" charset="-52"/>
                <a:ea typeface="锐字逼格青春粗黑体简2.0" panose="02010604000000000000" pitchFamily="2" charset="-122"/>
              </a:rPr>
              <a:t>Sertifikat digital sendiri memiliki fungsi yang sama seperti SIM atau paspor.</a:t>
            </a:r>
          </a:p>
          <a:p>
            <a:pPr algn="just"/>
            <a:r>
              <a:rPr lang="nb-NO" altLang="zh-CN" sz="1600" dirty="0">
                <a:solidFill>
                  <a:schemeClr val="tx1">
                    <a:lumMod val="85000"/>
                    <a:lumOff val="15000"/>
                  </a:schemeClr>
                </a:solidFill>
                <a:latin typeface="FuturaBookC" pitchFamily="2" charset="-52"/>
                <a:ea typeface="锐字逼格青春粗黑体简2.0" panose="02010604000000000000" pitchFamily="2" charset="-122"/>
              </a:rPr>
              <a:t>	</a:t>
            </a:r>
          </a:p>
          <a:p>
            <a:pPr algn="just"/>
            <a:r>
              <a:rPr lang="nb-NO" altLang="zh-CN" sz="1600" dirty="0">
                <a:solidFill>
                  <a:schemeClr val="tx1">
                    <a:lumMod val="85000"/>
                    <a:lumOff val="15000"/>
                  </a:schemeClr>
                </a:solidFill>
                <a:latin typeface="FuturaBookC" pitchFamily="2" charset="-52"/>
                <a:ea typeface="锐字逼格青春粗黑体简2.0" panose="02010604000000000000" pitchFamily="2" charset="-122"/>
              </a:rPr>
              <a:t>	CA biasanya terdapat pada website bank atau institusi institusi yang terpercaya.</a:t>
            </a:r>
          </a:p>
          <a:p>
            <a:pPr algn="just"/>
            <a:r>
              <a:rPr lang="nb-NO" altLang="zh-CN" sz="1600" dirty="0">
                <a:solidFill>
                  <a:schemeClr val="tx1">
                    <a:lumMod val="85000"/>
                    <a:lumOff val="15000"/>
                  </a:schemeClr>
                </a:solidFill>
                <a:latin typeface="FuturaBookC" pitchFamily="2" charset="-52"/>
                <a:ea typeface="锐字逼格青春粗黑体简2.0" panose="02010604000000000000" pitchFamily="2" charset="-122"/>
              </a:rPr>
              <a:t>Contoh CA terkenal : </a:t>
            </a:r>
            <a:r>
              <a:rPr lang="nb-NO" altLang="zh-CN" sz="1600" dirty="0">
                <a:solidFill>
                  <a:schemeClr val="tx1">
                    <a:lumMod val="85000"/>
                    <a:lumOff val="15000"/>
                  </a:schemeClr>
                </a:solidFill>
                <a:latin typeface="FuturaBookC" pitchFamily="2" charset="-52"/>
                <a:ea typeface="锐字逼格青春粗黑体简2.0" panose="02010604000000000000" pitchFamily="2" charset="-122"/>
                <a:hlinkClick r:id="rId3"/>
              </a:rPr>
              <a:t>https://www.digicert.com/</a:t>
            </a:r>
            <a:endParaRPr lang="nb-NO" altLang="zh-CN" sz="1600" dirty="0">
              <a:solidFill>
                <a:schemeClr val="tx1">
                  <a:lumMod val="85000"/>
                  <a:lumOff val="15000"/>
                </a:schemeClr>
              </a:solidFill>
              <a:latin typeface="FuturaBookC" pitchFamily="2" charset="-52"/>
              <a:ea typeface="锐字逼格青春粗黑体简2.0" panose="02010604000000000000" pitchFamily="2" charset="-122"/>
            </a:endParaRPr>
          </a:p>
          <a:p>
            <a:pPr algn="just"/>
            <a:endParaRPr lang="nb-NO" altLang="zh-CN" sz="1600" dirty="0">
              <a:solidFill>
                <a:schemeClr val="tx1">
                  <a:lumMod val="85000"/>
                  <a:lumOff val="15000"/>
                </a:schemeClr>
              </a:solidFill>
              <a:latin typeface="FuturaBookC" pitchFamily="2" charset="-52"/>
              <a:ea typeface="锐字逼格青春粗黑体简2.0" panose="02010604000000000000" pitchFamily="2" charset="-122"/>
            </a:endParaRPr>
          </a:p>
          <a:p>
            <a:pPr algn="just"/>
            <a:r>
              <a:rPr lang="nb-NO" altLang="zh-CN" sz="1600" dirty="0">
                <a:solidFill>
                  <a:schemeClr val="tx1">
                    <a:lumMod val="85000"/>
                    <a:lumOff val="15000"/>
                  </a:schemeClr>
                </a:solidFill>
                <a:latin typeface="FuturaBookC" pitchFamily="2" charset="-52"/>
                <a:ea typeface="锐字逼格青春粗黑体简2.0" panose="02010604000000000000" pitchFamily="2" charset="-122"/>
              </a:rPr>
              <a:t>	</a:t>
            </a:r>
            <a:endParaRPr lang="en-US" altLang="zh-CN" sz="1600" dirty="0">
              <a:solidFill>
                <a:schemeClr val="tx1">
                  <a:lumMod val="85000"/>
                  <a:lumOff val="15000"/>
                </a:schemeClr>
              </a:solidFill>
              <a:latin typeface="FuturaBookC" pitchFamily="2" charset="-52"/>
              <a:ea typeface="锐字逼格青春粗黑体简2.0" panose="02010604000000000000" pitchFamily="2" charset="-122"/>
            </a:endParaRPr>
          </a:p>
        </p:txBody>
      </p:sp>
      <p:sp>
        <p:nvSpPr>
          <p:cNvPr id="11" name="Rounded Rectangle 7">
            <a:extLst>
              <a:ext uri="{FF2B5EF4-FFF2-40B4-BE49-F238E27FC236}">
                <a16:creationId xmlns:a16="http://schemas.microsoft.com/office/drawing/2014/main" id="{F64D59D4-9212-469F-8ED7-D211E6568742}"/>
              </a:ext>
            </a:extLst>
          </p:cNvPr>
          <p:cNvSpPr/>
          <p:nvPr/>
        </p:nvSpPr>
        <p:spPr>
          <a:xfrm>
            <a:off x="9879950" y="866432"/>
            <a:ext cx="1325057" cy="413563"/>
          </a:xfrm>
          <a:prstGeom prst="roundRect">
            <a:avLst>
              <a:gd name="adj" fmla="val 50000"/>
            </a:avLst>
          </a:prstGeom>
          <a:solidFill>
            <a:schemeClr val="bg1">
              <a:alpha val="0"/>
            </a:schemeClr>
          </a:solidFill>
          <a:ln w="158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700" dirty="0">
                <a:solidFill>
                  <a:schemeClr val="tx1"/>
                </a:solidFill>
              </a:rPr>
              <a:t>LOGO</a:t>
            </a:r>
            <a:endParaRPr lang="ko-KR" altLang="en-US" sz="2700" dirty="0">
              <a:solidFill>
                <a:schemeClr val="tx1"/>
              </a:solidFill>
            </a:endParaRPr>
          </a:p>
        </p:txBody>
      </p:sp>
      <p:pic>
        <p:nvPicPr>
          <p:cNvPr id="3" name="Picture 2">
            <a:extLst>
              <a:ext uri="{FF2B5EF4-FFF2-40B4-BE49-F238E27FC236}">
                <a16:creationId xmlns:a16="http://schemas.microsoft.com/office/drawing/2014/main" id="{451BD20D-4DD8-46E2-8E22-D9C5CA6B6098}"/>
              </a:ext>
            </a:extLst>
          </p:cNvPr>
          <p:cNvPicPr>
            <a:picLocks noChangeAspect="1"/>
          </p:cNvPicPr>
          <p:nvPr/>
        </p:nvPicPr>
        <p:blipFill>
          <a:blip r:embed="rId4"/>
          <a:stretch>
            <a:fillRect/>
          </a:stretch>
        </p:blipFill>
        <p:spPr>
          <a:xfrm>
            <a:off x="6761232" y="4030214"/>
            <a:ext cx="3781246" cy="1883390"/>
          </a:xfrm>
          <a:prstGeom prst="rect">
            <a:avLst/>
          </a:prstGeom>
        </p:spPr>
      </p:pic>
      <p:sp>
        <p:nvSpPr>
          <p:cNvPr id="12" name="文本框 15">
            <a:extLst>
              <a:ext uri="{FF2B5EF4-FFF2-40B4-BE49-F238E27FC236}">
                <a16:creationId xmlns:a16="http://schemas.microsoft.com/office/drawing/2014/main" id="{770F05BE-538F-45FF-8366-A17516B48C7C}"/>
              </a:ext>
            </a:extLst>
          </p:cNvPr>
          <p:cNvSpPr txBox="1"/>
          <p:nvPr/>
        </p:nvSpPr>
        <p:spPr>
          <a:xfrm>
            <a:off x="7546521" y="5923472"/>
            <a:ext cx="2400771" cy="430887"/>
          </a:xfrm>
          <a:prstGeom prst="rect">
            <a:avLst/>
          </a:prstGeom>
          <a:noFill/>
        </p:spPr>
        <p:txBody>
          <a:bodyPr wrap="square" rtlCol="0">
            <a:spAutoFit/>
          </a:bodyPr>
          <a:lstStyle/>
          <a:p>
            <a:pPr algn="ctr"/>
            <a:r>
              <a:rPr lang="nn-NO" altLang="zh-CN" sz="1100" dirty="0">
                <a:solidFill>
                  <a:schemeClr val="tx1">
                    <a:lumMod val="75000"/>
                    <a:lumOff val="25000"/>
                  </a:schemeClr>
                </a:solidFill>
                <a:latin typeface="FZZhengHeiS-DB-GB" panose="02000000000000000000" pitchFamily="2" charset="0"/>
                <a:ea typeface="FZZhengHeiS-DB-GB" panose="02000000000000000000" pitchFamily="2" charset="0"/>
              </a:rPr>
              <a:t>Gambar 1. contoh website CA terpercaya</a:t>
            </a:r>
          </a:p>
        </p:txBody>
      </p:sp>
    </p:spTree>
    <p:extLst>
      <p:ext uri="{BB962C8B-B14F-4D97-AF65-F5344CB8AC3E}">
        <p14:creationId xmlns:p14="http://schemas.microsoft.com/office/powerpoint/2010/main" val="1835891579"/>
      </p:ext>
    </p:extLst>
  </p:cSld>
  <p:clrMapOvr>
    <a:masterClrMapping/>
  </p:clrMapOvr>
  <mc:AlternateContent xmlns:mc="http://schemas.openxmlformats.org/markup-compatibility/2006" xmlns:p14="http://schemas.microsoft.com/office/powerpoint/2010/main">
    <mc:Choice Requires="p14">
      <p:transition p14:dur="10"/>
    </mc:Choice>
    <mc:Fallback xmlns="" xmlns:a14="http://schemas.microsoft.com/office/drawing/2010/main">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任意多边形 9"/>
          <p:cNvSpPr/>
          <p:nvPr/>
        </p:nvSpPr>
        <p:spPr>
          <a:xfrm rot="16200000">
            <a:off x="5816142" y="1086795"/>
            <a:ext cx="762001" cy="4439191"/>
          </a:xfrm>
          <a:custGeom>
            <a:avLst/>
            <a:gdLst>
              <a:gd name="connsiteX0" fmla="*/ 691886 w 762001"/>
              <a:gd name="connsiteY0" fmla="*/ 4058191 h 4439191"/>
              <a:gd name="connsiteX1" fmla="*/ 381001 w 762001"/>
              <a:gd name="connsiteY1" fmla="*/ 3747306 h 4439191"/>
              <a:gd name="connsiteX2" fmla="*/ 70116 w 762001"/>
              <a:gd name="connsiteY2" fmla="*/ 4058191 h 4439191"/>
              <a:gd name="connsiteX3" fmla="*/ 381001 w 762001"/>
              <a:gd name="connsiteY3" fmla="*/ 4369076 h 4439191"/>
              <a:gd name="connsiteX4" fmla="*/ 691886 w 762001"/>
              <a:gd name="connsiteY4" fmla="*/ 4058191 h 4439191"/>
              <a:gd name="connsiteX5" fmla="*/ 762001 w 762001"/>
              <a:gd name="connsiteY5" fmla="*/ 514891 h 4439191"/>
              <a:gd name="connsiteX6" fmla="*/ 762001 w 762001"/>
              <a:gd name="connsiteY6" fmla="*/ 4058191 h 4439191"/>
              <a:gd name="connsiteX7" fmla="*/ 381001 w 762001"/>
              <a:gd name="connsiteY7" fmla="*/ 4439191 h 4439191"/>
              <a:gd name="connsiteX8" fmla="*/ 0 w 762001"/>
              <a:gd name="connsiteY8" fmla="*/ 4058191 h 4439191"/>
              <a:gd name="connsiteX9" fmla="*/ 0 w 762001"/>
              <a:gd name="connsiteY9" fmla="*/ 514891 h 4439191"/>
              <a:gd name="connsiteX10" fmla="*/ 232698 w 762001"/>
              <a:gd name="connsiteY10" fmla="*/ 163832 h 4439191"/>
              <a:gd name="connsiteX11" fmla="*/ 293045 w 762001"/>
              <a:gd name="connsiteY11" fmla="*/ 151648 h 4439191"/>
              <a:gd name="connsiteX12" fmla="*/ 381001 w 762001"/>
              <a:gd name="connsiteY12" fmla="*/ 0 h 4439191"/>
              <a:gd name="connsiteX13" fmla="*/ 468957 w 762001"/>
              <a:gd name="connsiteY13" fmla="*/ 151648 h 4439191"/>
              <a:gd name="connsiteX14" fmla="*/ 529303 w 762001"/>
              <a:gd name="connsiteY14" fmla="*/ 163832 h 4439191"/>
              <a:gd name="connsiteX15" fmla="*/ 762001 w 762001"/>
              <a:gd name="connsiteY15" fmla="*/ 514891 h 4439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62001" h="4439191">
                <a:moveTo>
                  <a:pt x="691886" y="4058191"/>
                </a:moveTo>
                <a:cubicBezTo>
                  <a:pt x="691886" y="3886494"/>
                  <a:pt x="552698" y="3747306"/>
                  <a:pt x="381001" y="3747306"/>
                </a:cubicBezTo>
                <a:cubicBezTo>
                  <a:pt x="209304" y="3747306"/>
                  <a:pt x="70116" y="3886494"/>
                  <a:pt x="70116" y="4058191"/>
                </a:cubicBezTo>
                <a:cubicBezTo>
                  <a:pt x="70116" y="4229888"/>
                  <a:pt x="209304" y="4369076"/>
                  <a:pt x="381001" y="4369076"/>
                </a:cubicBezTo>
                <a:cubicBezTo>
                  <a:pt x="552698" y="4369076"/>
                  <a:pt x="691886" y="4229888"/>
                  <a:pt x="691886" y="4058191"/>
                </a:cubicBezTo>
                <a:close/>
                <a:moveTo>
                  <a:pt x="762001" y="514891"/>
                </a:moveTo>
                <a:lnTo>
                  <a:pt x="762001" y="4058191"/>
                </a:lnTo>
                <a:cubicBezTo>
                  <a:pt x="762001" y="4268611"/>
                  <a:pt x="591421" y="4439191"/>
                  <a:pt x="381001" y="4439191"/>
                </a:cubicBezTo>
                <a:cubicBezTo>
                  <a:pt x="170580" y="4439191"/>
                  <a:pt x="0" y="4268611"/>
                  <a:pt x="0" y="4058191"/>
                </a:cubicBezTo>
                <a:lnTo>
                  <a:pt x="0" y="514891"/>
                </a:lnTo>
                <a:cubicBezTo>
                  <a:pt x="0" y="357076"/>
                  <a:pt x="95952" y="221671"/>
                  <a:pt x="232698" y="163832"/>
                </a:cubicBezTo>
                <a:lnTo>
                  <a:pt x="293045" y="151648"/>
                </a:lnTo>
                <a:lnTo>
                  <a:pt x="381001" y="0"/>
                </a:lnTo>
                <a:lnTo>
                  <a:pt x="468957" y="151648"/>
                </a:lnTo>
                <a:lnTo>
                  <a:pt x="529303" y="163832"/>
                </a:lnTo>
                <a:cubicBezTo>
                  <a:pt x="666049" y="221671"/>
                  <a:pt x="762001" y="357076"/>
                  <a:pt x="762001" y="514891"/>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solidFill>
                <a:schemeClr val="tx1">
                  <a:lumMod val="75000"/>
                  <a:lumOff val="25000"/>
                </a:schemeClr>
              </a:solidFill>
            </a:endParaRPr>
          </a:p>
        </p:txBody>
      </p:sp>
      <p:sp>
        <p:nvSpPr>
          <p:cNvPr id="11" name="任意多边形 10"/>
          <p:cNvSpPr/>
          <p:nvPr/>
        </p:nvSpPr>
        <p:spPr>
          <a:xfrm rot="16200000">
            <a:off x="5816142" y="2024495"/>
            <a:ext cx="762001" cy="4439191"/>
          </a:xfrm>
          <a:custGeom>
            <a:avLst/>
            <a:gdLst>
              <a:gd name="connsiteX0" fmla="*/ 691886 w 762001"/>
              <a:gd name="connsiteY0" fmla="*/ 4058191 h 4439191"/>
              <a:gd name="connsiteX1" fmla="*/ 381001 w 762001"/>
              <a:gd name="connsiteY1" fmla="*/ 3747306 h 4439191"/>
              <a:gd name="connsiteX2" fmla="*/ 70116 w 762001"/>
              <a:gd name="connsiteY2" fmla="*/ 4058191 h 4439191"/>
              <a:gd name="connsiteX3" fmla="*/ 381001 w 762001"/>
              <a:gd name="connsiteY3" fmla="*/ 4369076 h 4439191"/>
              <a:gd name="connsiteX4" fmla="*/ 691886 w 762001"/>
              <a:gd name="connsiteY4" fmla="*/ 4058191 h 4439191"/>
              <a:gd name="connsiteX5" fmla="*/ 762001 w 762001"/>
              <a:gd name="connsiteY5" fmla="*/ 514891 h 4439191"/>
              <a:gd name="connsiteX6" fmla="*/ 762001 w 762001"/>
              <a:gd name="connsiteY6" fmla="*/ 4058191 h 4439191"/>
              <a:gd name="connsiteX7" fmla="*/ 381001 w 762001"/>
              <a:gd name="connsiteY7" fmla="*/ 4439191 h 4439191"/>
              <a:gd name="connsiteX8" fmla="*/ 0 w 762001"/>
              <a:gd name="connsiteY8" fmla="*/ 4058191 h 4439191"/>
              <a:gd name="connsiteX9" fmla="*/ 0 w 762001"/>
              <a:gd name="connsiteY9" fmla="*/ 514891 h 4439191"/>
              <a:gd name="connsiteX10" fmla="*/ 232698 w 762001"/>
              <a:gd name="connsiteY10" fmla="*/ 163832 h 4439191"/>
              <a:gd name="connsiteX11" fmla="*/ 293045 w 762001"/>
              <a:gd name="connsiteY11" fmla="*/ 151648 h 4439191"/>
              <a:gd name="connsiteX12" fmla="*/ 381001 w 762001"/>
              <a:gd name="connsiteY12" fmla="*/ 0 h 4439191"/>
              <a:gd name="connsiteX13" fmla="*/ 468957 w 762001"/>
              <a:gd name="connsiteY13" fmla="*/ 151648 h 4439191"/>
              <a:gd name="connsiteX14" fmla="*/ 529303 w 762001"/>
              <a:gd name="connsiteY14" fmla="*/ 163832 h 4439191"/>
              <a:gd name="connsiteX15" fmla="*/ 762001 w 762001"/>
              <a:gd name="connsiteY15" fmla="*/ 514891 h 4439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62001" h="4439191">
                <a:moveTo>
                  <a:pt x="691886" y="4058191"/>
                </a:moveTo>
                <a:cubicBezTo>
                  <a:pt x="691886" y="3886494"/>
                  <a:pt x="552698" y="3747306"/>
                  <a:pt x="381001" y="3747306"/>
                </a:cubicBezTo>
                <a:cubicBezTo>
                  <a:pt x="209304" y="3747306"/>
                  <a:pt x="70116" y="3886494"/>
                  <a:pt x="70116" y="4058191"/>
                </a:cubicBezTo>
                <a:cubicBezTo>
                  <a:pt x="70116" y="4229888"/>
                  <a:pt x="209304" y="4369076"/>
                  <a:pt x="381001" y="4369076"/>
                </a:cubicBezTo>
                <a:cubicBezTo>
                  <a:pt x="552698" y="4369076"/>
                  <a:pt x="691886" y="4229888"/>
                  <a:pt x="691886" y="4058191"/>
                </a:cubicBezTo>
                <a:close/>
                <a:moveTo>
                  <a:pt x="762001" y="514891"/>
                </a:moveTo>
                <a:lnTo>
                  <a:pt x="762001" y="4058191"/>
                </a:lnTo>
                <a:cubicBezTo>
                  <a:pt x="762001" y="4268611"/>
                  <a:pt x="591421" y="4439191"/>
                  <a:pt x="381001" y="4439191"/>
                </a:cubicBezTo>
                <a:cubicBezTo>
                  <a:pt x="170580" y="4439191"/>
                  <a:pt x="0" y="4268611"/>
                  <a:pt x="0" y="4058191"/>
                </a:cubicBezTo>
                <a:lnTo>
                  <a:pt x="0" y="514891"/>
                </a:lnTo>
                <a:cubicBezTo>
                  <a:pt x="0" y="357076"/>
                  <a:pt x="95952" y="221671"/>
                  <a:pt x="232698" y="163832"/>
                </a:cubicBezTo>
                <a:lnTo>
                  <a:pt x="293045" y="151648"/>
                </a:lnTo>
                <a:lnTo>
                  <a:pt x="381001" y="0"/>
                </a:lnTo>
                <a:lnTo>
                  <a:pt x="468957" y="151648"/>
                </a:lnTo>
                <a:lnTo>
                  <a:pt x="529303" y="163832"/>
                </a:lnTo>
                <a:cubicBezTo>
                  <a:pt x="666049" y="221671"/>
                  <a:pt x="762001" y="357076"/>
                  <a:pt x="762001" y="514891"/>
                </a:cubicBezTo>
                <a:close/>
              </a:path>
            </a:pathLst>
          </a:cu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tx1">
                  <a:lumMod val="75000"/>
                  <a:lumOff val="25000"/>
                </a:schemeClr>
              </a:solidFill>
            </a:endParaRPr>
          </a:p>
        </p:txBody>
      </p:sp>
      <p:sp>
        <p:nvSpPr>
          <p:cNvPr id="13" name="文本框 12"/>
          <p:cNvSpPr txBox="1"/>
          <p:nvPr/>
        </p:nvSpPr>
        <p:spPr>
          <a:xfrm>
            <a:off x="4446353" y="4090199"/>
            <a:ext cx="2865120" cy="307777"/>
          </a:xfrm>
          <a:prstGeom prst="rect">
            <a:avLst/>
          </a:prstGeom>
          <a:noFill/>
        </p:spPr>
        <p:txBody>
          <a:bodyPr wrap="square" rtlCol="0">
            <a:spAutoFit/>
          </a:bodyPr>
          <a:lstStyle/>
          <a:p>
            <a:r>
              <a:rPr lang="en-US" altLang="zh-CN" sz="1400" dirty="0" err="1">
                <a:solidFill>
                  <a:schemeClr val="bg1"/>
                </a:solidFill>
                <a:latin typeface="FZZhengHeiS-DB-GB" panose="02000000000000000000" pitchFamily="2" charset="0"/>
                <a:ea typeface="FZZhengHeiS-DB-GB" panose="02000000000000000000" pitchFamily="2" charset="0"/>
              </a:rPr>
              <a:t>Tanda</a:t>
            </a:r>
            <a:r>
              <a:rPr lang="en-US" altLang="zh-CN" sz="1400" dirty="0">
                <a:solidFill>
                  <a:schemeClr val="bg1"/>
                </a:solidFill>
                <a:latin typeface="FZZhengHeiS-DB-GB" panose="02000000000000000000" pitchFamily="2" charset="0"/>
                <a:ea typeface="FZZhengHeiS-DB-GB" panose="02000000000000000000" pitchFamily="2" charset="0"/>
              </a:rPr>
              <a:t> </a:t>
            </a:r>
            <a:r>
              <a:rPr lang="en-US" altLang="zh-CN" sz="1400" dirty="0" err="1">
                <a:solidFill>
                  <a:schemeClr val="bg1"/>
                </a:solidFill>
                <a:latin typeface="FZZhengHeiS-DB-GB" panose="02000000000000000000" pitchFamily="2" charset="0"/>
                <a:ea typeface="FZZhengHeiS-DB-GB" panose="02000000000000000000" pitchFamily="2" charset="0"/>
              </a:rPr>
              <a:t>tangan</a:t>
            </a:r>
            <a:r>
              <a:rPr lang="en-US" altLang="zh-CN" sz="1400" dirty="0">
                <a:solidFill>
                  <a:schemeClr val="bg1"/>
                </a:solidFill>
                <a:latin typeface="FZZhengHeiS-DB-GB" panose="02000000000000000000" pitchFamily="2" charset="0"/>
                <a:ea typeface="FZZhengHeiS-DB-GB" panose="02000000000000000000" pitchFamily="2" charset="0"/>
              </a:rPr>
              <a:t> CA</a:t>
            </a:r>
          </a:p>
        </p:txBody>
      </p:sp>
      <p:sp>
        <p:nvSpPr>
          <p:cNvPr id="14" name="文本框 13"/>
          <p:cNvSpPr txBox="1"/>
          <p:nvPr/>
        </p:nvSpPr>
        <p:spPr>
          <a:xfrm>
            <a:off x="4087724" y="3144676"/>
            <a:ext cx="2865120" cy="307777"/>
          </a:xfrm>
          <a:prstGeom prst="rect">
            <a:avLst/>
          </a:prstGeom>
          <a:noFill/>
        </p:spPr>
        <p:txBody>
          <a:bodyPr wrap="square" rtlCol="0">
            <a:spAutoFit/>
          </a:bodyPr>
          <a:lstStyle/>
          <a:p>
            <a:pPr algn="r"/>
            <a:r>
              <a:rPr lang="en-US" altLang="zh-CN" sz="1400" dirty="0" err="1">
                <a:solidFill>
                  <a:schemeClr val="tx1">
                    <a:lumMod val="85000"/>
                    <a:lumOff val="15000"/>
                  </a:schemeClr>
                </a:solidFill>
                <a:latin typeface="FZZhengHeiS-DB-GB" panose="02000000000000000000" pitchFamily="2" charset="0"/>
                <a:ea typeface="FZZhengHeiS-DB-GB" panose="02000000000000000000" pitchFamily="2" charset="0"/>
              </a:rPr>
              <a:t>Kunci</a:t>
            </a:r>
            <a:r>
              <a:rPr lang="en-US" altLang="zh-CN" sz="1400" dirty="0">
                <a:solidFill>
                  <a:schemeClr val="tx1">
                    <a:lumMod val="85000"/>
                    <a:lumOff val="15000"/>
                  </a:schemeClr>
                </a:solidFill>
                <a:latin typeface="FZZhengHeiS-DB-GB" panose="02000000000000000000" pitchFamily="2" charset="0"/>
                <a:ea typeface="FZZhengHeiS-DB-GB" panose="02000000000000000000" pitchFamily="2" charset="0"/>
              </a:rPr>
              <a:t> </a:t>
            </a:r>
            <a:r>
              <a:rPr lang="en-US" altLang="zh-CN" sz="1400" dirty="0" err="1">
                <a:solidFill>
                  <a:schemeClr val="tx1">
                    <a:lumMod val="85000"/>
                    <a:lumOff val="15000"/>
                  </a:schemeClr>
                </a:solidFill>
                <a:latin typeface="FZZhengHeiS-DB-GB" panose="02000000000000000000" pitchFamily="2" charset="0"/>
                <a:ea typeface="FZZhengHeiS-DB-GB" panose="02000000000000000000" pitchFamily="2" charset="0"/>
              </a:rPr>
              <a:t>publik</a:t>
            </a:r>
            <a:r>
              <a:rPr lang="en-US" altLang="zh-CN" sz="1400" dirty="0">
                <a:solidFill>
                  <a:schemeClr val="tx1">
                    <a:lumMod val="85000"/>
                    <a:lumOff val="15000"/>
                  </a:schemeClr>
                </a:solidFill>
                <a:latin typeface="FZZhengHeiS-DB-GB" panose="02000000000000000000" pitchFamily="2" charset="0"/>
                <a:ea typeface="FZZhengHeiS-DB-GB" panose="02000000000000000000" pitchFamily="2" charset="0"/>
              </a:rPr>
              <a:t> </a:t>
            </a:r>
            <a:r>
              <a:rPr lang="en-US" altLang="zh-CN" sz="1400" dirty="0" err="1">
                <a:solidFill>
                  <a:schemeClr val="tx1">
                    <a:lumMod val="85000"/>
                    <a:lumOff val="15000"/>
                  </a:schemeClr>
                </a:solidFill>
                <a:latin typeface="FZZhengHeiS-DB-GB" panose="02000000000000000000" pitchFamily="2" charset="0"/>
                <a:ea typeface="FZZhengHeiS-DB-GB" panose="02000000000000000000" pitchFamily="2" charset="0"/>
              </a:rPr>
              <a:t>pemegang</a:t>
            </a:r>
            <a:r>
              <a:rPr lang="en-US" altLang="zh-CN" sz="1400" dirty="0">
                <a:solidFill>
                  <a:schemeClr val="tx1">
                    <a:lumMod val="85000"/>
                    <a:lumOff val="15000"/>
                  </a:schemeClr>
                </a:solidFill>
                <a:latin typeface="FZZhengHeiS-DB-GB" panose="02000000000000000000" pitchFamily="2" charset="0"/>
                <a:ea typeface="FZZhengHeiS-DB-GB" panose="02000000000000000000" pitchFamily="2" charset="0"/>
              </a:rPr>
              <a:t> </a:t>
            </a:r>
            <a:r>
              <a:rPr lang="en-US" altLang="zh-CN" sz="1400" dirty="0" err="1">
                <a:solidFill>
                  <a:schemeClr val="tx1">
                    <a:lumMod val="85000"/>
                    <a:lumOff val="15000"/>
                  </a:schemeClr>
                </a:solidFill>
                <a:latin typeface="FZZhengHeiS-DB-GB" panose="02000000000000000000" pitchFamily="2" charset="0"/>
                <a:ea typeface="FZZhengHeiS-DB-GB" panose="02000000000000000000" pitchFamily="2" charset="0"/>
              </a:rPr>
              <a:t>sertifikat</a:t>
            </a:r>
            <a:endParaRPr lang="en-US" altLang="zh-CN" sz="1400" dirty="0">
              <a:solidFill>
                <a:schemeClr val="tx1">
                  <a:lumMod val="85000"/>
                  <a:lumOff val="15000"/>
                </a:schemeClr>
              </a:solidFill>
              <a:latin typeface="FZZhengHeiS-DB-GB" panose="02000000000000000000" pitchFamily="2" charset="0"/>
              <a:ea typeface="FZZhengHeiS-DB-GB" panose="02000000000000000000" pitchFamily="2" charset="0"/>
            </a:endParaRPr>
          </a:p>
        </p:txBody>
      </p:sp>
      <p:sp>
        <p:nvSpPr>
          <p:cNvPr id="16" name="文本框 15"/>
          <p:cNvSpPr txBox="1"/>
          <p:nvPr/>
        </p:nvSpPr>
        <p:spPr>
          <a:xfrm>
            <a:off x="1626917" y="1343739"/>
            <a:ext cx="9449341" cy="307777"/>
          </a:xfrm>
          <a:prstGeom prst="rect">
            <a:avLst/>
          </a:prstGeom>
          <a:noFill/>
        </p:spPr>
        <p:txBody>
          <a:bodyPr wrap="square" rtlCol="0">
            <a:spAutoFit/>
          </a:bodyPr>
          <a:lstStyle/>
          <a:p>
            <a:r>
              <a:rPr lang="en-US" altLang="zh-CN" sz="1400" dirty="0">
                <a:solidFill>
                  <a:schemeClr val="tx1">
                    <a:lumMod val="75000"/>
                    <a:lumOff val="25000"/>
                  </a:schemeClr>
                </a:solidFill>
                <a:latin typeface="FZZhengHeiS-DB-GB" panose="02000000000000000000" pitchFamily="2" charset="0"/>
                <a:ea typeface="FZZhengHeiS-DB-GB" panose="02000000000000000000" pitchFamily="2" charset="0"/>
              </a:rPr>
              <a:t>Di </a:t>
            </a:r>
            <a:r>
              <a:rPr lang="en-US" altLang="zh-CN" sz="1400" dirty="0" err="1">
                <a:solidFill>
                  <a:schemeClr val="tx1">
                    <a:lumMod val="75000"/>
                    <a:lumOff val="25000"/>
                  </a:schemeClr>
                </a:solidFill>
                <a:latin typeface="FZZhengHeiS-DB-GB" panose="02000000000000000000" pitchFamily="2" charset="0"/>
                <a:ea typeface="FZZhengHeiS-DB-GB" panose="02000000000000000000" pitchFamily="2" charset="0"/>
              </a:rPr>
              <a:t>dalam</a:t>
            </a:r>
            <a:r>
              <a:rPr lang="en-US" altLang="zh-CN" sz="1400" dirty="0">
                <a:solidFill>
                  <a:schemeClr val="tx1">
                    <a:lumMod val="75000"/>
                    <a:lumOff val="25000"/>
                  </a:schemeClr>
                </a:solidFill>
                <a:latin typeface="FZZhengHeiS-DB-GB" panose="02000000000000000000" pitchFamily="2" charset="0"/>
                <a:ea typeface="FZZhengHeiS-DB-GB" panose="02000000000000000000" pitchFamily="2" charset="0"/>
              </a:rPr>
              <a:t> </a:t>
            </a:r>
            <a:r>
              <a:rPr lang="en-US" altLang="zh-CN" sz="1400" dirty="0" err="1">
                <a:solidFill>
                  <a:schemeClr val="tx1">
                    <a:lumMod val="75000"/>
                    <a:lumOff val="25000"/>
                  </a:schemeClr>
                </a:solidFill>
                <a:latin typeface="FZZhengHeiS-DB-GB" panose="02000000000000000000" pitchFamily="2" charset="0"/>
                <a:ea typeface="FZZhengHeiS-DB-GB" panose="02000000000000000000" pitchFamily="2" charset="0"/>
              </a:rPr>
              <a:t>sertifikat</a:t>
            </a:r>
            <a:r>
              <a:rPr lang="en-US" altLang="zh-CN" sz="1400" dirty="0">
                <a:solidFill>
                  <a:schemeClr val="tx1">
                    <a:lumMod val="75000"/>
                    <a:lumOff val="25000"/>
                  </a:schemeClr>
                </a:solidFill>
                <a:latin typeface="FZZhengHeiS-DB-GB" panose="02000000000000000000" pitchFamily="2" charset="0"/>
                <a:ea typeface="FZZhengHeiS-DB-GB" panose="02000000000000000000" pitchFamily="2" charset="0"/>
              </a:rPr>
              <a:t> digital </a:t>
            </a:r>
            <a:r>
              <a:rPr lang="en-US" altLang="zh-CN" sz="1400" dirty="0" err="1">
                <a:solidFill>
                  <a:schemeClr val="tx1">
                    <a:lumMod val="75000"/>
                    <a:lumOff val="25000"/>
                  </a:schemeClr>
                </a:solidFill>
                <a:latin typeface="FZZhengHeiS-DB-GB" panose="02000000000000000000" pitchFamily="2" charset="0"/>
                <a:ea typeface="FZZhengHeiS-DB-GB" panose="02000000000000000000" pitchFamily="2" charset="0"/>
              </a:rPr>
              <a:t>terdapat</a:t>
            </a:r>
            <a:r>
              <a:rPr lang="en-US" altLang="zh-CN" sz="1400" dirty="0">
                <a:solidFill>
                  <a:schemeClr val="tx1">
                    <a:lumMod val="75000"/>
                    <a:lumOff val="25000"/>
                  </a:schemeClr>
                </a:solidFill>
                <a:latin typeface="FZZhengHeiS-DB-GB" panose="02000000000000000000" pitchFamily="2" charset="0"/>
                <a:ea typeface="FZZhengHeiS-DB-GB" panose="02000000000000000000" pitchFamily="2" charset="0"/>
              </a:rPr>
              <a:t> </a:t>
            </a:r>
            <a:r>
              <a:rPr lang="en-US" altLang="zh-CN" sz="1400" dirty="0" err="1">
                <a:solidFill>
                  <a:schemeClr val="tx1">
                    <a:lumMod val="75000"/>
                    <a:lumOff val="25000"/>
                  </a:schemeClr>
                </a:solidFill>
                <a:latin typeface="FZZhengHeiS-DB-GB" panose="02000000000000000000" pitchFamily="2" charset="0"/>
                <a:ea typeface="FZZhengHeiS-DB-GB" panose="02000000000000000000" pitchFamily="2" charset="0"/>
              </a:rPr>
              <a:t>informasi</a:t>
            </a:r>
            <a:r>
              <a:rPr lang="en-US" altLang="zh-CN" sz="1400" dirty="0">
                <a:solidFill>
                  <a:schemeClr val="tx1">
                    <a:lumMod val="75000"/>
                    <a:lumOff val="25000"/>
                  </a:schemeClr>
                </a:solidFill>
                <a:latin typeface="FZZhengHeiS-DB-GB" panose="02000000000000000000" pitchFamily="2" charset="0"/>
                <a:ea typeface="FZZhengHeiS-DB-GB" panose="02000000000000000000" pitchFamily="2" charset="0"/>
              </a:rPr>
              <a:t> </a:t>
            </a:r>
            <a:r>
              <a:rPr lang="en-US" altLang="zh-CN" sz="1400" dirty="0" err="1">
                <a:solidFill>
                  <a:schemeClr val="tx1">
                    <a:lumMod val="75000"/>
                    <a:lumOff val="25000"/>
                  </a:schemeClr>
                </a:solidFill>
                <a:latin typeface="FZZhengHeiS-DB-GB" panose="02000000000000000000" pitchFamily="2" charset="0"/>
                <a:ea typeface="FZZhengHeiS-DB-GB" panose="02000000000000000000" pitchFamily="2" charset="0"/>
              </a:rPr>
              <a:t>sebagai</a:t>
            </a:r>
            <a:r>
              <a:rPr lang="en-US" altLang="zh-CN" sz="1400" dirty="0">
                <a:solidFill>
                  <a:schemeClr val="tx1">
                    <a:lumMod val="75000"/>
                    <a:lumOff val="25000"/>
                  </a:schemeClr>
                </a:solidFill>
                <a:latin typeface="FZZhengHeiS-DB-GB" panose="02000000000000000000" pitchFamily="2" charset="0"/>
                <a:ea typeface="FZZhengHeiS-DB-GB" panose="02000000000000000000" pitchFamily="2" charset="0"/>
              </a:rPr>
              <a:t> </a:t>
            </a:r>
            <a:r>
              <a:rPr lang="en-US" altLang="zh-CN" sz="1400" dirty="0" err="1">
                <a:solidFill>
                  <a:schemeClr val="tx1">
                    <a:lumMod val="75000"/>
                    <a:lumOff val="25000"/>
                  </a:schemeClr>
                </a:solidFill>
                <a:latin typeface="FZZhengHeiS-DB-GB" panose="02000000000000000000" pitchFamily="2" charset="0"/>
                <a:ea typeface="FZZhengHeiS-DB-GB" panose="02000000000000000000" pitchFamily="2" charset="0"/>
              </a:rPr>
              <a:t>berikut</a:t>
            </a:r>
            <a:r>
              <a:rPr lang="en-US" altLang="zh-CN" sz="1400" dirty="0">
                <a:solidFill>
                  <a:schemeClr val="tx1">
                    <a:lumMod val="75000"/>
                    <a:lumOff val="25000"/>
                  </a:schemeClr>
                </a:solidFill>
                <a:latin typeface="FZZhengHeiS-DB-GB" panose="02000000000000000000" pitchFamily="2" charset="0"/>
                <a:ea typeface="FZZhengHeiS-DB-GB" panose="02000000000000000000" pitchFamily="2" charset="0"/>
              </a:rPr>
              <a:t>:</a:t>
            </a:r>
          </a:p>
        </p:txBody>
      </p:sp>
      <p:sp>
        <p:nvSpPr>
          <p:cNvPr id="17" name="Rounded Rectangle 7">
            <a:extLst>
              <a:ext uri="{FF2B5EF4-FFF2-40B4-BE49-F238E27FC236}">
                <a16:creationId xmlns:a16="http://schemas.microsoft.com/office/drawing/2014/main" id="{E03D10BD-3CA2-49C0-900C-9ABC644263B8}"/>
              </a:ext>
            </a:extLst>
          </p:cNvPr>
          <p:cNvSpPr/>
          <p:nvPr/>
        </p:nvSpPr>
        <p:spPr>
          <a:xfrm>
            <a:off x="9910885" y="285938"/>
            <a:ext cx="1325057" cy="413563"/>
          </a:xfrm>
          <a:prstGeom prst="roundRect">
            <a:avLst>
              <a:gd name="adj" fmla="val 50000"/>
            </a:avLst>
          </a:prstGeom>
          <a:solidFill>
            <a:schemeClr val="bg1">
              <a:alpha val="0"/>
            </a:schemeClr>
          </a:solidFill>
          <a:ln w="158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700" dirty="0">
                <a:solidFill>
                  <a:schemeClr val="tx1"/>
                </a:solidFill>
              </a:rPr>
              <a:t>LOGO</a:t>
            </a:r>
            <a:endParaRPr lang="ko-KR" altLang="en-US" sz="2700" dirty="0">
              <a:solidFill>
                <a:schemeClr val="tx1"/>
              </a:solidFill>
            </a:endParaRPr>
          </a:p>
        </p:txBody>
      </p:sp>
      <p:sp>
        <p:nvSpPr>
          <p:cNvPr id="19" name="任意多边形 10">
            <a:extLst>
              <a:ext uri="{FF2B5EF4-FFF2-40B4-BE49-F238E27FC236}">
                <a16:creationId xmlns:a16="http://schemas.microsoft.com/office/drawing/2014/main" id="{66FB8C8F-C5E0-4C94-BE81-30024175AE39}"/>
              </a:ext>
            </a:extLst>
          </p:cNvPr>
          <p:cNvSpPr/>
          <p:nvPr/>
        </p:nvSpPr>
        <p:spPr>
          <a:xfrm rot="16200000">
            <a:off x="5714999" y="149094"/>
            <a:ext cx="762001" cy="4439191"/>
          </a:xfrm>
          <a:custGeom>
            <a:avLst/>
            <a:gdLst>
              <a:gd name="connsiteX0" fmla="*/ 691886 w 762001"/>
              <a:gd name="connsiteY0" fmla="*/ 4058191 h 4439191"/>
              <a:gd name="connsiteX1" fmla="*/ 381001 w 762001"/>
              <a:gd name="connsiteY1" fmla="*/ 3747306 h 4439191"/>
              <a:gd name="connsiteX2" fmla="*/ 70116 w 762001"/>
              <a:gd name="connsiteY2" fmla="*/ 4058191 h 4439191"/>
              <a:gd name="connsiteX3" fmla="*/ 381001 w 762001"/>
              <a:gd name="connsiteY3" fmla="*/ 4369076 h 4439191"/>
              <a:gd name="connsiteX4" fmla="*/ 691886 w 762001"/>
              <a:gd name="connsiteY4" fmla="*/ 4058191 h 4439191"/>
              <a:gd name="connsiteX5" fmla="*/ 762001 w 762001"/>
              <a:gd name="connsiteY5" fmla="*/ 514891 h 4439191"/>
              <a:gd name="connsiteX6" fmla="*/ 762001 w 762001"/>
              <a:gd name="connsiteY6" fmla="*/ 4058191 h 4439191"/>
              <a:gd name="connsiteX7" fmla="*/ 381001 w 762001"/>
              <a:gd name="connsiteY7" fmla="*/ 4439191 h 4439191"/>
              <a:gd name="connsiteX8" fmla="*/ 0 w 762001"/>
              <a:gd name="connsiteY8" fmla="*/ 4058191 h 4439191"/>
              <a:gd name="connsiteX9" fmla="*/ 0 w 762001"/>
              <a:gd name="connsiteY9" fmla="*/ 514891 h 4439191"/>
              <a:gd name="connsiteX10" fmla="*/ 232698 w 762001"/>
              <a:gd name="connsiteY10" fmla="*/ 163832 h 4439191"/>
              <a:gd name="connsiteX11" fmla="*/ 293045 w 762001"/>
              <a:gd name="connsiteY11" fmla="*/ 151648 h 4439191"/>
              <a:gd name="connsiteX12" fmla="*/ 381001 w 762001"/>
              <a:gd name="connsiteY12" fmla="*/ 0 h 4439191"/>
              <a:gd name="connsiteX13" fmla="*/ 468957 w 762001"/>
              <a:gd name="connsiteY13" fmla="*/ 151648 h 4439191"/>
              <a:gd name="connsiteX14" fmla="*/ 529303 w 762001"/>
              <a:gd name="connsiteY14" fmla="*/ 163832 h 4439191"/>
              <a:gd name="connsiteX15" fmla="*/ 762001 w 762001"/>
              <a:gd name="connsiteY15" fmla="*/ 514891 h 4439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62001" h="4439191">
                <a:moveTo>
                  <a:pt x="691886" y="4058191"/>
                </a:moveTo>
                <a:cubicBezTo>
                  <a:pt x="691886" y="3886494"/>
                  <a:pt x="552698" y="3747306"/>
                  <a:pt x="381001" y="3747306"/>
                </a:cubicBezTo>
                <a:cubicBezTo>
                  <a:pt x="209304" y="3747306"/>
                  <a:pt x="70116" y="3886494"/>
                  <a:pt x="70116" y="4058191"/>
                </a:cubicBezTo>
                <a:cubicBezTo>
                  <a:pt x="70116" y="4229888"/>
                  <a:pt x="209304" y="4369076"/>
                  <a:pt x="381001" y="4369076"/>
                </a:cubicBezTo>
                <a:cubicBezTo>
                  <a:pt x="552698" y="4369076"/>
                  <a:pt x="691886" y="4229888"/>
                  <a:pt x="691886" y="4058191"/>
                </a:cubicBezTo>
                <a:close/>
                <a:moveTo>
                  <a:pt x="762001" y="514891"/>
                </a:moveTo>
                <a:lnTo>
                  <a:pt x="762001" y="4058191"/>
                </a:lnTo>
                <a:cubicBezTo>
                  <a:pt x="762001" y="4268611"/>
                  <a:pt x="591421" y="4439191"/>
                  <a:pt x="381001" y="4439191"/>
                </a:cubicBezTo>
                <a:cubicBezTo>
                  <a:pt x="170580" y="4439191"/>
                  <a:pt x="0" y="4268611"/>
                  <a:pt x="0" y="4058191"/>
                </a:cubicBezTo>
                <a:lnTo>
                  <a:pt x="0" y="514891"/>
                </a:lnTo>
                <a:cubicBezTo>
                  <a:pt x="0" y="357076"/>
                  <a:pt x="95952" y="221671"/>
                  <a:pt x="232698" y="163832"/>
                </a:cubicBezTo>
                <a:lnTo>
                  <a:pt x="293045" y="151648"/>
                </a:lnTo>
                <a:lnTo>
                  <a:pt x="381001" y="0"/>
                </a:lnTo>
                <a:lnTo>
                  <a:pt x="468957" y="151648"/>
                </a:lnTo>
                <a:lnTo>
                  <a:pt x="529303" y="163832"/>
                </a:lnTo>
                <a:cubicBezTo>
                  <a:pt x="666049" y="221671"/>
                  <a:pt x="762001" y="357076"/>
                  <a:pt x="762001" y="514891"/>
                </a:cubicBezTo>
                <a:close/>
              </a:path>
            </a:pathLst>
          </a:cu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tx1">
                  <a:lumMod val="75000"/>
                  <a:lumOff val="25000"/>
                </a:schemeClr>
              </a:solidFill>
            </a:endParaRPr>
          </a:p>
        </p:txBody>
      </p:sp>
      <p:sp>
        <p:nvSpPr>
          <p:cNvPr id="20" name="任意多边形 9">
            <a:extLst>
              <a:ext uri="{FF2B5EF4-FFF2-40B4-BE49-F238E27FC236}">
                <a16:creationId xmlns:a16="http://schemas.microsoft.com/office/drawing/2014/main" id="{C12A9F22-B588-4D4E-AAC3-EC18652BEA32}"/>
              </a:ext>
            </a:extLst>
          </p:cNvPr>
          <p:cNvSpPr/>
          <p:nvPr/>
        </p:nvSpPr>
        <p:spPr>
          <a:xfrm rot="16200000">
            <a:off x="5816142" y="2962194"/>
            <a:ext cx="762001" cy="4439191"/>
          </a:xfrm>
          <a:custGeom>
            <a:avLst/>
            <a:gdLst>
              <a:gd name="connsiteX0" fmla="*/ 691886 w 762001"/>
              <a:gd name="connsiteY0" fmla="*/ 4058191 h 4439191"/>
              <a:gd name="connsiteX1" fmla="*/ 381001 w 762001"/>
              <a:gd name="connsiteY1" fmla="*/ 3747306 h 4439191"/>
              <a:gd name="connsiteX2" fmla="*/ 70116 w 762001"/>
              <a:gd name="connsiteY2" fmla="*/ 4058191 h 4439191"/>
              <a:gd name="connsiteX3" fmla="*/ 381001 w 762001"/>
              <a:gd name="connsiteY3" fmla="*/ 4369076 h 4439191"/>
              <a:gd name="connsiteX4" fmla="*/ 691886 w 762001"/>
              <a:gd name="connsiteY4" fmla="*/ 4058191 h 4439191"/>
              <a:gd name="connsiteX5" fmla="*/ 762001 w 762001"/>
              <a:gd name="connsiteY5" fmla="*/ 514891 h 4439191"/>
              <a:gd name="connsiteX6" fmla="*/ 762001 w 762001"/>
              <a:gd name="connsiteY6" fmla="*/ 4058191 h 4439191"/>
              <a:gd name="connsiteX7" fmla="*/ 381001 w 762001"/>
              <a:gd name="connsiteY7" fmla="*/ 4439191 h 4439191"/>
              <a:gd name="connsiteX8" fmla="*/ 0 w 762001"/>
              <a:gd name="connsiteY8" fmla="*/ 4058191 h 4439191"/>
              <a:gd name="connsiteX9" fmla="*/ 0 w 762001"/>
              <a:gd name="connsiteY9" fmla="*/ 514891 h 4439191"/>
              <a:gd name="connsiteX10" fmla="*/ 232698 w 762001"/>
              <a:gd name="connsiteY10" fmla="*/ 163832 h 4439191"/>
              <a:gd name="connsiteX11" fmla="*/ 293045 w 762001"/>
              <a:gd name="connsiteY11" fmla="*/ 151648 h 4439191"/>
              <a:gd name="connsiteX12" fmla="*/ 381001 w 762001"/>
              <a:gd name="connsiteY12" fmla="*/ 0 h 4439191"/>
              <a:gd name="connsiteX13" fmla="*/ 468957 w 762001"/>
              <a:gd name="connsiteY13" fmla="*/ 151648 h 4439191"/>
              <a:gd name="connsiteX14" fmla="*/ 529303 w 762001"/>
              <a:gd name="connsiteY14" fmla="*/ 163832 h 4439191"/>
              <a:gd name="connsiteX15" fmla="*/ 762001 w 762001"/>
              <a:gd name="connsiteY15" fmla="*/ 514891 h 4439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62001" h="4439191">
                <a:moveTo>
                  <a:pt x="691886" y="4058191"/>
                </a:moveTo>
                <a:cubicBezTo>
                  <a:pt x="691886" y="3886494"/>
                  <a:pt x="552698" y="3747306"/>
                  <a:pt x="381001" y="3747306"/>
                </a:cubicBezTo>
                <a:cubicBezTo>
                  <a:pt x="209304" y="3747306"/>
                  <a:pt x="70116" y="3886494"/>
                  <a:pt x="70116" y="4058191"/>
                </a:cubicBezTo>
                <a:cubicBezTo>
                  <a:pt x="70116" y="4229888"/>
                  <a:pt x="209304" y="4369076"/>
                  <a:pt x="381001" y="4369076"/>
                </a:cubicBezTo>
                <a:cubicBezTo>
                  <a:pt x="552698" y="4369076"/>
                  <a:pt x="691886" y="4229888"/>
                  <a:pt x="691886" y="4058191"/>
                </a:cubicBezTo>
                <a:close/>
                <a:moveTo>
                  <a:pt x="762001" y="514891"/>
                </a:moveTo>
                <a:lnTo>
                  <a:pt x="762001" y="4058191"/>
                </a:lnTo>
                <a:cubicBezTo>
                  <a:pt x="762001" y="4268611"/>
                  <a:pt x="591421" y="4439191"/>
                  <a:pt x="381001" y="4439191"/>
                </a:cubicBezTo>
                <a:cubicBezTo>
                  <a:pt x="170580" y="4439191"/>
                  <a:pt x="0" y="4268611"/>
                  <a:pt x="0" y="4058191"/>
                </a:cubicBezTo>
                <a:lnTo>
                  <a:pt x="0" y="514891"/>
                </a:lnTo>
                <a:cubicBezTo>
                  <a:pt x="0" y="357076"/>
                  <a:pt x="95952" y="221671"/>
                  <a:pt x="232698" y="163832"/>
                </a:cubicBezTo>
                <a:lnTo>
                  <a:pt x="293045" y="151648"/>
                </a:lnTo>
                <a:lnTo>
                  <a:pt x="381001" y="0"/>
                </a:lnTo>
                <a:lnTo>
                  <a:pt x="468957" y="151648"/>
                </a:lnTo>
                <a:lnTo>
                  <a:pt x="529303" y="163832"/>
                </a:lnTo>
                <a:cubicBezTo>
                  <a:pt x="666049" y="221671"/>
                  <a:pt x="762001" y="357076"/>
                  <a:pt x="762001" y="514891"/>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solidFill>
                <a:schemeClr val="tx1">
                  <a:lumMod val="75000"/>
                  <a:lumOff val="25000"/>
                </a:schemeClr>
              </a:solidFill>
            </a:endParaRPr>
          </a:p>
        </p:txBody>
      </p:sp>
      <p:sp>
        <p:nvSpPr>
          <p:cNvPr id="21" name="文本框 12">
            <a:extLst>
              <a:ext uri="{FF2B5EF4-FFF2-40B4-BE49-F238E27FC236}">
                <a16:creationId xmlns:a16="http://schemas.microsoft.com/office/drawing/2014/main" id="{D40EF2E3-ADC9-4EA2-9B66-3099FB4AC12B}"/>
              </a:ext>
            </a:extLst>
          </p:cNvPr>
          <p:cNvSpPr txBox="1"/>
          <p:nvPr/>
        </p:nvSpPr>
        <p:spPr>
          <a:xfrm>
            <a:off x="4242449" y="2200390"/>
            <a:ext cx="2865120" cy="307777"/>
          </a:xfrm>
          <a:prstGeom prst="rect">
            <a:avLst/>
          </a:prstGeom>
          <a:noFill/>
        </p:spPr>
        <p:txBody>
          <a:bodyPr wrap="square" rtlCol="0">
            <a:spAutoFit/>
          </a:bodyPr>
          <a:lstStyle/>
          <a:p>
            <a:pPr algn="r"/>
            <a:r>
              <a:rPr lang="en-US" altLang="zh-CN" sz="1400" dirty="0">
                <a:solidFill>
                  <a:schemeClr val="bg1"/>
                </a:solidFill>
                <a:latin typeface="FZZhengHeiS-DB-GB" panose="02000000000000000000" pitchFamily="2" charset="0"/>
                <a:ea typeface="FZZhengHeiS-DB-GB" panose="02000000000000000000" pitchFamily="2" charset="0"/>
              </a:rPr>
              <a:t>Nama </a:t>
            </a:r>
            <a:r>
              <a:rPr lang="en-US" altLang="zh-CN" sz="1400" dirty="0" err="1">
                <a:solidFill>
                  <a:schemeClr val="bg1"/>
                </a:solidFill>
                <a:latin typeface="FZZhengHeiS-DB-GB" panose="02000000000000000000" pitchFamily="2" charset="0"/>
                <a:ea typeface="FZZhengHeiS-DB-GB" panose="02000000000000000000" pitchFamily="2" charset="0"/>
              </a:rPr>
              <a:t>pemegang</a:t>
            </a:r>
            <a:r>
              <a:rPr lang="en-US" altLang="zh-CN" sz="1400" dirty="0">
                <a:solidFill>
                  <a:schemeClr val="bg1"/>
                </a:solidFill>
                <a:latin typeface="FZZhengHeiS-DB-GB" panose="02000000000000000000" pitchFamily="2" charset="0"/>
                <a:ea typeface="FZZhengHeiS-DB-GB" panose="02000000000000000000" pitchFamily="2" charset="0"/>
              </a:rPr>
              <a:t> </a:t>
            </a:r>
            <a:r>
              <a:rPr lang="en-US" altLang="zh-CN" sz="1400" dirty="0" err="1">
                <a:solidFill>
                  <a:schemeClr val="bg1"/>
                </a:solidFill>
                <a:latin typeface="FZZhengHeiS-DB-GB" panose="02000000000000000000" pitchFamily="2" charset="0"/>
                <a:ea typeface="FZZhengHeiS-DB-GB" panose="02000000000000000000" pitchFamily="2" charset="0"/>
              </a:rPr>
              <a:t>sertifikat</a:t>
            </a:r>
            <a:r>
              <a:rPr lang="en-US" altLang="zh-CN" sz="1400" dirty="0">
                <a:solidFill>
                  <a:schemeClr val="bg1"/>
                </a:solidFill>
                <a:latin typeface="FZZhengHeiS-DB-GB" panose="02000000000000000000" pitchFamily="2" charset="0"/>
                <a:ea typeface="FZZhengHeiS-DB-GB" panose="02000000000000000000" pitchFamily="2" charset="0"/>
              </a:rPr>
              <a:t> (holder)</a:t>
            </a:r>
          </a:p>
        </p:txBody>
      </p:sp>
      <p:sp>
        <p:nvSpPr>
          <p:cNvPr id="22" name="文本框 13">
            <a:extLst>
              <a:ext uri="{FF2B5EF4-FFF2-40B4-BE49-F238E27FC236}">
                <a16:creationId xmlns:a16="http://schemas.microsoft.com/office/drawing/2014/main" id="{E7F49818-4DB6-4FDC-AD13-75121054714C}"/>
              </a:ext>
            </a:extLst>
          </p:cNvPr>
          <p:cNvSpPr txBox="1"/>
          <p:nvPr/>
        </p:nvSpPr>
        <p:spPr>
          <a:xfrm>
            <a:off x="4432498" y="4912354"/>
            <a:ext cx="2865120" cy="523220"/>
          </a:xfrm>
          <a:prstGeom prst="rect">
            <a:avLst/>
          </a:prstGeom>
          <a:noFill/>
        </p:spPr>
        <p:txBody>
          <a:bodyPr wrap="square" rtlCol="0">
            <a:spAutoFit/>
          </a:bodyPr>
          <a:lstStyle/>
          <a:p>
            <a:r>
              <a:rPr lang="en-US" altLang="zh-CN" sz="1400" dirty="0">
                <a:solidFill>
                  <a:schemeClr val="tx1">
                    <a:lumMod val="85000"/>
                    <a:lumOff val="15000"/>
                  </a:schemeClr>
                </a:solidFill>
                <a:latin typeface="FZZhengHeiS-DB-GB" panose="02000000000000000000" pitchFamily="2" charset="0"/>
                <a:ea typeface="FZZhengHeiS-DB-GB" panose="02000000000000000000" pitchFamily="2" charset="0"/>
              </a:rPr>
              <a:t>Waktu </a:t>
            </a:r>
            <a:r>
              <a:rPr lang="en-US" altLang="zh-CN" sz="1400" dirty="0" err="1">
                <a:solidFill>
                  <a:schemeClr val="tx1">
                    <a:lumMod val="85000"/>
                    <a:lumOff val="15000"/>
                  </a:schemeClr>
                </a:solidFill>
                <a:latin typeface="FZZhengHeiS-DB-GB" panose="02000000000000000000" pitchFamily="2" charset="0"/>
                <a:ea typeface="FZZhengHeiS-DB-GB" panose="02000000000000000000" pitchFamily="2" charset="0"/>
              </a:rPr>
              <a:t>kadaluarsa</a:t>
            </a:r>
            <a:r>
              <a:rPr lang="en-US" altLang="zh-CN" sz="1400" dirty="0">
                <a:solidFill>
                  <a:schemeClr val="tx1">
                    <a:lumMod val="85000"/>
                    <a:lumOff val="15000"/>
                  </a:schemeClr>
                </a:solidFill>
                <a:latin typeface="FZZhengHeiS-DB-GB" panose="02000000000000000000" pitchFamily="2" charset="0"/>
                <a:ea typeface="FZZhengHeiS-DB-GB" panose="02000000000000000000" pitchFamily="2" charset="0"/>
              </a:rPr>
              <a:t> </a:t>
            </a:r>
            <a:r>
              <a:rPr lang="en-US" altLang="zh-CN" sz="1400" dirty="0" err="1">
                <a:solidFill>
                  <a:schemeClr val="tx1">
                    <a:lumMod val="85000"/>
                    <a:lumOff val="15000"/>
                  </a:schemeClr>
                </a:solidFill>
                <a:latin typeface="FZZhengHeiS-DB-GB" panose="02000000000000000000" pitchFamily="2" charset="0"/>
                <a:ea typeface="FZZhengHeiS-DB-GB" panose="02000000000000000000" pitchFamily="2" charset="0"/>
              </a:rPr>
              <a:t>sertifikat</a:t>
            </a:r>
            <a:r>
              <a:rPr lang="en-US" altLang="zh-CN" sz="1400" dirty="0">
                <a:solidFill>
                  <a:schemeClr val="tx1">
                    <a:lumMod val="85000"/>
                    <a:lumOff val="15000"/>
                  </a:schemeClr>
                </a:solidFill>
                <a:latin typeface="FZZhengHeiS-DB-GB" panose="02000000000000000000" pitchFamily="2" charset="0"/>
                <a:ea typeface="FZZhengHeiS-DB-GB" panose="02000000000000000000" pitchFamily="2" charset="0"/>
              </a:rPr>
              <a:t> (expired time)</a:t>
            </a:r>
          </a:p>
        </p:txBody>
      </p:sp>
      <p:sp>
        <p:nvSpPr>
          <p:cNvPr id="23" name="任意多边形 10">
            <a:extLst>
              <a:ext uri="{FF2B5EF4-FFF2-40B4-BE49-F238E27FC236}">
                <a16:creationId xmlns:a16="http://schemas.microsoft.com/office/drawing/2014/main" id="{467182AF-A2BB-4990-AE2A-F108C86D2027}"/>
              </a:ext>
            </a:extLst>
          </p:cNvPr>
          <p:cNvSpPr/>
          <p:nvPr/>
        </p:nvSpPr>
        <p:spPr>
          <a:xfrm rot="16200000">
            <a:off x="5816141" y="3899892"/>
            <a:ext cx="762001" cy="4439191"/>
          </a:xfrm>
          <a:custGeom>
            <a:avLst/>
            <a:gdLst>
              <a:gd name="connsiteX0" fmla="*/ 691886 w 762001"/>
              <a:gd name="connsiteY0" fmla="*/ 4058191 h 4439191"/>
              <a:gd name="connsiteX1" fmla="*/ 381001 w 762001"/>
              <a:gd name="connsiteY1" fmla="*/ 3747306 h 4439191"/>
              <a:gd name="connsiteX2" fmla="*/ 70116 w 762001"/>
              <a:gd name="connsiteY2" fmla="*/ 4058191 h 4439191"/>
              <a:gd name="connsiteX3" fmla="*/ 381001 w 762001"/>
              <a:gd name="connsiteY3" fmla="*/ 4369076 h 4439191"/>
              <a:gd name="connsiteX4" fmla="*/ 691886 w 762001"/>
              <a:gd name="connsiteY4" fmla="*/ 4058191 h 4439191"/>
              <a:gd name="connsiteX5" fmla="*/ 762001 w 762001"/>
              <a:gd name="connsiteY5" fmla="*/ 514891 h 4439191"/>
              <a:gd name="connsiteX6" fmla="*/ 762001 w 762001"/>
              <a:gd name="connsiteY6" fmla="*/ 4058191 h 4439191"/>
              <a:gd name="connsiteX7" fmla="*/ 381001 w 762001"/>
              <a:gd name="connsiteY7" fmla="*/ 4439191 h 4439191"/>
              <a:gd name="connsiteX8" fmla="*/ 0 w 762001"/>
              <a:gd name="connsiteY8" fmla="*/ 4058191 h 4439191"/>
              <a:gd name="connsiteX9" fmla="*/ 0 w 762001"/>
              <a:gd name="connsiteY9" fmla="*/ 514891 h 4439191"/>
              <a:gd name="connsiteX10" fmla="*/ 232698 w 762001"/>
              <a:gd name="connsiteY10" fmla="*/ 163832 h 4439191"/>
              <a:gd name="connsiteX11" fmla="*/ 293045 w 762001"/>
              <a:gd name="connsiteY11" fmla="*/ 151648 h 4439191"/>
              <a:gd name="connsiteX12" fmla="*/ 381001 w 762001"/>
              <a:gd name="connsiteY12" fmla="*/ 0 h 4439191"/>
              <a:gd name="connsiteX13" fmla="*/ 468957 w 762001"/>
              <a:gd name="connsiteY13" fmla="*/ 151648 h 4439191"/>
              <a:gd name="connsiteX14" fmla="*/ 529303 w 762001"/>
              <a:gd name="connsiteY14" fmla="*/ 163832 h 4439191"/>
              <a:gd name="connsiteX15" fmla="*/ 762001 w 762001"/>
              <a:gd name="connsiteY15" fmla="*/ 514891 h 4439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62001" h="4439191">
                <a:moveTo>
                  <a:pt x="691886" y="4058191"/>
                </a:moveTo>
                <a:cubicBezTo>
                  <a:pt x="691886" y="3886494"/>
                  <a:pt x="552698" y="3747306"/>
                  <a:pt x="381001" y="3747306"/>
                </a:cubicBezTo>
                <a:cubicBezTo>
                  <a:pt x="209304" y="3747306"/>
                  <a:pt x="70116" y="3886494"/>
                  <a:pt x="70116" y="4058191"/>
                </a:cubicBezTo>
                <a:cubicBezTo>
                  <a:pt x="70116" y="4229888"/>
                  <a:pt x="209304" y="4369076"/>
                  <a:pt x="381001" y="4369076"/>
                </a:cubicBezTo>
                <a:cubicBezTo>
                  <a:pt x="552698" y="4369076"/>
                  <a:pt x="691886" y="4229888"/>
                  <a:pt x="691886" y="4058191"/>
                </a:cubicBezTo>
                <a:close/>
                <a:moveTo>
                  <a:pt x="762001" y="514891"/>
                </a:moveTo>
                <a:lnTo>
                  <a:pt x="762001" y="4058191"/>
                </a:lnTo>
                <a:cubicBezTo>
                  <a:pt x="762001" y="4268611"/>
                  <a:pt x="591421" y="4439191"/>
                  <a:pt x="381001" y="4439191"/>
                </a:cubicBezTo>
                <a:cubicBezTo>
                  <a:pt x="170580" y="4439191"/>
                  <a:pt x="0" y="4268611"/>
                  <a:pt x="0" y="4058191"/>
                </a:cubicBezTo>
                <a:lnTo>
                  <a:pt x="0" y="514891"/>
                </a:lnTo>
                <a:cubicBezTo>
                  <a:pt x="0" y="357076"/>
                  <a:pt x="95952" y="221671"/>
                  <a:pt x="232698" y="163832"/>
                </a:cubicBezTo>
                <a:lnTo>
                  <a:pt x="293045" y="151648"/>
                </a:lnTo>
                <a:lnTo>
                  <a:pt x="381001" y="0"/>
                </a:lnTo>
                <a:lnTo>
                  <a:pt x="468957" y="151648"/>
                </a:lnTo>
                <a:lnTo>
                  <a:pt x="529303" y="163832"/>
                </a:lnTo>
                <a:cubicBezTo>
                  <a:pt x="666049" y="221671"/>
                  <a:pt x="762001" y="357076"/>
                  <a:pt x="762001" y="514891"/>
                </a:cubicBezTo>
                <a:close/>
              </a:path>
            </a:pathLst>
          </a:cu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tx1">
                  <a:lumMod val="75000"/>
                  <a:lumOff val="25000"/>
                </a:schemeClr>
              </a:solidFill>
            </a:endParaRPr>
          </a:p>
        </p:txBody>
      </p:sp>
      <p:sp>
        <p:nvSpPr>
          <p:cNvPr id="24" name="文本框 12">
            <a:extLst>
              <a:ext uri="{FF2B5EF4-FFF2-40B4-BE49-F238E27FC236}">
                <a16:creationId xmlns:a16="http://schemas.microsoft.com/office/drawing/2014/main" id="{A07773B4-9E5F-404B-8200-0E34E8A13AFB}"/>
              </a:ext>
            </a:extLst>
          </p:cNvPr>
          <p:cNvSpPr txBox="1"/>
          <p:nvPr/>
        </p:nvSpPr>
        <p:spPr>
          <a:xfrm>
            <a:off x="4432498" y="5753999"/>
            <a:ext cx="2865120" cy="738664"/>
          </a:xfrm>
          <a:prstGeom prst="rect">
            <a:avLst/>
          </a:prstGeom>
          <a:noFill/>
        </p:spPr>
        <p:txBody>
          <a:bodyPr wrap="square" rtlCol="0">
            <a:spAutoFit/>
          </a:bodyPr>
          <a:lstStyle/>
          <a:p>
            <a:r>
              <a:rPr lang="en-US" altLang="zh-CN" sz="1400" dirty="0" err="1">
                <a:solidFill>
                  <a:schemeClr val="bg1"/>
                </a:solidFill>
                <a:latin typeface="FZZhengHeiS-DB-GB" panose="02000000000000000000" pitchFamily="2" charset="0"/>
                <a:ea typeface="FZZhengHeiS-DB-GB" panose="02000000000000000000" pitchFamily="2" charset="0"/>
              </a:rPr>
              <a:t>informasi</a:t>
            </a:r>
            <a:r>
              <a:rPr lang="en-US" altLang="zh-CN" sz="1400" dirty="0">
                <a:solidFill>
                  <a:schemeClr val="bg1"/>
                </a:solidFill>
                <a:latin typeface="FZZhengHeiS-DB-GB" panose="02000000000000000000" pitchFamily="2" charset="0"/>
                <a:ea typeface="FZZhengHeiS-DB-GB" panose="02000000000000000000" pitchFamily="2" charset="0"/>
              </a:rPr>
              <a:t> </a:t>
            </a:r>
            <a:r>
              <a:rPr lang="en-US" altLang="zh-CN" sz="1400" dirty="0" err="1">
                <a:solidFill>
                  <a:schemeClr val="bg1"/>
                </a:solidFill>
                <a:latin typeface="FZZhengHeiS-DB-GB" panose="02000000000000000000" pitchFamily="2" charset="0"/>
                <a:ea typeface="FZZhengHeiS-DB-GB" panose="02000000000000000000" pitchFamily="2" charset="0"/>
              </a:rPr>
              <a:t>relevan</a:t>
            </a:r>
            <a:r>
              <a:rPr lang="en-US" altLang="zh-CN" sz="1400" dirty="0">
                <a:solidFill>
                  <a:schemeClr val="bg1"/>
                </a:solidFill>
                <a:latin typeface="FZZhengHeiS-DB-GB" panose="02000000000000000000" pitchFamily="2" charset="0"/>
                <a:ea typeface="FZZhengHeiS-DB-GB" panose="02000000000000000000" pitchFamily="2" charset="0"/>
              </a:rPr>
              <a:t> lain </a:t>
            </a:r>
            <a:r>
              <a:rPr lang="en-US" altLang="zh-CN" sz="1400" dirty="0" err="1">
                <a:solidFill>
                  <a:schemeClr val="bg1"/>
                </a:solidFill>
                <a:latin typeface="FZZhengHeiS-DB-GB" panose="02000000000000000000" pitchFamily="2" charset="0"/>
                <a:ea typeface="FZZhengHeiS-DB-GB" panose="02000000000000000000" pitchFamily="2" charset="0"/>
              </a:rPr>
              <a:t>seperti</a:t>
            </a:r>
            <a:r>
              <a:rPr lang="en-US" altLang="zh-CN" sz="1400" dirty="0">
                <a:solidFill>
                  <a:schemeClr val="bg1"/>
                </a:solidFill>
                <a:latin typeface="FZZhengHeiS-DB-GB" panose="02000000000000000000" pitchFamily="2" charset="0"/>
                <a:ea typeface="FZZhengHeiS-DB-GB" panose="02000000000000000000" pitchFamily="2" charset="0"/>
              </a:rPr>
              <a:t> </a:t>
            </a:r>
            <a:r>
              <a:rPr lang="en-US" altLang="zh-CN" sz="1400" dirty="0" err="1">
                <a:solidFill>
                  <a:schemeClr val="bg1"/>
                </a:solidFill>
                <a:latin typeface="FZZhengHeiS-DB-GB" panose="02000000000000000000" pitchFamily="2" charset="0"/>
                <a:ea typeface="FZZhengHeiS-DB-GB" panose="02000000000000000000" pitchFamily="2" charset="0"/>
              </a:rPr>
              <a:t>nomor</a:t>
            </a:r>
            <a:r>
              <a:rPr lang="en-US" altLang="zh-CN" sz="1400" dirty="0">
                <a:solidFill>
                  <a:schemeClr val="bg1"/>
                </a:solidFill>
                <a:latin typeface="FZZhengHeiS-DB-GB" panose="02000000000000000000" pitchFamily="2" charset="0"/>
                <a:ea typeface="FZZhengHeiS-DB-GB" panose="02000000000000000000" pitchFamily="2" charset="0"/>
              </a:rPr>
              <a:t> </a:t>
            </a:r>
            <a:r>
              <a:rPr lang="en-US" altLang="zh-CN" sz="1400" dirty="0" err="1">
                <a:solidFill>
                  <a:schemeClr val="bg1"/>
                </a:solidFill>
                <a:latin typeface="FZZhengHeiS-DB-GB" panose="02000000000000000000" pitchFamily="2" charset="0"/>
                <a:ea typeface="FZZhengHeiS-DB-GB" panose="02000000000000000000" pitchFamily="2" charset="0"/>
              </a:rPr>
              <a:t>seri</a:t>
            </a:r>
            <a:r>
              <a:rPr lang="en-US" altLang="zh-CN" sz="1400" dirty="0">
                <a:solidFill>
                  <a:schemeClr val="bg1"/>
                </a:solidFill>
                <a:latin typeface="FZZhengHeiS-DB-GB" panose="02000000000000000000" pitchFamily="2" charset="0"/>
                <a:ea typeface="FZZhengHeiS-DB-GB" panose="02000000000000000000" pitchFamily="2" charset="0"/>
              </a:rPr>
              <a:t> </a:t>
            </a:r>
            <a:r>
              <a:rPr lang="en-US" altLang="zh-CN" sz="1400" dirty="0" err="1">
                <a:solidFill>
                  <a:schemeClr val="bg1"/>
                </a:solidFill>
                <a:latin typeface="FZZhengHeiS-DB-GB" panose="02000000000000000000" pitchFamily="2" charset="0"/>
                <a:ea typeface="FZZhengHeiS-DB-GB" panose="02000000000000000000" pitchFamily="2" charset="0"/>
              </a:rPr>
              <a:t>sertifikat</a:t>
            </a:r>
            <a:r>
              <a:rPr lang="en-US" altLang="zh-CN" sz="1400" dirty="0">
                <a:solidFill>
                  <a:schemeClr val="bg1"/>
                </a:solidFill>
                <a:latin typeface="FZZhengHeiS-DB-GB" panose="02000000000000000000" pitchFamily="2" charset="0"/>
                <a:ea typeface="FZZhengHeiS-DB-GB" panose="02000000000000000000" pitchFamily="2" charset="0"/>
              </a:rPr>
              <a:t>, e-mail </a:t>
            </a:r>
            <a:r>
              <a:rPr lang="en-US" altLang="zh-CN" sz="1400" dirty="0" err="1">
                <a:solidFill>
                  <a:schemeClr val="bg1"/>
                </a:solidFill>
                <a:latin typeface="FZZhengHeiS-DB-GB" panose="02000000000000000000" pitchFamily="2" charset="0"/>
                <a:ea typeface="FZZhengHeiS-DB-GB" panose="02000000000000000000" pitchFamily="2" charset="0"/>
              </a:rPr>
              <a:t>pemegang</a:t>
            </a:r>
            <a:r>
              <a:rPr lang="en-US" altLang="zh-CN" sz="1400" dirty="0">
                <a:solidFill>
                  <a:schemeClr val="bg1"/>
                </a:solidFill>
                <a:latin typeface="FZZhengHeiS-DB-GB" panose="02000000000000000000" pitchFamily="2" charset="0"/>
                <a:ea typeface="FZZhengHeiS-DB-GB" panose="02000000000000000000" pitchFamily="2" charset="0"/>
              </a:rPr>
              <a:t> </a:t>
            </a:r>
            <a:r>
              <a:rPr lang="en-US" altLang="zh-CN" sz="1400" dirty="0" err="1">
                <a:solidFill>
                  <a:schemeClr val="bg1"/>
                </a:solidFill>
                <a:latin typeface="FZZhengHeiS-DB-GB" panose="02000000000000000000" pitchFamily="2" charset="0"/>
                <a:ea typeface="FZZhengHeiS-DB-GB" panose="02000000000000000000" pitchFamily="2" charset="0"/>
              </a:rPr>
              <a:t>sertifikat</a:t>
            </a:r>
            <a:r>
              <a:rPr lang="en-US" altLang="zh-CN" sz="1400" dirty="0">
                <a:solidFill>
                  <a:schemeClr val="bg1"/>
                </a:solidFill>
                <a:latin typeface="FZZhengHeiS-DB-GB" panose="02000000000000000000" pitchFamily="2" charset="0"/>
                <a:ea typeface="FZZhengHeiS-DB-GB" panose="02000000000000000000" pitchFamily="2" charset="0"/>
              </a:rPr>
              <a:t>, </a:t>
            </a:r>
            <a:r>
              <a:rPr lang="en-US" altLang="zh-CN" sz="1400" dirty="0" err="1">
                <a:solidFill>
                  <a:schemeClr val="bg1"/>
                </a:solidFill>
                <a:latin typeface="FZZhengHeiS-DB-GB" panose="02000000000000000000" pitchFamily="2" charset="0"/>
                <a:ea typeface="FZZhengHeiS-DB-GB" panose="02000000000000000000" pitchFamily="2" charset="0"/>
              </a:rPr>
              <a:t>dll</a:t>
            </a:r>
            <a:endParaRPr lang="en-US" altLang="zh-CN" sz="1400" dirty="0">
              <a:solidFill>
                <a:schemeClr val="bg1"/>
              </a:solidFill>
              <a:latin typeface="FZZhengHeiS-DB-GB" panose="02000000000000000000" pitchFamily="2" charset="0"/>
              <a:ea typeface="FZZhengHeiS-DB-GB" panose="02000000000000000000" pitchFamily="2" charset="0"/>
            </a:endParaRPr>
          </a:p>
        </p:txBody>
      </p:sp>
      <p:sp>
        <p:nvSpPr>
          <p:cNvPr id="25" name="椭圆 6">
            <a:extLst>
              <a:ext uri="{FF2B5EF4-FFF2-40B4-BE49-F238E27FC236}">
                <a16:creationId xmlns:a16="http://schemas.microsoft.com/office/drawing/2014/main" id="{615FF3F8-B2A9-431C-BBF1-957DE404D3A5}"/>
              </a:ext>
            </a:extLst>
          </p:cNvPr>
          <p:cNvSpPr/>
          <p:nvPr/>
        </p:nvSpPr>
        <p:spPr>
          <a:xfrm>
            <a:off x="956058" y="369975"/>
            <a:ext cx="402626" cy="402626"/>
          </a:xfrm>
          <a:prstGeom prst="ellipse">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chemeClr val="bg1"/>
                </a:solidFill>
                <a:latin typeface="FuturaBookC" pitchFamily="2" charset="-52"/>
              </a:rPr>
              <a:t>1</a:t>
            </a:r>
            <a:endParaRPr lang="zh-CN" altLang="en-US" sz="2800" b="1" dirty="0">
              <a:solidFill>
                <a:schemeClr val="bg1"/>
              </a:solidFill>
              <a:latin typeface="FuturaBookC" pitchFamily="2" charset="-52"/>
            </a:endParaRPr>
          </a:p>
        </p:txBody>
      </p:sp>
      <p:sp>
        <p:nvSpPr>
          <p:cNvPr id="26" name="文本框 7">
            <a:extLst>
              <a:ext uri="{FF2B5EF4-FFF2-40B4-BE49-F238E27FC236}">
                <a16:creationId xmlns:a16="http://schemas.microsoft.com/office/drawing/2014/main" id="{6C34E6B3-AF7D-49ED-B15C-F7B5C4FA85DE}"/>
              </a:ext>
            </a:extLst>
          </p:cNvPr>
          <p:cNvSpPr txBox="1"/>
          <p:nvPr/>
        </p:nvSpPr>
        <p:spPr>
          <a:xfrm>
            <a:off x="1551113" y="285938"/>
            <a:ext cx="5760360" cy="523220"/>
          </a:xfrm>
          <a:prstGeom prst="rect">
            <a:avLst/>
          </a:prstGeom>
          <a:noFill/>
        </p:spPr>
        <p:txBody>
          <a:bodyPr wrap="square" rtlCol="0">
            <a:spAutoFit/>
          </a:bodyPr>
          <a:lstStyle/>
          <a:p>
            <a:r>
              <a:rPr lang="en-US" altLang="zh-CN" sz="2800" dirty="0" err="1">
                <a:solidFill>
                  <a:srgbClr val="1C4885"/>
                </a:solidFill>
                <a:latin typeface="FZZhengHeiS-DB-GB" panose="02000000000000000000" pitchFamily="2" charset="0"/>
                <a:ea typeface="FZZhengHeiS-DB-GB" panose="02000000000000000000" pitchFamily="2" charset="0"/>
              </a:rPr>
              <a:t>Sertifikat</a:t>
            </a:r>
            <a:r>
              <a:rPr lang="en-US" altLang="zh-CN" sz="2800" dirty="0">
                <a:solidFill>
                  <a:srgbClr val="1C4885"/>
                </a:solidFill>
                <a:latin typeface="FZZhengHeiS-DB-GB" panose="02000000000000000000" pitchFamily="2" charset="0"/>
                <a:ea typeface="FZZhengHeiS-DB-GB" panose="02000000000000000000" pitchFamily="2" charset="0"/>
              </a:rPr>
              <a:t> Digital</a:t>
            </a:r>
            <a:endParaRPr lang="zh-CN" altLang="en-US" sz="2800" dirty="0">
              <a:solidFill>
                <a:srgbClr val="1C4885"/>
              </a:solidFill>
              <a:latin typeface="FZZhengHeiS-DB-GB" panose="02000000000000000000" pitchFamily="2" charset="0"/>
              <a:ea typeface="FZZhengHeiS-DB-GB" panose="02000000000000000000" pitchFamily="2" charset="0"/>
            </a:endParaRPr>
          </a:p>
        </p:txBody>
      </p:sp>
      <p:cxnSp>
        <p:nvCxnSpPr>
          <p:cNvPr id="27" name="直接连接符 8">
            <a:extLst>
              <a:ext uri="{FF2B5EF4-FFF2-40B4-BE49-F238E27FC236}">
                <a16:creationId xmlns:a16="http://schemas.microsoft.com/office/drawing/2014/main" id="{082C1C7E-0153-4077-9DCC-81284597CCC1}"/>
              </a:ext>
            </a:extLst>
          </p:cNvPr>
          <p:cNvCxnSpPr/>
          <p:nvPr/>
        </p:nvCxnSpPr>
        <p:spPr>
          <a:xfrm>
            <a:off x="1670328" y="970354"/>
            <a:ext cx="1112406"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19431800"/>
      </p:ext>
    </p:extLst>
  </p:cSld>
  <p:clrMapOvr>
    <a:masterClrMapping/>
  </p:clrMapOvr>
  <mc:AlternateContent xmlns:mc="http://schemas.openxmlformats.org/markup-compatibility/2006" xmlns:p14="http://schemas.microsoft.com/office/powerpoint/2010/main">
    <mc:Choice Requires="p14">
      <p:transition p14:dur="10"/>
    </mc:Choice>
    <mc:Fallback xmlns="" xmlns:a14="http://schemas.microsoft.com/office/drawing/2010/main">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1626917" y="1343739"/>
            <a:ext cx="9449341" cy="461665"/>
          </a:xfrm>
          <a:prstGeom prst="rect">
            <a:avLst/>
          </a:prstGeom>
          <a:noFill/>
        </p:spPr>
        <p:txBody>
          <a:bodyPr wrap="square" rtlCol="0">
            <a:spAutoFit/>
          </a:bodyPr>
          <a:lstStyle/>
          <a:p>
            <a:pPr algn="ctr"/>
            <a:r>
              <a:rPr lang="en-US" altLang="zh-CN" sz="2400" b="1" dirty="0">
                <a:solidFill>
                  <a:schemeClr val="tx1">
                    <a:lumMod val="75000"/>
                    <a:lumOff val="25000"/>
                  </a:schemeClr>
                </a:solidFill>
                <a:latin typeface="FZZhengHeiS-DB-GB" panose="02000000000000000000" pitchFamily="2" charset="0"/>
                <a:ea typeface="FZZhengHeiS-DB-GB" panose="02000000000000000000" pitchFamily="2" charset="0"/>
              </a:rPr>
              <a:t>Proses </a:t>
            </a:r>
            <a:r>
              <a:rPr lang="en-US" altLang="zh-CN" sz="2400" b="1" dirty="0" err="1">
                <a:solidFill>
                  <a:schemeClr val="tx1">
                    <a:lumMod val="75000"/>
                    <a:lumOff val="25000"/>
                  </a:schemeClr>
                </a:solidFill>
                <a:latin typeface="FZZhengHeiS-DB-GB" panose="02000000000000000000" pitchFamily="2" charset="0"/>
                <a:ea typeface="FZZhengHeiS-DB-GB" panose="02000000000000000000" pitchFamily="2" charset="0"/>
              </a:rPr>
              <a:t>Mendapatkan</a:t>
            </a:r>
            <a:r>
              <a:rPr lang="en-US" altLang="zh-CN" sz="2400" b="1" dirty="0">
                <a:solidFill>
                  <a:schemeClr val="tx1">
                    <a:lumMod val="75000"/>
                    <a:lumOff val="25000"/>
                  </a:schemeClr>
                </a:solidFill>
                <a:latin typeface="FZZhengHeiS-DB-GB" panose="02000000000000000000" pitchFamily="2" charset="0"/>
                <a:ea typeface="FZZhengHeiS-DB-GB" panose="02000000000000000000" pitchFamily="2" charset="0"/>
              </a:rPr>
              <a:t> </a:t>
            </a:r>
            <a:r>
              <a:rPr lang="en-US" altLang="zh-CN" sz="2400" b="1" dirty="0" err="1">
                <a:solidFill>
                  <a:schemeClr val="tx1">
                    <a:lumMod val="75000"/>
                    <a:lumOff val="25000"/>
                  </a:schemeClr>
                </a:solidFill>
                <a:latin typeface="FZZhengHeiS-DB-GB" panose="02000000000000000000" pitchFamily="2" charset="0"/>
                <a:ea typeface="FZZhengHeiS-DB-GB" panose="02000000000000000000" pitchFamily="2" charset="0"/>
              </a:rPr>
              <a:t>Sertifikat</a:t>
            </a:r>
            <a:r>
              <a:rPr lang="en-US" altLang="zh-CN" sz="2400" b="1" dirty="0">
                <a:solidFill>
                  <a:schemeClr val="tx1">
                    <a:lumMod val="75000"/>
                    <a:lumOff val="25000"/>
                  </a:schemeClr>
                </a:solidFill>
                <a:latin typeface="FZZhengHeiS-DB-GB" panose="02000000000000000000" pitchFamily="2" charset="0"/>
                <a:ea typeface="FZZhengHeiS-DB-GB" panose="02000000000000000000" pitchFamily="2" charset="0"/>
              </a:rPr>
              <a:t> Digital</a:t>
            </a:r>
          </a:p>
        </p:txBody>
      </p:sp>
      <p:sp>
        <p:nvSpPr>
          <p:cNvPr id="17" name="Rounded Rectangle 7">
            <a:extLst>
              <a:ext uri="{FF2B5EF4-FFF2-40B4-BE49-F238E27FC236}">
                <a16:creationId xmlns:a16="http://schemas.microsoft.com/office/drawing/2014/main" id="{E03D10BD-3CA2-49C0-900C-9ABC644263B8}"/>
              </a:ext>
            </a:extLst>
          </p:cNvPr>
          <p:cNvSpPr/>
          <p:nvPr/>
        </p:nvSpPr>
        <p:spPr>
          <a:xfrm>
            <a:off x="9910885" y="285938"/>
            <a:ext cx="1325057" cy="413563"/>
          </a:xfrm>
          <a:prstGeom prst="roundRect">
            <a:avLst>
              <a:gd name="adj" fmla="val 50000"/>
            </a:avLst>
          </a:prstGeom>
          <a:solidFill>
            <a:schemeClr val="bg1">
              <a:alpha val="0"/>
            </a:schemeClr>
          </a:solidFill>
          <a:ln w="158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700" dirty="0">
                <a:solidFill>
                  <a:schemeClr val="tx1"/>
                </a:solidFill>
              </a:rPr>
              <a:t>LOGO</a:t>
            </a:r>
            <a:endParaRPr lang="ko-KR" altLang="en-US" sz="2700" dirty="0">
              <a:solidFill>
                <a:schemeClr val="tx1"/>
              </a:solidFill>
            </a:endParaRPr>
          </a:p>
        </p:txBody>
      </p:sp>
      <p:sp>
        <p:nvSpPr>
          <p:cNvPr id="25" name="椭圆 6">
            <a:extLst>
              <a:ext uri="{FF2B5EF4-FFF2-40B4-BE49-F238E27FC236}">
                <a16:creationId xmlns:a16="http://schemas.microsoft.com/office/drawing/2014/main" id="{615FF3F8-B2A9-431C-BBF1-957DE404D3A5}"/>
              </a:ext>
            </a:extLst>
          </p:cNvPr>
          <p:cNvSpPr/>
          <p:nvPr/>
        </p:nvSpPr>
        <p:spPr>
          <a:xfrm>
            <a:off x="956058" y="369975"/>
            <a:ext cx="402626" cy="402626"/>
          </a:xfrm>
          <a:prstGeom prst="ellipse">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chemeClr val="bg1"/>
                </a:solidFill>
                <a:latin typeface="FuturaBookC" pitchFamily="2" charset="-52"/>
              </a:rPr>
              <a:t>1</a:t>
            </a:r>
            <a:endParaRPr lang="zh-CN" altLang="en-US" sz="2800" b="1" dirty="0">
              <a:solidFill>
                <a:schemeClr val="bg1"/>
              </a:solidFill>
              <a:latin typeface="FuturaBookC" pitchFamily="2" charset="-52"/>
            </a:endParaRPr>
          </a:p>
        </p:txBody>
      </p:sp>
      <p:sp>
        <p:nvSpPr>
          <p:cNvPr id="26" name="文本框 7">
            <a:extLst>
              <a:ext uri="{FF2B5EF4-FFF2-40B4-BE49-F238E27FC236}">
                <a16:creationId xmlns:a16="http://schemas.microsoft.com/office/drawing/2014/main" id="{6C34E6B3-AF7D-49ED-B15C-F7B5C4FA85DE}"/>
              </a:ext>
            </a:extLst>
          </p:cNvPr>
          <p:cNvSpPr txBox="1"/>
          <p:nvPr/>
        </p:nvSpPr>
        <p:spPr>
          <a:xfrm>
            <a:off x="1551113" y="285938"/>
            <a:ext cx="5760360" cy="523220"/>
          </a:xfrm>
          <a:prstGeom prst="rect">
            <a:avLst/>
          </a:prstGeom>
          <a:noFill/>
        </p:spPr>
        <p:txBody>
          <a:bodyPr wrap="square" rtlCol="0">
            <a:spAutoFit/>
          </a:bodyPr>
          <a:lstStyle/>
          <a:p>
            <a:r>
              <a:rPr lang="en-US" altLang="zh-CN" sz="2800" dirty="0" err="1">
                <a:solidFill>
                  <a:srgbClr val="1C4885"/>
                </a:solidFill>
                <a:latin typeface="FZZhengHeiS-DB-GB" panose="02000000000000000000" pitchFamily="2" charset="0"/>
                <a:ea typeface="FZZhengHeiS-DB-GB" panose="02000000000000000000" pitchFamily="2" charset="0"/>
              </a:rPr>
              <a:t>Sertifikat</a:t>
            </a:r>
            <a:r>
              <a:rPr lang="en-US" altLang="zh-CN" sz="2800" dirty="0">
                <a:solidFill>
                  <a:srgbClr val="1C4885"/>
                </a:solidFill>
                <a:latin typeface="FZZhengHeiS-DB-GB" panose="02000000000000000000" pitchFamily="2" charset="0"/>
                <a:ea typeface="FZZhengHeiS-DB-GB" panose="02000000000000000000" pitchFamily="2" charset="0"/>
              </a:rPr>
              <a:t> Digital</a:t>
            </a:r>
            <a:endParaRPr lang="zh-CN" altLang="en-US" sz="2800" dirty="0">
              <a:solidFill>
                <a:srgbClr val="1C4885"/>
              </a:solidFill>
              <a:latin typeface="FZZhengHeiS-DB-GB" panose="02000000000000000000" pitchFamily="2" charset="0"/>
              <a:ea typeface="FZZhengHeiS-DB-GB" panose="02000000000000000000" pitchFamily="2" charset="0"/>
            </a:endParaRPr>
          </a:p>
        </p:txBody>
      </p:sp>
      <p:cxnSp>
        <p:nvCxnSpPr>
          <p:cNvPr id="27" name="直接连接符 8">
            <a:extLst>
              <a:ext uri="{FF2B5EF4-FFF2-40B4-BE49-F238E27FC236}">
                <a16:creationId xmlns:a16="http://schemas.microsoft.com/office/drawing/2014/main" id="{082C1C7E-0153-4077-9DCC-81284597CCC1}"/>
              </a:ext>
            </a:extLst>
          </p:cNvPr>
          <p:cNvCxnSpPr/>
          <p:nvPr/>
        </p:nvCxnSpPr>
        <p:spPr>
          <a:xfrm>
            <a:off x="1670328" y="970354"/>
            <a:ext cx="1112406"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8B95C05E-AEAF-4BB8-BC1C-94662C706423}"/>
              </a:ext>
            </a:extLst>
          </p:cNvPr>
          <p:cNvPicPr>
            <a:picLocks noChangeAspect="1"/>
          </p:cNvPicPr>
          <p:nvPr/>
        </p:nvPicPr>
        <p:blipFill>
          <a:blip r:embed="rId3"/>
          <a:stretch>
            <a:fillRect/>
          </a:stretch>
        </p:blipFill>
        <p:spPr>
          <a:xfrm>
            <a:off x="3461294" y="1805404"/>
            <a:ext cx="5269412" cy="2150943"/>
          </a:xfrm>
          <a:prstGeom prst="rect">
            <a:avLst/>
          </a:prstGeom>
        </p:spPr>
      </p:pic>
      <p:sp>
        <p:nvSpPr>
          <p:cNvPr id="18" name="文本框 15">
            <a:extLst>
              <a:ext uri="{FF2B5EF4-FFF2-40B4-BE49-F238E27FC236}">
                <a16:creationId xmlns:a16="http://schemas.microsoft.com/office/drawing/2014/main" id="{6DCC4D0D-5B6F-4AE2-A2FE-364454501166}"/>
              </a:ext>
            </a:extLst>
          </p:cNvPr>
          <p:cNvSpPr txBox="1"/>
          <p:nvPr/>
        </p:nvSpPr>
        <p:spPr>
          <a:xfrm>
            <a:off x="1626917" y="3956347"/>
            <a:ext cx="9373537" cy="2677656"/>
          </a:xfrm>
          <a:prstGeom prst="rect">
            <a:avLst/>
          </a:prstGeom>
          <a:noFill/>
        </p:spPr>
        <p:txBody>
          <a:bodyPr wrap="square" rtlCol="0">
            <a:spAutoFit/>
          </a:bodyPr>
          <a:lstStyle/>
          <a:p>
            <a:pPr marL="285750" indent="-285750">
              <a:buFont typeface="Wingdings" panose="05000000000000000000" pitchFamily="2" charset="2"/>
              <a:buChar char="§"/>
            </a:pPr>
            <a:r>
              <a:rPr lang="en-US" altLang="zh-CN" sz="1400" dirty="0" err="1">
                <a:solidFill>
                  <a:schemeClr val="tx1">
                    <a:lumMod val="75000"/>
                    <a:lumOff val="25000"/>
                  </a:schemeClr>
                </a:solidFill>
                <a:latin typeface="FZZhengHeiS-DB-GB" panose="02000000000000000000" pitchFamily="2" charset="0"/>
                <a:ea typeface="FZZhengHeiS-DB-GB" panose="02000000000000000000" pitchFamily="2" charset="0"/>
              </a:rPr>
              <a:t>Contoh</a:t>
            </a:r>
            <a:r>
              <a:rPr lang="en-US" altLang="zh-CN" sz="1400" dirty="0">
                <a:solidFill>
                  <a:schemeClr val="tx1">
                    <a:lumMod val="75000"/>
                    <a:lumOff val="25000"/>
                  </a:schemeClr>
                </a:solidFill>
                <a:latin typeface="FZZhengHeiS-DB-GB" panose="02000000000000000000" pitchFamily="2" charset="0"/>
                <a:ea typeface="FZZhengHeiS-DB-GB" panose="02000000000000000000" pitchFamily="2" charset="0"/>
              </a:rPr>
              <a:t>: Bob </a:t>
            </a:r>
            <a:r>
              <a:rPr lang="en-US" altLang="zh-CN" sz="1400" dirty="0" err="1">
                <a:solidFill>
                  <a:schemeClr val="tx1">
                    <a:lumMod val="75000"/>
                    <a:lumOff val="25000"/>
                  </a:schemeClr>
                </a:solidFill>
                <a:latin typeface="FZZhengHeiS-DB-GB" panose="02000000000000000000" pitchFamily="2" charset="0"/>
                <a:ea typeface="FZZhengHeiS-DB-GB" panose="02000000000000000000" pitchFamily="2" charset="0"/>
              </a:rPr>
              <a:t>meminta</a:t>
            </a:r>
            <a:r>
              <a:rPr lang="en-US" altLang="zh-CN" sz="1400" dirty="0">
                <a:solidFill>
                  <a:schemeClr val="tx1">
                    <a:lumMod val="75000"/>
                    <a:lumOff val="25000"/>
                  </a:schemeClr>
                </a:solidFill>
                <a:latin typeface="FZZhengHeiS-DB-GB" panose="02000000000000000000" pitchFamily="2" charset="0"/>
                <a:ea typeface="FZZhengHeiS-DB-GB" panose="02000000000000000000" pitchFamily="2" charset="0"/>
              </a:rPr>
              <a:t> </a:t>
            </a:r>
            <a:r>
              <a:rPr lang="en-US" altLang="zh-CN" sz="1400" dirty="0" err="1">
                <a:solidFill>
                  <a:schemeClr val="tx1">
                    <a:lumMod val="75000"/>
                    <a:lumOff val="25000"/>
                  </a:schemeClr>
                </a:solidFill>
                <a:latin typeface="FZZhengHeiS-DB-GB" panose="02000000000000000000" pitchFamily="2" charset="0"/>
                <a:ea typeface="FZZhengHeiS-DB-GB" panose="02000000000000000000" pitchFamily="2" charset="0"/>
              </a:rPr>
              <a:t>sertifikat</a:t>
            </a:r>
            <a:r>
              <a:rPr lang="en-US" altLang="zh-CN" sz="1400" dirty="0">
                <a:solidFill>
                  <a:schemeClr val="tx1">
                    <a:lumMod val="75000"/>
                    <a:lumOff val="25000"/>
                  </a:schemeClr>
                </a:solidFill>
                <a:latin typeface="FZZhengHeiS-DB-GB" panose="02000000000000000000" pitchFamily="2" charset="0"/>
                <a:ea typeface="FZZhengHeiS-DB-GB" panose="02000000000000000000" pitchFamily="2" charset="0"/>
              </a:rPr>
              <a:t> digital </a:t>
            </a:r>
            <a:r>
              <a:rPr lang="en-US" altLang="zh-CN" sz="1400" dirty="0" err="1">
                <a:solidFill>
                  <a:schemeClr val="tx1">
                    <a:lumMod val="75000"/>
                    <a:lumOff val="25000"/>
                  </a:schemeClr>
                </a:solidFill>
                <a:latin typeface="FZZhengHeiS-DB-GB" panose="02000000000000000000" pitchFamily="2" charset="0"/>
                <a:ea typeface="FZZhengHeiS-DB-GB" panose="02000000000000000000" pitchFamily="2" charset="0"/>
              </a:rPr>
              <a:t>kepada</a:t>
            </a:r>
            <a:r>
              <a:rPr lang="en-US" altLang="zh-CN" sz="1400" dirty="0">
                <a:solidFill>
                  <a:schemeClr val="tx1">
                    <a:lumMod val="75000"/>
                    <a:lumOff val="25000"/>
                  </a:schemeClr>
                </a:solidFill>
                <a:latin typeface="FZZhengHeiS-DB-GB" panose="02000000000000000000" pitchFamily="2" charset="0"/>
                <a:ea typeface="FZZhengHeiS-DB-GB" panose="02000000000000000000" pitchFamily="2" charset="0"/>
              </a:rPr>
              <a:t> CA </a:t>
            </a:r>
            <a:r>
              <a:rPr lang="en-US" altLang="zh-CN" sz="1400" dirty="0" err="1">
                <a:solidFill>
                  <a:schemeClr val="tx1">
                    <a:lumMod val="75000"/>
                    <a:lumOff val="25000"/>
                  </a:schemeClr>
                </a:solidFill>
                <a:latin typeface="FZZhengHeiS-DB-GB" panose="02000000000000000000" pitchFamily="2" charset="0"/>
                <a:ea typeface="FZZhengHeiS-DB-GB" panose="02000000000000000000" pitchFamily="2" charset="0"/>
              </a:rPr>
              <a:t>untuk</a:t>
            </a:r>
            <a:r>
              <a:rPr lang="en-US" altLang="zh-CN" sz="1400" dirty="0">
                <a:solidFill>
                  <a:schemeClr val="tx1">
                    <a:lumMod val="75000"/>
                    <a:lumOff val="25000"/>
                  </a:schemeClr>
                </a:solidFill>
                <a:latin typeface="FZZhengHeiS-DB-GB" panose="02000000000000000000" pitchFamily="2" charset="0"/>
                <a:ea typeface="FZZhengHeiS-DB-GB" panose="02000000000000000000" pitchFamily="2" charset="0"/>
              </a:rPr>
              <a:t> </a:t>
            </a:r>
            <a:r>
              <a:rPr lang="en-US" altLang="zh-CN" sz="1400" dirty="0" err="1">
                <a:solidFill>
                  <a:schemeClr val="tx1">
                    <a:lumMod val="75000"/>
                    <a:lumOff val="25000"/>
                  </a:schemeClr>
                </a:solidFill>
                <a:latin typeface="FZZhengHeiS-DB-GB" panose="02000000000000000000" pitchFamily="2" charset="0"/>
                <a:ea typeface="FZZhengHeiS-DB-GB" panose="02000000000000000000" pitchFamily="2" charset="0"/>
              </a:rPr>
              <a:t>kunci</a:t>
            </a:r>
            <a:r>
              <a:rPr lang="en-US" altLang="zh-CN" sz="1400" dirty="0">
                <a:solidFill>
                  <a:schemeClr val="tx1">
                    <a:lumMod val="75000"/>
                    <a:lumOff val="25000"/>
                  </a:schemeClr>
                </a:solidFill>
                <a:latin typeface="FZZhengHeiS-DB-GB" panose="02000000000000000000" pitchFamily="2" charset="0"/>
                <a:ea typeface="FZZhengHeiS-DB-GB" panose="02000000000000000000" pitchFamily="2" charset="0"/>
              </a:rPr>
              <a:t> </a:t>
            </a:r>
            <a:r>
              <a:rPr lang="en-US" altLang="zh-CN" sz="1400" dirty="0" err="1">
                <a:solidFill>
                  <a:schemeClr val="tx1">
                    <a:lumMod val="75000"/>
                    <a:lumOff val="25000"/>
                  </a:schemeClr>
                </a:solidFill>
                <a:latin typeface="FZZhengHeiS-DB-GB" panose="02000000000000000000" pitchFamily="2" charset="0"/>
                <a:ea typeface="FZZhengHeiS-DB-GB" panose="02000000000000000000" pitchFamily="2" charset="0"/>
              </a:rPr>
              <a:t>publiknya</a:t>
            </a:r>
            <a:r>
              <a:rPr lang="en-US" altLang="zh-CN" sz="1400" dirty="0">
                <a:solidFill>
                  <a:schemeClr val="tx1">
                    <a:lumMod val="75000"/>
                    <a:lumOff val="25000"/>
                  </a:schemeClr>
                </a:solidFill>
                <a:latin typeface="FZZhengHeiS-DB-GB" panose="02000000000000000000" pitchFamily="2" charset="0"/>
                <a:ea typeface="FZZhengHeiS-DB-GB" panose="02000000000000000000" pitchFamily="2" charset="0"/>
              </a:rPr>
              <a:t>:</a:t>
            </a:r>
          </a:p>
          <a:p>
            <a:pPr marL="285750" indent="-285750">
              <a:buFont typeface="Wingdings" panose="05000000000000000000" pitchFamily="2" charset="2"/>
              <a:buChar char="§"/>
            </a:pPr>
            <a:endParaRPr lang="en-US" altLang="zh-CN" sz="1400" dirty="0">
              <a:solidFill>
                <a:schemeClr val="tx1">
                  <a:lumMod val="75000"/>
                  <a:lumOff val="25000"/>
                </a:schemeClr>
              </a:solidFill>
              <a:latin typeface="FZZhengHeiS-DB-GB" panose="02000000000000000000" pitchFamily="2" charset="0"/>
              <a:ea typeface="FZZhengHeiS-DB-GB" panose="02000000000000000000" pitchFamily="2" charset="0"/>
            </a:endParaRPr>
          </a:p>
          <a:p>
            <a:r>
              <a:rPr lang="en-US" altLang="zh-CN" sz="1400" dirty="0">
                <a:solidFill>
                  <a:schemeClr val="tx1">
                    <a:lumMod val="75000"/>
                    <a:lumOff val="25000"/>
                  </a:schemeClr>
                </a:solidFill>
                <a:latin typeface="FZZhengHeiS-DB-GB" panose="02000000000000000000" pitchFamily="2" charset="0"/>
                <a:ea typeface="FZZhengHeiS-DB-GB" panose="02000000000000000000" pitchFamily="2" charset="0"/>
              </a:rPr>
              <a:t>	</a:t>
            </a:r>
            <a:r>
              <a:rPr lang="en-US" altLang="zh-CN" sz="1400" dirty="0">
                <a:solidFill>
                  <a:srgbClr val="C00000"/>
                </a:solidFill>
                <a:latin typeface="FZZhengHeiS-DB-GB" panose="02000000000000000000" pitchFamily="2" charset="0"/>
                <a:ea typeface="FZZhengHeiS-DB-GB" panose="02000000000000000000" pitchFamily="2" charset="0"/>
              </a:rPr>
              <a:t>198336A8B03030CF83737E3837837FC387092827FFA15C76B01</a:t>
            </a:r>
          </a:p>
          <a:p>
            <a:endParaRPr lang="en-US" altLang="zh-CN" sz="1400" dirty="0">
              <a:solidFill>
                <a:srgbClr val="C00000"/>
              </a:solidFill>
              <a:latin typeface="FZZhengHeiS-DB-GB" panose="02000000000000000000" pitchFamily="2" charset="0"/>
              <a:ea typeface="FZZhengHeiS-DB-GB" panose="02000000000000000000" pitchFamily="2" charset="0"/>
            </a:endParaRPr>
          </a:p>
          <a:p>
            <a:pPr marL="285750" indent="-285750">
              <a:buFont typeface="Wingdings" panose="05000000000000000000" pitchFamily="2" charset="2"/>
              <a:buChar char="§"/>
            </a:pPr>
            <a:r>
              <a:rPr lang="en-US" altLang="zh-CN" sz="1400" dirty="0">
                <a:solidFill>
                  <a:schemeClr val="tx1">
                    <a:lumMod val="75000"/>
                    <a:lumOff val="25000"/>
                  </a:schemeClr>
                </a:solidFill>
                <a:latin typeface="FZZhengHeiS-DB-GB" panose="02000000000000000000" pitchFamily="2" charset="0"/>
                <a:ea typeface="FZZhengHeiS-DB-GB" panose="02000000000000000000" pitchFamily="2" charset="0"/>
              </a:rPr>
              <a:t>CA </a:t>
            </a:r>
            <a:r>
              <a:rPr lang="en-US" altLang="zh-CN" sz="1400" dirty="0" err="1">
                <a:solidFill>
                  <a:schemeClr val="tx1">
                    <a:lumMod val="75000"/>
                    <a:lumOff val="25000"/>
                  </a:schemeClr>
                </a:solidFill>
                <a:latin typeface="FZZhengHeiS-DB-GB" panose="02000000000000000000" pitchFamily="2" charset="0"/>
                <a:ea typeface="FZZhengHeiS-DB-GB" panose="02000000000000000000" pitchFamily="2" charset="0"/>
              </a:rPr>
              <a:t>membuat</a:t>
            </a:r>
            <a:r>
              <a:rPr lang="en-US" altLang="zh-CN" sz="1400" dirty="0">
                <a:solidFill>
                  <a:schemeClr val="tx1">
                    <a:lumMod val="75000"/>
                    <a:lumOff val="25000"/>
                  </a:schemeClr>
                </a:solidFill>
                <a:latin typeface="FZZhengHeiS-DB-GB" panose="02000000000000000000" pitchFamily="2" charset="0"/>
                <a:ea typeface="FZZhengHeiS-DB-GB" panose="02000000000000000000" pitchFamily="2" charset="0"/>
              </a:rPr>
              <a:t> </a:t>
            </a:r>
            <a:r>
              <a:rPr lang="en-US" altLang="zh-CN" sz="1400" dirty="0" err="1">
                <a:solidFill>
                  <a:schemeClr val="tx1">
                    <a:lumMod val="75000"/>
                    <a:lumOff val="25000"/>
                  </a:schemeClr>
                </a:solidFill>
                <a:latin typeface="FZZhengHeiS-DB-GB" panose="02000000000000000000" pitchFamily="2" charset="0"/>
                <a:ea typeface="FZZhengHeiS-DB-GB" panose="02000000000000000000" pitchFamily="2" charset="0"/>
              </a:rPr>
              <a:t>sertifikat</a:t>
            </a:r>
            <a:r>
              <a:rPr lang="en-US" altLang="zh-CN" sz="1400" dirty="0">
                <a:solidFill>
                  <a:schemeClr val="tx1">
                    <a:lumMod val="75000"/>
                    <a:lumOff val="25000"/>
                  </a:schemeClr>
                </a:solidFill>
                <a:latin typeface="FZZhengHeiS-DB-GB" panose="02000000000000000000" pitchFamily="2" charset="0"/>
                <a:ea typeface="FZZhengHeiS-DB-GB" panose="02000000000000000000" pitchFamily="2" charset="0"/>
              </a:rPr>
              <a:t> digital </a:t>
            </a:r>
            <a:r>
              <a:rPr lang="en-US" altLang="zh-CN" sz="1400" dirty="0" err="1">
                <a:solidFill>
                  <a:schemeClr val="tx1">
                    <a:lumMod val="75000"/>
                    <a:lumOff val="25000"/>
                  </a:schemeClr>
                </a:solidFill>
                <a:latin typeface="FZZhengHeiS-DB-GB" panose="02000000000000000000" pitchFamily="2" charset="0"/>
                <a:ea typeface="FZZhengHeiS-DB-GB" panose="02000000000000000000" pitchFamily="2" charset="0"/>
              </a:rPr>
              <a:t>untuk</a:t>
            </a:r>
            <a:r>
              <a:rPr lang="en-US" altLang="zh-CN" sz="1400" dirty="0">
                <a:solidFill>
                  <a:schemeClr val="tx1">
                    <a:lumMod val="75000"/>
                    <a:lumOff val="25000"/>
                  </a:schemeClr>
                </a:solidFill>
                <a:latin typeface="FZZhengHeiS-DB-GB" panose="02000000000000000000" pitchFamily="2" charset="0"/>
                <a:ea typeface="FZZhengHeiS-DB-GB" panose="02000000000000000000" pitchFamily="2" charset="0"/>
              </a:rPr>
              <a:t> Bob </a:t>
            </a:r>
            <a:r>
              <a:rPr lang="en-US" altLang="zh-CN" sz="1400" dirty="0" err="1">
                <a:solidFill>
                  <a:schemeClr val="tx1">
                    <a:lumMod val="75000"/>
                    <a:lumOff val="25000"/>
                  </a:schemeClr>
                </a:solidFill>
                <a:latin typeface="FZZhengHeiS-DB-GB" panose="02000000000000000000" pitchFamily="2" charset="0"/>
                <a:ea typeface="FZZhengHeiS-DB-GB" panose="02000000000000000000" pitchFamily="2" charset="0"/>
              </a:rPr>
              <a:t>lalu</a:t>
            </a:r>
            <a:r>
              <a:rPr lang="en-US" altLang="zh-CN" sz="1400" dirty="0">
                <a:solidFill>
                  <a:schemeClr val="tx1">
                    <a:lumMod val="75000"/>
                    <a:lumOff val="25000"/>
                  </a:schemeClr>
                </a:solidFill>
                <a:latin typeface="FZZhengHeiS-DB-GB" panose="02000000000000000000" pitchFamily="2" charset="0"/>
                <a:ea typeface="FZZhengHeiS-DB-GB" panose="02000000000000000000" pitchFamily="2" charset="0"/>
              </a:rPr>
              <a:t> </a:t>
            </a:r>
            <a:r>
              <a:rPr lang="en-US" altLang="zh-CN" sz="1400" dirty="0" err="1">
                <a:solidFill>
                  <a:schemeClr val="tx1">
                    <a:lumMod val="75000"/>
                    <a:lumOff val="25000"/>
                  </a:schemeClr>
                </a:solidFill>
                <a:latin typeface="FZZhengHeiS-DB-GB" panose="02000000000000000000" pitchFamily="2" charset="0"/>
                <a:ea typeface="FZZhengHeiS-DB-GB" panose="02000000000000000000" pitchFamily="2" charset="0"/>
              </a:rPr>
              <a:t>menandatanganinya</a:t>
            </a:r>
            <a:r>
              <a:rPr lang="en-US" altLang="zh-CN" sz="1400" dirty="0">
                <a:solidFill>
                  <a:schemeClr val="tx1">
                    <a:lumMod val="75000"/>
                    <a:lumOff val="25000"/>
                  </a:schemeClr>
                </a:solidFill>
                <a:latin typeface="FZZhengHeiS-DB-GB" panose="02000000000000000000" pitchFamily="2" charset="0"/>
                <a:ea typeface="FZZhengHeiS-DB-GB" panose="02000000000000000000" pitchFamily="2" charset="0"/>
              </a:rPr>
              <a:t> </a:t>
            </a:r>
            <a:r>
              <a:rPr lang="en-US" altLang="zh-CN" sz="1400" dirty="0" err="1">
                <a:solidFill>
                  <a:schemeClr val="tx1">
                    <a:lumMod val="75000"/>
                    <a:lumOff val="25000"/>
                  </a:schemeClr>
                </a:solidFill>
                <a:latin typeface="FZZhengHeiS-DB-GB" panose="02000000000000000000" pitchFamily="2" charset="0"/>
                <a:ea typeface="FZZhengHeiS-DB-GB" panose="02000000000000000000" pitchFamily="2" charset="0"/>
              </a:rPr>
              <a:t>dengan</a:t>
            </a:r>
            <a:r>
              <a:rPr lang="en-US" altLang="zh-CN" sz="1400" dirty="0">
                <a:solidFill>
                  <a:schemeClr val="tx1">
                    <a:lumMod val="75000"/>
                    <a:lumOff val="25000"/>
                  </a:schemeClr>
                </a:solidFill>
                <a:latin typeface="FZZhengHeiS-DB-GB" panose="02000000000000000000" pitchFamily="2" charset="0"/>
                <a:ea typeface="FZZhengHeiS-DB-GB" panose="02000000000000000000" pitchFamily="2" charset="0"/>
              </a:rPr>
              <a:t> </a:t>
            </a:r>
            <a:r>
              <a:rPr lang="en-US" altLang="zh-CN" sz="1400" dirty="0" err="1">
                <a:solidFill>
                  <a:schemeClr val="tx1">
                    <a:lumMod val="75000"/>
                    <a:lumOff val="25000"/>
                  </a:schemeClr>
                </a:solidFill>
                <a:latin typeface="FZZhengHeiS-DB-GB" panose="02000000000000000000" pitchFamily="2" charset="0"/>
                <a:ea typeface="FZZhengHeiS-DB-GB" panose="02000000000000000000" pitchFamily="2" charset="0"/>
              </a:rPr>
              <a:t>kunci</a:t>
            </a:r>
            <a:r>
              <a:rPr lang="en-US" altLang="zh-CN" sz="1400" dirty="0">
                <a:solidFill>
                  <a:schemeClr val="tx1">
                    <a:lumMod val="75000"/>
                    <a:lumOff val="25000"/>
                  </a:schemeClr>
                </a:solidFill>
                <a:latin typeface="FZZhengHeiS-DB-GB" panose="02000000000000000000" pitchFamily="2" charset="0"/>
                <a:ea typeface="FZZhengHeiS-DB-GB" panose="02000000000000000000" pitchFamily="2" charset="0"/>
              </a:rPr>
              <a:t> </a:t>
            </a:r>
            <a:r>
              <a:rPr lang="en-US" altLang="zh-CN" sz="1400" dirty="0" err="1">
                <a:solidFill>
                  <a:schemeClr val="tx1">
                    <a:lumMod val="75000"/>
                    <a:lumOff val="25000"/>
                  </a:schemeClr>
                </a:solidFill>
                <a:latin typeface="FZZhengHeiS-DB-GB" panose="02000000000000000000" pitchFamily="2" charset="0"/>
                <a:ea typeface="FZZhengHeiS-DB-GB" panose="02000000000000000000" pitchFamily="2" charset="0"/>
              </a:rPr>
              <a:t>privat</a:t>
            </a:r>
            <a:r>
              <a:rPr lang="en-US" altLang="zh-CN" sz="1400" dirty="0">
                <a:solidFill>
                  <a:schemeClr val="tx1">
                    <a:lumMod val="75000"/>
                    <a:lumOff val="25000"/>
                  </a:schemeClr>
                </a:solidFill>
                <a:latin typeface="FZZhengHeiS-DB-GB" panose="02000000000000000000" pitchFamily="2" charset="0"/>
                <a:ea typeface="FZZhengHeiS-DB-GB" panose="02000000000000000000" pitchFamily="2" charset="0"/>
              </a:rPr>
              <a:t> CA.</a:t>
            </a:r>
          </a:p>
          <a:p>
            <a:pPr marL="285750" indent="-285750">
              <a:buFont typeface="Wingdings" panose="05000000000000000000" pitchFamily="2" charset="2"/>
              <a:buChar char="§"/>
            </a:pPr>
            <a:r>
              <a:rPr lang="en-US" altLang="zh-CN" sz="1400" dirty="0" err="1">
                <a:solidFill>
                  <a:schemeClr val="tx1">
                    <a:lumMod val="75000"/>
                    <a:lumOff val="25000"/>
                  </a:schemeClr>
                </a:solidFill>
                <a:latin typeface="FZZhengHeiS-DB-GB" panose="02000000000000000000" pitchFamily="2" charset="0"/>
                <a:ea typeface="FZZhengHeiS-DB-GB" panose="02000000000000000000" pitchFamily="2" charset="0"/>
              </a:rPr>
              <a:t>Caranya</a:t>
            </a:r>
            <a:r>
              <a:rPr lang="en-US" altLang="zh-CN" sz="1400" dirty="0">
                <a:solidFill>
                  <a:schemeClr val="tx1">
                    <a:lumMod val="75000"/>
                    <a:lumOff val="25000"/>
                  </a:schemeClr>
                </a:solidFill>
                <a:latin typeface="FZZhengHeiS-DB-GB" panose="02000000000000000000" pitchFamily="2" charset="0"/>
                <a:ea typeface="FZZhengHeiS-DB-GB" panose="02000000000000000000" pitchFamily="2" charset="0"/>
              </a:rPr>
              <a:t>:</a:t>
            </a:r>
          </a:p>
          <a:p>
            <a:pPr marL="630238" indent="-342900">
              <a:buFont typeface="+mj-lt"/>
              <a:buAutoNum type="arabicParenR"/>
            </a:pPr>
            <a:r>
              <a:rPr lang="en-US" altLang="zh-CN" sz="1400" dirty="0">
                <a:solidFill>
                  <a:schemeClr val="tx1">
                    <a:lumMod val="75000"/>
                    <a:lumOff val="25000"/>
                  </a:schemeClr>
                </a:solidFill>
                <a:latin typeface="FZZhengHeiS-DB-GB" panose="02000000000000000000" pitchFamily="2" charset="0"/>
                <a:ea typeface="FZZhengHeiS-DB-GB" panose="02000000000000000000" pitchFamily="2" charset="0"/>
              </a:rPr>
              <a:t>CA </a:t>
            </a:r>
            <a:r>
              <a:rPr lang="en-US" altLang="zh-CN" sz="1400" dirty="0" err="1">
                <a:solidFill>
                  <a:schemeClr val="tx1">
                    <a:lumMod val="75000"/>
                    <a:lumOff val="25000"/>
                  </a:schemeClr>
                </a:solidFill>
                <a:latin typeface="FZZhengHeiS-DB-GB" panose="02000000000000000000" pitchFamily="2" charset="0"/>
                <a:ea typeface="FZZhengHeiS-DB-GB" panose="02000000000000000000" pitchFamily="2" charset="0"/>
              </a:rPr>
              <a:t>membangkitkan</a:t>
            </a:r>
            <a:r>
              <a:rPr lang="en-US" altLang="zh-CN" sz="1400" dirty="0">
                <a:solidFill>
                  <a:schemeClr val="tx1">
                    <a:lumMod val="75000"/>
                    <a:lumOff val="25000"/>
                  </a:schemeClr>
                </a:solidFill>
                <a:latin typeface="FZZhengHeiS-DB-GB" panose="02000000000000000000" pitchFamily="2" charset="0"/>
                <a:ea typeface="FZZhengHeiS-DB-GB" panose="02000000000000000000" pitchFamily="2" charset="0"/>
              </a:rPr>
              <a:t> </a:t>
            </a:r>
            <a:r>
              <a:rPr lang="en-US" altLang="zh-CN" sz="1400" dirty="0" err="1">
                <a:solidFill>
                  <a:schemeClr val="tx1">
                    <a:lumMod val="75000"/>
                    <a:lumOff val="25000"/>
                  </a:schemeClr>
                </a:solidFill>
                <a:latin typeface="FZZhengHeiS-DB-GB" panose="02000000000000000000" pitchFamily="2" charset="0"/>
                <a:ea typeface="FZZhengHeiS-DB-GB" panose="02000000000000000000" pitchFamily="2" charset="0"/>
              </a:rPr>
              <a:t>nilai</a:t>
            </a:r>
            <a:r>
              <a:rPr lang="en-US" altLang="zh-CN" sz="1400" dirty="0">
                <a:solidFill>
                  <a:schemeClr val="tx1">
                    <a:lumMod val="75000"/>
                    <a:lumOff val="25000"/>
                  </a:schemeClr>
                </a:solidFill>
                <a:latin typeface="FZZhengHeiS-DB-GB" panose="02000000000000000000" pitchFamily="2" charset="0"/>
                <a:ea typeface="FZZhengHeiS-DB-GB" panose="02000000000000000000" pitchFamily="2" charset="0"/>
              </a:rPr>
              <a:t> hash </a:t>
            </a:r>
            <a:r>
              <a:rPr lang="en-US" altLang="zh-CN" sz="1400" dirty="0" err="1">
                <a:solidFill>
                  <a:schemeClr val="tx1">
                    <a:lumMod val="75000"/>
                    <a:lumOff val="25000"/>
                  </a:schemeClr>
                </a:solidFill>
                <a:latin typeface="FZZhengHeiS-DB-GB" panose="02000000000000000000" pitchFamily="2" charset="0"/>
                <a:ea typeface="FZZhengHeiS-DB-GB" panose="02000000000000000000" pitchFamily="2" charset="0"/>
              </a:rPr>
              <a:t>dari</a:t>
            </a:r>
            <a:r>
              <a:rPr lang="en-US" altLang="zh-CN" sz="1400" dirty="0">
                <a:solidFill>
                  <a:schemeClr val="tx1">
                    <a:lumMod val="75000"/>
                    <a:lumOff val="25000"/>
                  </a:schemeClr>
                </a:solidFill>
                <a:latin typeface="FZZhengHeiS-DB-GB" panose="02000000000000000000" pitchFamily="2" charset="0"/>
                <a:ea typeface="FZZhengHeiS-DB-GB" panose="02000000000000000000" pitchFamily="2" charset="0"/>
              </a:rPr>
              <a:t> </a:t>
            </a:r>
            <a:r>
              <a:rPr lang="en-US" altLang="zh-CN" sz="1400" dirty="0" err="1">
                <a:solidFill>
                  <a:schemeClr val="tx1">
                    <a:lumMod val="75000"/>
                    <a:lumOff val="25000"/>
                  </a:schemeClr>
                </a:solidFill>
                <a:latin typeface="FZZhengHeiS-DB-GB" panose="02000000000000000000" pitchFamily="2" charset="0"/>
                <a:ea typeface="FZZhengHeiS-DB-GB" panose="02000000000000000000" pitchFamily="2" charset="0"/>
              </a:rPr>
              <a:t>kunci</a:t>
            </a:r>
            <a:r>
              <a:rPr lang="en-US" altLang="zh-CN" sz="1400" dirty="0">
                <a:solidFill>
                  <a:schemeClr val="tx1">
                    <a:lumMod val="75000"/>
                    <a:lumOff val="25000"/>
                  </a:schemeClr>
                </a:solidFill>
                <a:latin typeface="FZZhengHeiS-DB-GB" panose="02000000000000000000" pitchFamily="2" charset="0"/>
                <a:ea typeface="FZZhengHeiS-DB-GB" panose="02000000000000000000" pitchFamily="2" charset="0"/>
              </a:rPr>
              <a:t> </a:t>
            </a:r>
            <a:r>
              <a:rPr lang="en-US" altLang="zh-CN" sz="1400" dirty="0" err="1">
                <a:solidFill>
                  <a:schemeClr val="tx1">
                    <a:lumMod val="75000"/>
                    <a:lumOff val="25000"/>
                  </a:schemeClr>
                </a:solidFill>
                <a:latin typeface="FZZhengHeiS-DB-GB" panose="02000000000000000000" pitchFamily="2" charset="0"/>
                <a:ea typeface="FZZhengHeiS-DB-GB" panose="02000000000000000000" pitchFamily="2" charset="0"/>
              </a:rPr>
              <a:t>publik</a:t>
            </a:r>
            <a:r>
              <a:rPr lang="en-US" altLang="zh-CN" sz="1400" dirty="0">
                <a:solidFill>
                  <a:schemeClr val="tx1">
                    <a:lumMod val="75000"/>
                    <a:lumOff val="25000"/>
                  </a:schemeClr>
                </a:solidFill>
                <a:latin typeface="FZZhengHeiS-DB-GB" panose="02000000000000000000" pitchFamily="2" charset="0"/>
                <a:ea typeface="FZZhengHeiS-DB-GB" panose="02000000000000000000" pitchFamily="2" charset="0"/>
              </a:rPr>
              <a:t> dan </a:t>
            </a:r>
            <a:r>
              <a:rPr lang="en-US" altLang="zh-CN" sz="1400" dirty="0" err="1">
                <a:solidFill>
                  <a:schemeClr val="tx1">
                    <a:lumMod val="75000"/>
                    <a:lumOff val="25000"/>
                  </a:schemeClr>
                </a:solidFill>
                <a:latin typeface="FZZhengHeiS-DB-GB" panose="02000000000000000000" pitchFamily="2" charset="0"/>
                <a:ea typeface="FZZhengHeiS-DB-GB" panose="02000000000000000000" pitchFamily="2" charset="0"/>
              </a:rPr>
              <a:t>semua</a:t>
            </a:r>
            <a:r>
              <a:rPr lang="en-US" altLang="zh-CN" sz="1400" dirty="0">
                <a:solidFill>
                  <a:schemeClr val="tx1">
                    <a:lumMod val="75000"/>
                    <a:lumOff val="25000"/>
                  </a:schemeClr>
                </a:solidFill>
                <a:latin typeface="FZZhengHeiS-DB-GB" panose="02000000000000000000" pitchFamily="2" charset="0"/>
                <a:ea typeface="FZZhengHeiS-DB-GB" panose="02000000000000000000" pitchFamily="2" charset="0"/>
              </a:rPr>
              <a:t> </a:t>
            </a:r>
            <a:r>
              <a:rPr lang="en-US" altLang="zh-CN" sz="1400" dirty="0" err="1">
                <a:solidFill>
                  <a:schemeClr val="tx1">
                    <a:lumMod val="75000"/>
                    <a:lumOff val="25000"/>
                  </a:schemeClr>
                </a:solidFill>
                <a:latin typeface="FZZhengHeiS-DB-GB" panose="02000000000000000000" pitchFamily="2" charset="0"/>
                <a:ea typeface="FZZhengHeiS-DB-GB" panose="02000000000000000000" pitchFamily="2" charset="0"/>
              </a:rPr>
              <a:t>informasi</a:t>
            </a:r>
            <a:r>
              <a:rPr lang="en-US" altLang="zh-CN" sz="1400" dirty="0">
                <a:solidFill>
                  <a:schemeClr val="tx1">
                    <a:lumMod val="75000"/>
                    <a:lumOff val="25000"/>
                  </a:schemeClr>
                </a:solidFill>
                <a:latin typeface="FZZhengHeiS-DB-GB" panose="02000000000000000000" pitchFamily="2" charset="0"/>
                <a:ea typeface="FZZhengHeiS-DB-GB" panose="02000000000000000000" pitchFamily="2" charset="0"/>
              </a:rPr>
              <a:t> </a:t>
            </a:r>
            <a:r>
              <a:rPr lang="en-US" altLang="zh-CN" sz="1400" dirty="0" err="1">
                <a:solidFill>
                  <a:schemeClr val="tx1">
                    <a:lumMod val="75000"/>
                    <a:lumOff val="25000"/>
                  </a:schemeClr>
                </a:solidFill>
                <a:latin typeface="FZZhengHeiS-DB-GB" panose="02000000000000000000" pitchFamily="2" charset="0"/>
                <a:ea typeface="FZZhengHeiS-DB-GB" panose="02000000000000000000" pitchFamily="2" charset="0"/>
              </a:rPr>
              <a:t>pemohon</a:t>
            </a:r>
            <a:r>
              <a:rPr lang="en-US" altLang="zh-CN" sz="1400" dirty="0">
                <a:solidFill>
                  <a:schemeClr val="tx1">
                    <a:lumMod val="75000"/>
                    <a:lumOff val="25000"/>
                  </a:schemeClr>
                </a:solidFill>
                <a:latin typeface="FZZhengHeiS-DB-GB" panose="02000000000000000000" pitchFamily="2" charset="0"/>
                <a:ea typeface="FZZhengHeiS-DB-GB" panose="02000000000000000000" pitchFamily="2" charset="0"/>
              </a:rPr>
              <a:t> </a:t>
            </a:r>
            <a:r>
              <a:rPr lang="en-US" altLang="zh-CN" sz="1400" dirty="0" err="1">
                <a:solidFill>
                  <a:schemeClr val="tx1">
                    <a:lumMod val="75000"/>
                    <a:lumOff val="25000"/>
                  </a:schemeClr>
                </a:solidFill>
                <a:latin typeface="FZZhengHeiS-DB-GB" panose="02000000000000000000" pitchFamily="2" charset="0"/>
                <a:ea typeface="FZZhengHeiS-DB-GB" panose="02000000000000000000" pitchFamily="2" charset="0"/>
              </a:rPr>
              <a:t>sertifikat</a:t>
            </a:r>
            <a:r>
              <a:rPr lang="en-US" altLang="zh-CN" sz="1400" dirty="0">
                <a:solidFill>
                  <a:schemeClr val="tx1">
                    <a:lumMod val="75000"/>
                    <a:lumOff val="25000"/>
                  </a:schemeClr>
                </a:solidFill>
                <a:latin typeface="FZZhengHeiS-DB-GB" panose="02000000000000000000" pitchFamily="2" charset="0"/>
                <a:ea typeface="FZZhengHeiS-DB-GB" panose="02000000000000000000" pitchFamily="2" charset="0"/>
              </a:rPr>
              <a:t>. </a:t>
            </a:r>
            <a:r>
              <a:rPr lang="en-US" altLang="zh-CN" sz="1400" dirty="0" err="1">
                <a:solidFill>
                  <a:schemeClr val="tx1">
                    <a:lumMod val="75000"/>
                    <a:lumOff val="25000"/>
                  </a:schemeClr>
                </a:solidFill>
                <a:latin typeface="FZZhengHeiS-DB-GB" panose="02000000000000000000" pitchFamily="2" charset="0"/>
                <a:ea typeface="FZZhengHeiS-DB-GB" panose="02000000000000000000" pitchFamily="2" charset="0"/>
              </a:rPr>
              <a:t>Fungsi</a:t>
            </a:r>
            <a:r>
              <a:rPr lang="en-US" altLang="zh-CN" sz="1400" dirty="0">
                <a:solidFill>
                  <a:schemeClr val="tx1">
                    <a:lumMod val="75000"/>
                    <a:lumOff val="25000"/>
                  </a:schemeClr>
                </a:solidFill>
                <a:latin typeface="FZZhengHeiS-DB-GB" panose="02000000000000000000" pitchFamily="2" charset="0"/>
                <a:ea typeface="FZZhengHeiS-DB-GB" panose="02000000000000000000" pitchFamily="2" charset="0"/>
              </a:rPr>
              <a:t> hash yang </a:t>
            </a:r>
            <a:r>
              <a:rPr lang="en-US" altLang="zh-CN" sz="1400" dirty="0" err="1">
                <a:solidFill>
                  <a:schemeClr val="tx1">
                    <a:lumMod val="75000"/>
                    <a:lumOff val="25000"/>
                  </a:schemeClr>
                </a:solidFill>
                <a:latin typeface="FZZhengHeiS-DB-GB" panose="02000000000000000000" pitchFamily="2" charset="0"/>
                <a:ea typeface="FZZhengHeiS-DB-GB" panose="02000000000000000000" pitchFamily="2" charset="0"/>
              </a:rPr>
              <a:t>digunakan</a:t>
            </a:r>
            <a:r>
              <a:rPr lang="en-US" altLang="zh-CN" sz="1400" dirty="0">
                <a:solidFill>
                  <a:schemeClr val="tx1">
                    <a:lumMod val="75000"/>
                    <a:lumOff val="25000"/>
                  </a:schemeClr>
                </a:solidFill>
                <a:latin typeface="FZZhengHeiS-DB-GB" panose="02000000000000000000" pitchFamily="2" charset="0"/>
                <a:ea typeface="FZZhengHeiS-DB-GB" panose="02000000000000000000" pitchFamily="2" charset="0"/>
              </a:rPr>
              <a:t> </a:t>
            </a:r>
            <a:r>
              <a:rPr lang="en-US" altLang="zh-CN" sz="1400" dirty="0" err="1">
                <a:solidFill>
                  <a:schemeClr val="tx1">
                    <a:lumMod val="75000"/>
                    <a:lumOff val="25000"/>
                  </a:schemeClr>
                </a:solidFill>
                <a:latin typeface="FZZhengHeiS-DB-GB" panose="02000000000000000000" pitchFamily="2" charset="0"/>
                <a:ea typeface="FZZhengHeiS-DB-GB" panose="02000000000000000000" pitchFamily="2" charset="0"/>
              </a:rPr>
              <a:t>contohnya</a:t>
            </a:r>
            <a:r>
              <a:rPr lang="en-US" altLang="zh-CN" sz="1400" dirty="0">
                <a:solidFill>
                  <a:schemeClr val="tx1">
                    <a:lumMod val="75000"/>
                    <a:lumOff val="25000"/>
                  </a:schemeClr>
                </a:solidFill>
                <a:latin typeface="FZZhengHeiS-DB-GB" panose="02000000000000000000" pitchFamily="2" charset="0"/>
                <a:ea typeface="FZZhengHeiS-DB-GB" panose="02000000000000000000" pitchFamily="2" charset="0"/>
              </a:rPr>
              <a:t>: MD5 </a:t>
            </a:r>
            <a:r>
              <a:rPr lang="en-US" altLang="zh-CN" sz="1400" dirty="0" err="1">
                <a:solidFill>
                  <a:schemeClr val="tx1">
                    <a:lumMod val="75000"/>
                    <a:lumOff val="25000"/>
                  </a:schemeClr>
                </a:solidFill>
                <a:latin typeface="FZZhengHeiS-DB-GB" panose="02000000000000000000" pitchFamily="2" charset="0"/>
                <a:ea typeface="FZZhengHeiS-DB-GB" panose="02000000000000000000" pitchFamily="2" charset="0"/>
              </a:rPr>
              <a:t>atau</a:t>
            </a:r>
            <a:r>
              <a:rPr lang="en-US" altLang="zh-CN" sz="1400" dirty="0">
                <a:solidFill>
                  <a:schemeClr val="tx1">
                    <a:lumMod val="75000"/>
                    <a:lumOff val="25000"/>
                  </a:schemeClr>
                </a:solidFill>
                <a:latin typeface="FZZhengHeiS-DB-GB" panose="02000000000000000000" pitchFamily="2" charset="0"/>
                <a:ea typeface="FZZhengHeiS-DB-GB" panose="02000000000000000000" pitchFamily="2" charset="0"/>
              </a:rPr>
              <a:t> SHA.</a:t>
            </a:r>
          </a:p>
          <a:p>
            <a:pPr marL="630238" indent="-342900">
              <a:buFont typeface="+mj-lt"/>
              <a:buAutoNum type="arabicParenR"/>
            </a:pPr>
            <a:r>
              <a:rPr lang="en-US" altLang="zh-CN" sz="1400" dirty="0" err="1">
                <a:solidFill>
                  <a:schemeClr val="tx1">
                    <a:lumMod val="75000"/>
                    <a:lumOff val="25000"/>
                  </a:schemeClr>
                </a:solidFill>
                <a:latin typeface="FZZhengHeiS-DB-GB" panose="02000000000000000000" pitchFamily="2" charset="0"/>
                <a:ea typeface="FZZhengHeiS-DB-GB" panose="02000000000000000000" pitchFamily="2" charset="0"/>
              </a:rPr>
              <a:t>Kemudian</a:t>
            </a:r>
            <a:r>
              <a:rPr lang="en-US" altLang="zh-CN" sz="1400" dirty="0">
                <a:solidFill>
                  <a:schemeClr val="tx1">
                    <a:lumMod val="75000"/>
                    <a:lumOff val="25000"/>
                  </a:schemeClr>
                </a:solidFill>
                <a:latin typeface="FZZhengHeiS-DB-GB" panose="02000000000000000000" pitchFamily="2" charset="0"/>
                <a:ea typeface="FZZhengHeiS-DB-GB" panose="02000000000000000000" pitchFamily="2" charset="0"/>
              </a:rPr>
              <a:t>, CA </a:t>
            </a:r>
            <a:r>
              <a:rPr lang="en-US" altLang="zh-CN" sz="1400" dirty="0" err="1">
                <a:solidFill>
                  <a:schemeClr val="tx1">
                    <a:lumMod val="75000"/>
                    <a:lumOff val="25000"/>
                  </a:schemeClr>
                </a:solidFill>
                <a:latin typeface="FZZhengHeiS-DB-GB" panose="02000000000000000000" pitchFamily="2" charset="0"/>
                <a:ea typeface="FZZhengHeiS-DB-GB" panose="02000000000000000000" pitchFamily="2" charset="0"/>
              </a:rPr>
              <a:t>mengenkripsi</a:t>
            </a:r>
            <a:r>
              <a:rPr lang="en-US" altLang="zh-CN" sz="1400" dirty="0">
                <a:solidFill>
                  <a:schemeClr val="tx1">
                    <a:lumMod val="75000"/>
                    <a:lumOff val="25000"/>
                  </a:schemeClr>
                </a:solidFill>
                <a:latin typeface="FZZhengHeiS-DB-GB" panose="02000000000000000000" pitchFamily="2" charset="0"/>
                <a:ea typeface="FZZhengHeiS-DB-GB" panose="02000000000000000000" pitchFamily="2" charset="0"/>
              </a:rPr>
              <a:t> </a:t>
            </a:r>
            <a:r>
              <a:rPr lang="en-US" altLang="zh-CN" sz="1400" dirty="0" err="1">
                <a:solidFill>
                  <a:schemeClr val="tx1">
                    <a:lumMod val="75000"/>
                    <a:lumOff val="25000"/>
                  </a:schemeClr>
                </a:solidFill>
                <a:latin typeface="FZZhengHeiS-DB-GB" panose="02000000000000000000" pitchFamily="2" charset="0"/>
                <a:ea typeface="FZZhengHeiS-DB-GB" panose="02000000000000000000" pitchFamily="2" charset="0"/>
              </a:rPr>
              <a:t>nilai</a:t>
            </a:r>
            <a:r>
              <a:rPr lang="en-US" altLang="zh-CN" sz="1400" dirty="0">
                <a:solidFill>
                  <a:schemeClr val="tx1">
                    <a:lumMod val="75000"/>
                    <a:lumOff val="25000"/>
                  </a:schemeClr>
                </a:solidFill>
                <a:latin typeface="FZZhengHeiS-DB-GB" panose="02000000000000000000" pitchFamily="2" charset="0"/>
                <a:ea typeface="FZZhengHeiS-DB-GB" panose="02000000000000000000" pitchFamily="2" charset="0"/>
              </a:rPr>
              <a:t> hash </a:t>
            </a:r>
            <a:r>
              <a:rPr lang="en-US" altLang="zh-CN" sz="1400" dirty="0" err="1">
                <a:solidFill>
                  <a:schemeClr val="tx1">
                    <a:lumMod val="75000"/>
                    <a:lumOff val="25000"/>
                  </a:schemeClr>
                </a:solidFill>
                <a:latin typeface="FZZhengHeiS-DB-GB" panose="02000000000000000000" pitchFamily="2" charset="0"/>
                <a:ea typeface="FZZhengHeiS-DB-GB" panose="02000000000000000000" pitchFamily="2" charset="0"/>
              </a:rPr>
              <a:t>tersebut</a:t>
            </a:r>
            <a:r>
              <a:rPr lang="en-US" altLang="zh-CN" sz="1400" dirty="0">
                <a:solidFill>
                  <a:schemeClr val="tx1">
                    <a:lumMod val="75000"/>
                    <a:lumOff val="25000"/>
                  </a:schemeClr>
                </a:solidFill>
                <a:latin typeface="FZZhengHeiS-DB-GB" panose="02000000000000000000" pitchFamily="2" charset="0"/>
                <a:ea typeface="FZZhengHeiS-DB-GB" panose="02000000000000000000" pitchFamily="2" charset="0"/>
              </a:rPr>
              <a:t> </a:t>
            </a:r>
            <a:r>
              <a:rPr lang="en-US" altLang="zh-CN" sz="1400" dirty="0" err="1">
                <a:solidFill>
                  <a:schemeClr val="tx1">
                    <a:lumMod val="75000"/>
                    <a:lumOff val="25000"/>
                  </a:schemeClr>
                </a:solidFill>
                <a:latin typeface="FZZhengHeiS-DB-GB" panose="02000000000000000000" pitchFamily="2" charset="0"/>
                <a:ea typeface="FZZhengHeiS-DB-GB" panose="02000000000000000000" pitchFamily="2" charset="0"/>
              </a:rPr>
              <a:t>dengan</a:t>
            </a:r>
            <a:r>
              <a:rPr lang="en-US" altLang="zh-CN" sz="1400" dirty="0">
                <a:solidFill>
                  <a:schemeClr val="tx1">
                    <a:lumMod val="75000"/>
                    <a:lumOff val="25000"/>
                  </a:schemeClr>
                </a:solidFill>
                <a:latin typeface="FZZhengHeiS-DB-GB" panose="02000000000000000000" pitchFamily="2" charset="0"/>
                <a:ea typeface="FZZhengHeiS-DB-GB" panose="02000000000000000000" pitchFamily="2" charset="0"/>
              </a:rPr>
              <a:t> </a:t>
            </a:r>
            <a:r>
              <a:rPr lang="en-US" altLang="zh-CN" sz="1400" dirty="0" err="1">
                <a:solidFill>
                  <a:schemeClr val="tx1">
                    <a:lumMod val="75000"/>
                    <a:lumOff val="25000"/>
                  </a:schemeClr>
                </a:solidFill>
                <a:latin typeface="FZZhengHeiS-DB-GB" panose="02000000000000000000" pitchFamily="2" charset="0"/>
                <a:ea typeface="FZZhengHeiS-DB-GB" panose="02000000000000000000" pitchFamily="2" charset="0"/>
              </a:rPr>
              <a:t>menggunakan</a:t>
            </a:r>
            <a:r>
              <a:rPr lang="en-US" altLang="zh-CN" sz="1400" dirty="0">
                <a:solidFill>
                  <a:schemeClr val="tx1">
                    <a:lumMod val="75000"/>
                    <a:lumOff val="25000"/>
                  </a:schemeClr>
                </a:solidFill>
                <a:latin typeface="FZZhengHeiS-DB-GB" panose="02000000000000000000" pitchFamily="2" charset="0"/>
                <a:ea typeface="FZZhengHeiS-DB-GB" panose="02000000000000000000" pitchFamily="2" charset="0"/>
              </a:rPr>
              <a:t> </a:t>
            </a:r>
            <a:r>
              <a:rPr lang="en-US" altLang="zh-CN" sz="1400" dirty="0" err="1">
                <a:solidFill>
                  <a:schemeClr val="tx1">
                    <a:lumMod val="75000"/>
                    <a:lumOff val="25000"/>
                  </a:schemeClr>
                </a:solidFill>
                <a:latin typeface="FZZhengHeiS-DB-GB" panose="02000000000000000000" pitchFamily="2" charset="0"/>
                <a:ea typeface="FZZhengHeiS-DB-GB" panose="02000000000000000000" pitchFamily="2" charset="0"/>
              </a:rPr>
              <a:t>kunci</a:t>
            </a:r>
            <a:r>
              <a:rPr lang="en-US" altLang="zh-CN" sz="1400" dirty="0">
                <a:solidFill>
                  <a:schemeClr val="tx1">
                    <a:lumMod val="75000"/>
                    <a:lumOff val="25000"/>
                  </a:schemeClr>
                </a:solidFill>
                <a:latin typeface="FZZhengHeiS-DB-GB" panose="02000000000000000000" pitchFamily="2" charset="0"/>
                <a:ea typeface="FZZhengHeiS-DB-GB" panose="02000000000000000000" pitchFamily="2" charset="0"/>
              </a:rPr>
              <a:t> </a:t>
            </a:r>
            <a:r>
              <a:rPr lang="en-US" altLang="zh-CN" sz="1400" dirty="0" err="1">
                <a:solidFill>
                  <a:schemeClr val="tx1">
                    <a:lumMod val="75000"/>
                    <a:lumOff val="25000"/>
                  </a:schemeClr>
                </a:solidFill>
                <a:latin typeface="FZZhengHeiS-DB-GB" panose="02000000000000000000" pitchFamily="2" charset="0"/>
                <a:ea typeface="FZZhengHeiS-DB-GB" panose="02000000000000000000" pitchFamily="2" charset="0"/>
              </a:rPr>
              <a:t>privat</a:t>
            </a:r>
            <a:r>
              <a:rPr lang="en-US" altLang="zh-CN" sz="1400" dirty="0">
                <a:solidFill>
                  <a:schemeClr val="tx1">
                    <a:lumMod val="75000"/>
                    <a:lumOff val="25000"/>
                  </a:schemeClr>
                </a:solidFill>
                <a:latin typeface="FZZhengHeiS-DB-GB" panose="02000000000000000000" pitchFamily="2" charset="0"/>
                <a:ea typeface="FZZhengHeiS-DB-GB" panose="02000000000000000000" pitchFamily="2" charset="0"/>
              </a:rPr>
              <a:t> CA. </a:t>
            </a:r>
            <a:r>
              <a:rPr lang="en-US" altLang="zh-CN" sz="1400" dirty="0" err="1">
                <a:solidFill>
                  <a:schemeClr val="tx1">
                    <a:lumMod val="75000"/>
                    <a:lumOff val="25000"/>
                  </a:schemeClr>
                </a:solidFill>
                <a:latin typeface="FZZhengHeiS-DB-GB" panose="02000000000000000000" pitchFamily="2" charset="0"/>
                <a:ea typeface="FZZhengHeiS-DB-GB" panose="02000000000000000000" pitchFamily="2" charset="0"/>
              </a:rPr>
              <a:t>Hasilnya</a:t>
            </a:r>
            <a:r>
              <a:rPr lang="en-US" altLang="zh-CN" sz="1400" dirty="0">
                <a:solidFill>
                  <a:schemeClr val="tx1">
                    <a:lumMod val="75000"/>
                    <a:lumOff val="25000"/>
                  </a:schemeClr>
                </a:solidFill>
                <a:latin typeface="FZZhengHeiS-DB-GB" panose="02000000000000000000" pitchFamily="2" charset="0"/>
                <a:ea typeface="FZZhengHeiS-DB-GB" panose="02000000000000000000" pitchFamily="2" charset="0"/>
              </a:rPr>
              <a:t> </a:t>
            </a:r>
            <a:r>
              <a:rPr lang="en-US" altLang="zh-CN" sz="1400" dirty="0" err="1">
                <a:solidFill>
                  <a:schemeClr val="tx1">
                    <a:lumMod val="75000"/>
                    <a:lumOff val="25000"/>
                  </a:schemeClr>
                </a:solidFill>
                <a:latin typeface="FZZhengHeiS-DB-GB" panose="02000000000000000000" pitchFamily="2" charset="0"/>
                <a:ea typeface="FZZhengHeiS-DB-GB" panose="02000000000000000000" pitchFamily="2" charset="0"/>
              </a:rPr>
              <a:t>adalah</a:t>
            </a:r>
            <a:r>
              <a:rPr lang="en-US" altLang="zh-CN" sz="1400" dirty="0">
                <a:solidFill>
                  <a:schemeClr val="tx1">
                    <a:lumMod val="75000"/>
                    <a:lumOff val="25000"/>
                  </a:schemeClr>
                </a:solidFill>
                <a:latin typeface="FZZhengHeiS-DB-GB" panose="02000000000000000000" pitchFamily="2" charset="0"/>
                <a:ea typeface="FZZhengHeiS-DB-GB" panose="02000000000000000000" pitchFamily="2" charset="0"/>
              </a:rPr>
              <a:t> </a:t>
            </a:r>
            <a:r>
              <a:rPr lang="en-US" altLang="zh-CN" sz="1400" dirty="0" err="1">
                <a:solidFill>
                  <a:schemeClr val="tx1">
                    <a:lumMod val="75000"/>
                    <a:lumOff val="25000"/>
                  </a:schemeClr>
                </a:solidFill>
                <a:latin typeface="FZZhengHeiS-DB-GB" panose="02000000000000000000" pitchFamily="2" charset="0"/>
                <a:ea typeface="FZZhengHeiS-DB-GB" panose="02000000000000000000" pitchFamily="2" charset="0"/>
              </a:rPr>
              <a:t>tanda</a:t>
            </a:r>
            <a:r>
              <a:rPr lang="en-US" altLang="zh-CN" sz="1400" dirty="0">
                <a:solidFill>
                  <a:schemeClr val="tx1">
                    <a:lumMod val="75000"/>
                    <a:lumOff val="25000"/>
                  </a:schemeClr>
                </a:solidFill>
                <a:latin typeface="FZZhengHeiS-DB-GB" panose="02000000000000000000" pitchFamily="2" charset="0"/>
                <a:ea typeface="FZZhengHeiS-DB-GB" panose="02000000000000000000" pitchFamily="2" charset="0"/>
              </a:rPr>
              <a:t> </a:t>
            </a:r>
            <a:r>
              <a:rPr lang="en-US" altLang="zh-CN" sz="1400" dirty="0" err="1">
                <a:solidFill>
                  <a:schemeClr val="tx1">
                    <a:lumMod val="75000"/>
                    <a:lumOff val="25000"/>
                  </a:schemeClr>
                </a:solidFill>
                <a:latin typeface="FZZhengHeiS-DB-GB" panose="02000000000000000000" pitchFamily="2" charset="0"/>
                <a:ea typeface="FZZhengHeiS-DB-GB" panose="02000000000000000000" pitchFamily="2" charset="0"/>
              </a:rPr>
              <a:t>tangan</a:t>
            </a:r>
            <a:r>
              <a:rPr lang="en-US" altLang="zh-CN" sz="1400" dirty="0">
                <a:solidFill>
                  <a:schemeClr val="tx1">
                    <a:lumMod val="75000"/>
                    <a:lumOff val="25000"/>
                  </a:schemeClr>
                </a:solidFill>
                <a:latin typeface="FZZhengHeiS-DB-GB" panose="02000000000000000000" pitchFamily="2" charset="0"/>
                <a:ea typeface="FZZhengHeiS-DB-GB" panose="02000000000000000000" pitchFamily="2" charset="0"/>
              </a:rPr>
              <a:t> CA.</a:t>
            </a:r>
          </a:p>
          <a:p>
            <a:pPr marL="285750" indent="-285750">
              <a:buFont typeface="Wingdings" panose="05000000000000000000" pitchFamily="2" charset="2"/>
              <a:buChar char="§"/>
            </a:pPr>
            <a:endParaRPr lang="en-US" altLang="zh-CN" sz="1400" dirty="0">
              <a:solidFill>
                <a:schemeClr val="tx1">
                  <a:lumMod val="75000"/>
                  <a:lumOff val="25000"/>
                </a:schemeClr>
              </a:solidFill>
              <a:latin typeface="FZZhengHeiS-DB-GB" panose="02000000000000000000" pitchFamily="2" charset="0"/>
              <a:ea typeface="FZZhengHeiS-DB-GB" panose="02000000000000000000" pitchFamily="2" charset="0"/>
            </a:endParaRPr>
          </a:p>
          <a:p>
            <a:pPr marL="285750" indent="-285750">
              <a:buFont typeface="Wingdings" panose="05000000000000000000" pitchFamily="2" charset="2"/>
              <a:buChar char="§"/>
            </a:pPr>
            <a:endParaRPr lang="en-US" altLang="zh-CN" sz="1400" dirty="0">
              <a:solidFill>
                <a:schemeClr val="tx1">
                  <a:lumMod val="75000"/>
                  <a:lumOff val="25000"/>
                </a:schemeClr>
              </a:solidFill>
              <a:latin typeface="FZZhengHeiS-DB-GB" panose="02000000000000000000" pitchFamily="2" charset="0"/>
              <a:ea typeface="FZZhengHeiS-DB-GB" panose="02000000000000000000" pitchFamily="2" charset="0"/>
            </a:endParaRPr>
          </a:p>
        </p:txBody>
      </p:sp>
    </p:spTree>
    <p:extLst>
      <p:ext uri="{BB962C8B-B14F-4D97-AF65-F5344CB8AC3E}">
        <p14:creationId xmlns:p14="http://schemas.microsoft.com/office/powerpoint/2010/main" val="2826523293"/>
      </p:ext>
    </p:extLst>
  </p:cSld>
  <p:clrMapOvr>
    <a:masterClrMapping/>
  </p:clrMapOvr>
  <mc:AlternateContent xmlns:mc="http://schemas.openxmlformats.org/markup-compatibility/2006" xmlns:p14="http://schemas.microsoft.com/office/powerpoint/2010/main">
    <mc:Choice Requires="p14">
      <p:transition p14:dur="10"/>
    </mc:Choice>
    <mc:Fallback xmlns="" xmlns:a14="http://schemas.microsoft.com/office/drawing/2010/main">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ounded Rectangle 7">
            <a:extLst>
              <a:ext uri="{FF2B5EF4-FFF2-40B4-BE49-F238E27FC236}">
                <a16:creationId xmlns:a16="http://schemas.microsoft.com/office/drawing/2014/main" id="{E03D10BD-3CA2-49C0-900C-9ABC644263B8}"/>
              </a:ext>
            </a:extLst>
          </p:cNvPr>
          <p:cNvSpPr/>
          <p:nvPr/>
        </p:nvSpPr>
        <p:spPr>
          <a:xfrm>
            <a:off x="9910885" y="285938"/>
            <a:ext cx="1325057" cy="413563"/>
          </a:xfrm>
          <a:prstGeom prst="roundRect">
            <a:avLst>
              <a:gd name="adj" fmla="val 50000"/>
            </a:avLst>
          </a:prstGeom>
          <a:solidFill>
            <a:schemeClr val="bg1">
              <a:alpha val="0"/>
            </a:schemeClr>
          </a:solidFill>
          <a:ln w="158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700" dirty="0">
                <a:solidFill>
                  <a:schemeClr val="tx1"/>
                </a:solidFill>
              </a:rPr>
              <a:t>LOGO</a:t>
            </a:r>
            <a:endParaRPr lang="ko-KR" altLang="en-US" sz="2700" dirty="0">
              <a:solidFill>
                <a:schemeClr val="tx1"/>
              </a:solidFill>
            </a:endParaRPr>
          </a:p>
        </p:txBody>
      </p:sp>
      <p:sp>
        <p:nvSpPr>
          <p:cNvPr id="25" name="椭圆 6">
            <a:extLst>
              <a:ext uri="{FF2B5EF4-FFF2-40B4-BE49-F238E27FC236}">
                <a16:creationId xmlns:a16="http://schemas.microsoft.com/office/drawing/2014/main" id="{615FF3F8-B2A9-431C-BBF1-957DE404D3A5}"/>
              </a:ext>
            </a:extLst>
          </p:cNvPr>
          <p:cNvSpPr/>
          <p:nvPr/>
        </p:nvSpPr>
        <p:spPr>
          <a:xfrm>
            <a:off x="956058" y="369975"/>
            <a:ext cx="402626" cy="402626"/>
          </a:xfrm>
          <a:prstGeom prst="ellipse">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chemeClr val="bg1"/>
                </a:solidFill>
                <a:latin typeface="FuturaBookC" pitchFamily="2" charset="-52"/>
              </a:rPr>
              <a:t>1</a:t>
            </a:r>
            <a:endParaRPr lang="zh-CN" altLang="en-US" sz="2800" b="1" dirty="0">
              <a:solidFill>
                <a:schemeClr val="bg1"/>
              </a:solidFill>
              <a:latin typeface="FuturaBookC" pitchFamily="2" charset="-52"/>
            </a:endParaRPr>
          </a:p>
        </p:txBody>
      </p:sp>
      <p:sp>
        <p:nvSpPr>
          <p:cNvPr id="26" name="文本框 7">
            <a:extLst>
              <a:ext uri="{FF2B5EF4-FFF2-40B4-BE49-F238E27FC236}">
                <a16:creationId xmlns:a16="http://schemas.microsoft.com/office/drawing/2014/main" id="{6C34E6B3-AF7D-49ED-B15C-F7B5C4FA85DE}"/>
              </a:ext>
            </a:extLst>
          </p:cNvPr>
          <p:cNvSpPr txBox="1"/>
          <p:nvPr/>
        </p:nvSpPr>
        <p:spPr>
          <a:xfrm>
            <a:off x="1551113" y="285938"/>
            <a:ext cx="5760360" cy="523220"/>
          </a:xfrm>
          <a:prstGeom prst="rect">
            <a:avLst/>
          </a:prstGeom>
          <a:noFill/>
        </p:spPr>
        <p:txBody>
          <a:bodyPr wrap="square" rtlCol="0">
            <a:spAutoFit/>
          </a:bodyPr>
          <a:lstStyle/>
          <a:p>
            <a:r>
              <a:rPr lang="en-US" altLang="zh-CN" sz="2800" dirty="0" err="1">
                <a:solidFill>
                  <a:srgbClr val="1C4885"/>
                </a:solidFill>
                <a:latin typeface="FZZhengHeiS-DB-GB" panose="02000000000000000000" pitchFamily="2" charset="0"/>
                <a:ea typeface="FZZhengHeiS-DB-GB" panose="02000000000000000000" pitchFamily="2" charset="0"/>
              </a:rPr>
              <a:t>Sertifikat</a:t>
            </a:r>
            <a:r>
              <a:rPr lang="en-US" altLang="zh-CN" sz="2800" dirty="0">
                <a:solidFill>
                  <a:srgbClr val="1C4885"/>
                </a:solidFill>
                <a:latin typeface="FZZhengHeiS-DB-GB" panose="02000000000000000000" pitchFamily="2" charset="0"/>
                <a:ea typeface="FZZhengHeiS-DB-GB" panose="02000000000000000000" pitchFamily="2" charset="0"/>
              </a:rPr>
              <a:t> Digital</a:t>
            </a:r>
            <a:endParaRPr lang="zh-CN" altLang="en-US" sz="2800" dirty="0">
              <a:solidFill>
                <a:srgbClr val="1C4885"/>
              </a:solidFill>
              <a:latin typeface="FZZhengHeiS-DB-GB" panose="02000000000000000000" pitchFamily="2" charset="0"/>
              <a:ea typeface="FZZhengHeiS-DB-GB" panose="02000000000000000000" pitchFamily="2" charset="0"/>
            </a:endParaRPr>
          </a:p>
        </p:txBody>
      </p:sp>
      <p:cxnSp>
        <p:nvCxnSpPr>
          <p:cNvPr id="27" name="直接连接符 8">
            <a:extLst>
              <a:ext uri="{FF2B5EF4-FFF2-40B4-BE49-F238E27FC236}">
                <a16:creationId xmlns:a16="http://schemas.microsoft.com/office/drawing/2014/main" id="{082C1C7E-0153-4077-9DCC-81284597CCC1}"/>
              </a:ext>
            </a:extLst>
          </p:cNvPr>
          <p:cNvCxnSpPr/>
          <p:nvPr/>
        </p:nvCxnSpPr>
        <p:spPr>
          <a:xfrm>
            <a:off x="1670328" y="970354"/>
            <a:ext cx="1112406"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aphicFrame>
        <p:nvGraphicFramePr>
          <p:cNvPr id="9" name="Object 4">
            <a:extLst>
              <a:ext uri="{FF2B5EF4-FFF2-40B4-BE49-F238E27FC236}">
                <a16:creationId xmlns:a16="http://schemas.microsoft.com/office/drawing/2014/main" id="{8ECBB988-F5DC-4F16-A83B-40F101092A87}"/>
              </a:ext>
            </a:extLst>
          </p:cNvPr>
          <p:cNvGraphicFramePr>
            <a:graphicFrameLocks noChangeAspect="1"/>
          </p:cNvGraphicFramePr>
          <p:nvPr>
            <p:extLst>
              <p:ext uri="{D42A27DB-BD31-4B8C-83A1-F6EECF244321}">
                <p14:modId xmlns:p14="http://schemas.microsoft.com/office/powerpoint/2010/main" val="3076252056"/>
              </p:ext>
            </p:extLst>
          </p:nvPr>
        </p:nvGraphicFramePr>
        <p:xfrm>
          <a:off x="2986757" y="1354804"/>
          <a:ext cx="6924128" cy="3231441"/>
        </p:xfrm>
        <a:graphic>
          <a:graphicData uri="http://schemas.openxmlformats.org/presentationml/2006/ole">
            <mc:AlternateContent xmlns:mc="http://schemas.openxmlformats.org/markup-compatibility/2006">
              <mc:Choice xmlns:v="urn:schemas-microsoft-com:vml" Requires="v">
                <p:oleObj spid="_x0000_s1036" name="Document" r:id="rId4" imgW="5778648" imgH="2628624" progId="Word.Document.8">
                  <p:embed/>
                </p:oleObj>
              </mc:Choice>
              <mc:Fallback>
                <p:oleObj name="Document" r:id="rId4" imgW="5778648" imgH="2628624" progId="Word.Document.8">
                  <p:embed/>
                  <p:pic>
                    <p:nvPicPr>
                      <p:cNvPr id="1026" name="Object 4">
                        <a:extLst>
                          <a:ext uri="{FF2B5EF4-FFF2-40B4-BE49-F238E27FC236}">
                            <a16:creationId xmlns:a16="http://schemas.microsoft.com/office/drawing/2014/main" id="{8546F10B-0225-4348-BDBC-6EA3BE6432C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86757" y="1354804"/>
                        <a:ext cx="6924128" cy="3231441"/>
                      </a:xfrm>
                      <a:prstGeom prst="rect">
                        <a:avLst/>
                      </a:prstGeom>
                      <a:noFill/>
                      <a:ln>
                        <a:noFill/>
                      </a:ln>
                      <a:effectLst/>
                    </p:spPr>
                  </p:pic>
                </p:oleObj>
              </mc:Fallback>
            </mc:AlternateContent>
          </a:graphicData>
        </a:graphic>
      </p:graphicFrame>
      <p:sp>
        <p:nvSpPr>
          <p:cNvPr id="10" name="文本框 15">
            <a:extLst>
              <a:ext uri="{FF2B5EF4-FFF2-40B4-BE49-F238E27FC236}">
                <a16:creationId xmlns:a16="http://schemas.microsoft.com/office/drawing/2014/main" id="{9B971D9E-5E72-4CF6-92EB-AA7F7F2378BF}"/>
              </a:ext>
            </a:extLst>
          </p:cNvPr>
          <p:cNvSpPr txBox="1"/>
          <p:nvPr/>
        </p:nvSpPr>
        <p:spPr>
          <a:xfrm>
            <a:off x="1670328" y="4806579"/>
            <a:ext cx="9373537" cy="1815882"/>
          </a:xfrm>
          <a:prstGeom prst="rect">
            <a:avLst/>
          </a:prstGeom>
          <a:noFill/>
        </p:spPr>
        <p:txBody>
          <a:bodyPr wrap="square" rtlCol="0">
            <a:spAutoFit/>
          </a:bodyPr>
          <a:lstStyle/>
          <a:p>
            <a:pPr algn="just"/>
            <a:r>
              <a:rPr lang="en-US" altLang="zh-CN" sz="1400" dirty="0">
                <a:solidFill>
                  <a:schemeClr val="tx1">
                    <a:lumMod val="75000"/>
                    <a:lumOff val="25000"/>
                  </a:schemeClr>
                </a:solidFill>
                <a:latin typeface="FZZhengHeiS-DB-GB" panose="02000000000000000000"/>
                <a:ea typeface="FZZhengHeiS-DB-GB" panose="02000000000000000000" pitchFamily="2" charset="0"/>
              </a:rPr>
              <a:t>	</a:t>
            </a:r>
            <a:r>
              <a:rPr lang="en-US" altLang="zh-CN" sz="1400" dirty="0" err="1">
                <a:solidFill>
                  <a:schemeClr val="tx1">
                    <a:lumMod val="75000"/>
                    <a:lumOff val="25000"/>
                  </a:schemeClr>
                </a:solidFill>
                <a:latin typeface="FZZhengHeiS-DB-GB" panose="02000000000000000000"/>
                <a:ea typeface="FZZhengHeiS-DB-GB" panose="02000000000000000000" pitchFamily="2" charset="0"/>
              </a:rPr>
              <a:t>Jadi</a:t>
            </a:r>
            <a:r>
              <a:rPr lang="en-US" altLang="zh-CN" sz="1400" dirty="0">
                <a:solidFill>
                  <a:schemeClr val="tx1">
                    <a:lumMod val="75000"/>
                    <a:lumOff val="25000"/>
                  </a:schemeClr>
                </a:solidFill>
                <a:latin typeface="FZZhengHeiS-DB-GB" panose="02000000000000000000"/>
                <a:ea typeface="FZZhengHeiS-DB-GB" panose="02000000000000000000" pitchFamily="2" charset="0"/>
              </a:rPr>
              <a:t>, </a:t>
            </a:r>
            <a:r>
              <a:rPr lang="en-US" altLang="zh-CN" sz="1400" dirty="0" err="1">
                <a:solidFill>
                  <a:schemeClr val="tx1">
                    <a:lumMod val="75000"/>
                    <a:lumOff val="25000"/>
                  </a:schemeClr>
                </a:solidFill>
                <a:latin typeface="FZZhengHeiS-DB-GB" panose="02000000000000000000"/>
                <a:ea typeface="FZZhengHeiS-DB-GB" panose="02000000000000000000" pitchFamily="2" charset="0"/>
              </a:rPr>
              <a:t>sertifikat</a:t>
            </a:r>
            <a:r>
              <a:rPr lang="en-US" altLang="zh-CN" sz="1400" dirty="0">
                <a:solidFill>
                  <a:schemeClr val="tx1">
                    <a:lumMod val="75000"/>
                    <a:lumOff val="25000"/>
                  </a:schemeClr>
                </a:solidFill>
                <a:latin typeface="FZZhengHeiS-DB-GB" panose="02000000000000000000"/>
                <a:ea typeface="FZZhengHeiS-DB-GB" panose="02000000000000000000" pitchFamily="2" charset="0"/>
              </a:rPr>
              <a:t> digital </a:t>
            </a:r>
            <a:r>
              <a:rPr lang="en-US" altLang="zh-CN" sz="1400" dirty="0" err="1">
                <a:solidFill>
                  <a:schemeClr val="tx1">
                    <a:lumMod val="75000"/>
                    <a:lumOff val="25000"/>
                  </a:schemeClr>
                </a:solidFill>
                <a:latin typeface="FZZhengHeiS-DB-GB" panose="02000000000000000000"/>
                <a:ea typeface="FZZhengHeiS-DB-GB" panose="02000000000000000000" pitchFamily="2" charset="0"/>
              </a:rPr>
              <a:t>mengikat</a:t>
            </a:r>
            <a:r>
              <a:rPr lang="en-US" altLang="zh-CN" sz="1400" dirty="0">
                <a:solidFill>
                  <a:schemeClr val="tx1">
                    <a:lumMod val="75000"/>
                    <a:lumOff val="25000"/>
                  </a:schemeClr>
                </a:solidFill>
                <a:latin typeface="FZZhengHeiS-DB-GB" panose="02000000000000000000"/>
                <a:ea typeface="FZZhengHeiS-DB-GB" panose="02000000000000000000" pitchFamily="2" charset="0"/>
              </a:rPr>
              <a:t> </a:t>
            </a:r>
            <a:r>
              <a:rPr lang="en-US" altLang="zh-CN" sz="1400" dirty="0" err="1">
                <a:solidFill>
                  <a:schemeClr val="tx1">
                    <a:lumMod val="75000"/>
                    <a:lumOff val="25000"/>
                  </a:schemeClr>
                </a:solidFill>
                <a:latin typeface="FZZhengHeiS-DB-GB" panose="02000000000000000000"/>
                <a:ea typeface="FZZhengHeiS-DB-GB" panose="02000000000000000000" pitchFamily="2" charset="0"/>
              </a:rPr>
              <a:t>kunci</a:t>
            </a:r>
            <a:r>
              <a:rPr lang="en-US" altLang="zh-CN" sz="1400" dirty="0">
                <a:solidFill>
                  <a:schemeClr val="tx1">
                    <a:lumMod val="75000"/>
                    <a:lumOff val="25000"/>
                  </a:schemeClr>
                </a:solidFill>
                <a:latin typeface="FZZhengHeiS-DB-GB" panose="02000000000000000000"/>
                <a:ea typeface="FZZhengHeiS-DB-GB" panose="02000000000000000000" pitchFamily="2" charset="0"/>
              </a:rPr>
              <a:t> </a:t>
            </a:r>
            <a:r>
              <a:rPr lang="en-US" altLang="zh-CN" sz="1400" dirty="0" err="1">
                <a:solidFill>
                  <a:schemeClr val="tx1">
                    <a:lumMod val="75000"/>
                    <a:lumOff val="25000"/>
                  </a:schemeClr>
                </a:solidFill>
                <a:latin typeface="FZZhengHeiS-DB-GB" panose="02000000000000000000"/>
                <a:ea typeface="FZZhengHeiS-DB-GB" panose="02000000000000000000" pitchFamily="2" charset="0"/>
              </a:rPr>
              <a:t>publik</a:t>
            </a:r>
            <a:r>
              <a:rPr lang="en-US" altLang="zh-CN" sz="1400" dirty="0">
                <a:solidFill>
                  <a:schemeClr val="tx1">
                    <a:lumMod val="75000"/>
                    <a:lumOff val="25000"/>
                  </a:schemeClr>
                </a:solidFill>
                <a:latin typeface="FZZhengHeiS-DB-GB" panose="02000000000000000000"/>
                <a:ea typeface="FZZhengHeiS-DB-GB" panose="02000000000000000000" pitchFamily="2" charset="0"/>
              </a:rPr>
              <a:t> </a:t>
            </a:r>
            <a:r>
              <a:rPr lang="en-US" altLang="zh-CN" sz="1400" dirty="0" err="1">
                <a:solidFill>
                  <a:schemeClr val="tx1">
                    <a:lumMod val="75000"/>
                    <a:lumOff val="25000"/>
                  </a:schemeClr>
                </a:solidFill>
                <a:latin typeface="FZZhengHeiS-DB-GB" panose="02000000000000000000"/>
                <a:ea typeface="FZZhengHeiS-DB-GB" panose="02000000000000000000" pitchFamily="2" charset="0"/>
              </a:rPr>
              <a:t>dengan</a:t>
            </a:r>
            <a:r>
              <a:rPr lang="en-US" altLang="zh-CN" sz="1400" dirty="0">
                <a:solidFill>
                  <a:schemeClr val="tx1">
                    <a:lumMod val="75000"/>
                    <a:lumOff val="25000"/>
                  </a:schemeClr>
                </a:solidFill>
                <a:latin typeface="FZZhengHeiS-DB-GB" panose="02000000000000000000"/>
                <a:ea typeface="FZZhengHeiS-DB-GB" panose="02000000000000000000" pitchFamily="2" charset="0"/>
              </a:rPr>
              <a:t> </a:t>
            </a:r>
            <a:r>
              <a:rPr lang="en-US" altLang="zh-CN" sz="1400" dirty="0" err="1">
                <a:solidFill>
                  <a:schemeClr val="tx1">
                    <a:lumMod val="75000"/>
                    <a:lumOff val="25000"/>
                  </a:schemeClr>
                </a:solidFill>
                <a:latin typeface="FZZhengHeiS-DB-GB" panose="02000000000000000000"/>
                <a:ea typeface="FZZhengHeiS-DB-GB" panose="02000000000000000000" pitchFamily="2" charset="0"/>
              </a:rPr>
              <a:t>identitas</a:t>
            </a:r>
            <a:r>
              <a:rPr lang="en-US" altLang="zh-CN" sz="1400" dirty="0">
                <a:solidFill>
                  <a:schemeClr val="tx1">
                    <a:lumMod val="75000"/>
                    <a:lumOff val="25000"/>
                  </a:schemeClr>
                </a:solidFill>
                <a:latin typeface="FZZhengHeiS-DB-GB" panose="02000000000000000000"/>
                <a:ea typeface="FZZhengHeiS-DB-GB" panose="02000000000000000000" pitchFamily="2" charset="0"/>
              </a:rPr>
              <a:t> </a:t>
            </a:r>
            <a:r>
              <a:rPr lang="en-US" altLang="zh-CN" sz="1400" dirty="0" err="1">
                <a:solidFill>
                  <a:schemeClr val="tx1">
                    <a:lumMod val="75000"/>
                    <a:lumOff val="25000"/>
                  </a:schemeClr>
                </a:solidFill>
                <a:latin typeface="FZZhengHeiS-DB-GB" panose="02000000000000000000"/>
                <a:ea typeface="FZZhengHeiS-DB-GB" panose="02000000000000000000" pitchFamily="2" charset="0"/>
              </a:rPr>
              <a:t>pemilik</a:t>
            </a:r>
            <a:r>
              <a:rPr lang="en-US" altLang="zh-CN" sz="1400" dirty="0">
                <a:solidFill>
                  <a:schemeClr val="tx1">
                    <a:lumMod val="75000"/>
                    <a:lumOff val="25000"/>
                  </a:schemeClr>
                </a:solidFill>
                <a:latin typeface="FZZhengHeiS-DB-GB" panose="02000000000000000000"/>
                <a:ea typeface="FZZhengHeiS-DB-GB" panose="02000000000000000000" pitchFamily="2" charset="0"/>
              </a:rPr>
              <a:t> </a:t>
            </a:r>
            <a:r>
              <a:rPr lang="en-US" altLang="zh-CN" sz="1400" dirty="0" err="1">
                <a:solidFill>
                  <a:schemeClr val="tx1">
                    <a:lumMod val="75000"/>
                    <a:lumOff val="25000"/>
                  </a:schemeClr>
                </a:solidFill>
                <a:latin typeface="FZZhengHeiS-DB-GB" panose="02000000000000000000"/>
                <a:ea typeface="FZZhengHeiS-DB-GB" panose="02000000000000000000" pitchFamily="2" charset="0"/>
              </a:rPr>
              <a:t>kunci</a:t>
            </a:r>
            <a:r>
              <a:rPr lang="en-US" altLang="zh-CN" sz="1400" dirty="0">
                <a:solidFill>
                  <a:schemeClr val="tx1">
                    <a:lumMod val="75000"/>
                    <a:lumOff val="25000"/>
                  </a:schemeClr>
                </a:solidFill>
                <a:latin typeface="FZZhengHeiS-DB-GB" panose="02000000000000000000"/>
                <a:ea typeface="FZZhengHeiS-DB-GB" panose="02000000000000000000" pitchFamily="2" charset="0"/>
              </a:rPr>
              <a:t> </a:t>
            </a:r>
            <a:r>
              <a:rPr lang="en-US" altLang="zh-CN" sz="1400" dirty="0" err="1">
                <a:solidFill>
                  <a:schemeClr val="tx1">
                    <a:lumMod val="75000"/>
                    <a:lumOff val="25000"/>
                  </a:schemeClr>
                </a:solidFill>
                <a:latin typeface="FZZhengHeiS-DB-GB" panose="02000000000000000000"/>
                <a:ea typeface="FZZhengHeiS-DB-GB" panose="02000000000000000000" pitchFamily="2" charset="0"/>
              </a:rPr>
              <a:t>publik</a:t>
            </a:r>
            <a:r>
              <a:rPr lang="en-US" altLang="zh-CN" sz="1400" dirty="0">
                <a:solidFill>
                  <a:schemeClr val="tx1">
                    <a:lumMod val="75000"/>
                    <a:lumOff val="25000"/>
                  </a:schemeClr>
                </a:solidFill>
                <a:latin typeface="FZZhengHeiS-DB-GB" panose="02000000000000000000"/>
                <a:ea typeface="FZZhengHeiS-DB-GB" panose="02000000000000000000" pitchFamily="2" charset="0"/>
              </a:rPr>
              <a:t>. </a:t>
            </a:r>
            <a:r>
              <a:rPr lang="en-US" altLang="zh-CN" sz="1400" dirty="0" err="1">
                <a:solidFill>
                  <a:schemeClr val="tx1">
                    <a:lumMod val="75000"/>
                    <a:lumOff val="25000"/>
                  </a:schemeClr>
                </a:solidFill>
                <a:latin typeface="FZZhengHeiS-DB-GB" panose="02000000000000000000"/>
                <a:ea typeface="FZZhengHeiS-DB-GB" panose="02000000000000000000" pitchFamily="2" charset="0"/>
              </a:rPr>
              <a:t>Sertifikat</a:t>
            </a:r>
            <a:r>
              <a:rPr lang="en-US" altLang="zh-CN" sz="1400" dirty="0">
                <a:solidFill>
                  <a:schemeClr val="tx1">
                    <a:lumMod val="75000"/>
                    <a:lumOff val="25000"/>
                  </a:schemeClr>
                </a:solidFill>
                <a:latin typeface="FZZhengHeiS-DB-GB" panose="02000000000000000000"/>
                <a:ea typeface="FZZhengHeiS-DB-GB" panose="02000000000000000000" pitchFamily="2" charset="0"/>
              </a:rPr>
              <a:t> </a:t>
            </a:r>
            <a:r>
              <a:rPr lang="en-US" altLang="zh-CN" sz="1400" dirty="0" err="1">
                <a:solidFill>
                  <a:schemeClr val="tx1">
                    <a:lumMod val="75000"/>
                    <a:lumOff val="25000"/>
                  </a:schemeClr>
                </a:solidFill>
                <a:latin typeface="FZZhengHeiS-DB-GB" panose="02000000000000000000"/>
                <a:ea typeface="FZZhengHeiS-DB-GB" panose="02000000000000000000" pitchFamily="2" charset="0"/>
              </a:rPr>
              <a:t>ini</a:t>
            </a:r>
            <a:r>
              <a:rPr lang="en-US" altLang="zh-CN" sz="1400" dirty="0">
                <a:solidFill>
                  <a:schemeClr val="tx1">
                    <a:lumMod val="75000"/>
                    <a:lumOff val="25000"/>
                  </a:schemeClr>
                </a:solidFill>
                <a:latin typeface="FZZhengHeiS-DB-GB" panose="02000000000000000000"/>
                <a:ea typeface="FZZhengHeiS-DB-GB" panose="02000000000000000000" pitchFamily="2" charset="0"/>
              </a:rPr>
              <a:t> </a:t>
            </a:r>
            <a:r>
              <a:rPr lang="en-US" altLang="zh-CN" sz="1400" dirty="0" err="1">
                <a:solidFill>
                  <a:schemeClr val="tx1">
                    <a:lumMod val="75000"/>
                    <a:lumOff val="25000"/>
                  </a:schemeClr>
                </a:solidFill>
                <a:latin typeface="FZZhengHeiS-DB-GB" panose="02000000000000000000"/>
                <a:ea typeface="FZZhengHeiS-DB-GB" panose="02000000000000000000" pitchFamily="2" charset="0"/>
              </a:rPr>
              <a:t>dapat</a:t>
            </a:r>
            <a:r>
              <a:rPr lang="en-US" altLang="zh-CN" sz="1400" dirty="0">
                <a:solidFill>
                  <a:schemeClr val="tx1">
                    <a:lumMod val="75000"/>
                    <a:lumOff val="25000"/>
                  </a:schemeClr>
                </a:solidFill>
                <a:latin typeface="FZZhengHeiS-DB-GB" panose="02000000000000000000"/>
                <a:ea typeface="FZZhengHeiS-DB-GB" panose="02000000000000000000" pitchFamily="2" charset="0"/>
              </a:rPr>
              <a:t> </a:t>
            </a:r>
            <a:r>
              <a:rPr lang="en-US" altLang="zh-CN" sz="1400" dirty="0" err="1">
                <a:solidFill>
                  <a:schemeClr val="tx1">
                    <a:lumMod val="75000"/>
                    <a:lumOff val="25000"/>
                  </a:schemeClr>
                </a:solidFill>
                <a:latin typeface="FZZhengHeiS-DB-GB" panose="02000000000000000000"/>
                <a:ea typeface="FZZhengHeiS-DB-GB" panose="02000000000000000000" pitchFamily="2" charset="0"/>
              </a:rPr>
              <a:t>dianggap</a:t>
            </a:r>
            <a:r>
              <a:rPr lang="en-US" altLang="zh-CN" sz="1400" dirty="0">
                <a:solidFill>
                  <a:schemeClr val="tx1">
                    <a:lumMod val="75000"/>
                    <a:lumOff val="25000"/>
                  </a:schemeClr>
                </a:solidFill>
                <a:latin typeface="FZZhengHeiS-DB-GB" panose="02000000000000000000"/>
                <a:ea typeface="FZZhengHeiS-DB-GB" panose="02000000000000000000" pitchFamily="2" charset="0"/>
              </a:rPr>
              <a:t> </a:t>
            </a:r>
            <a:r>
              <a:rPr lang="en-US" altLang="zh-CN" sz="1400" dirty="0" err="1">
                <a:solidFill>
                  <a:schemeClr val="tx1">
                    <a:lumMod val="75000"/>
                    <a:lumOff val="25000"/>
                  </a:schemeClr>
                </a:solidFill>
                <a:latin typeface="FZZhengHeiS-DB-GB" panose="02000000000000000000"/>
                <a:ea typeface="FZZhengHeiS-DB-GB" panose="02000000000000000000" pitchFamily="2" charset="0"/>
              </a:rPr>
              <a:t>sebagai</a:t>
            </a:r>
            <a:r>
              <a:rPr lang="en-US" altLang="zh-CN" sz="1400" dirty="0">
                <a:solidFill>
                  <a:schemeClr val="tx1">
                    <a:lumMod val="75000"/>
                    <a:lumOff val="25000"/>
                  </a:schemeClr>
                </a:solidFill>
                <a:latin typeface="FZZhengHeiS-DB-GB" panose="02000000000000000000"/>
                <a:ea typeface="FZZhengHeiS-DB-GB" panose="02000000000000000000" pitchFamily="2" charset="0"/>
              </a:rPr>
              <a:t> ‘</a:t>
            </a:r>
            <a:r>
              <a:rPr lang="en-US" altLang="zh-CN" sz="1400" dirty="0" err="1">
                <a:solidFill>
                  <a:schemeClr val="tx1">
                    <a:lumMod val="75000"/>
                    <a:lumOff val="25000"/>
                  </a:schemeClr>
                </a:solidFill>
                <a:latin typeface="FZZhengHeiS-DB-GB" panose="02000000000000000000"/>
                <a:ea typeface="FZZhengHeiS-DB-GB" panose="02000000000000000000" pitchFamily="2" charset="0"/>
              </a:rPr>
              <a:t>surat</a:t>
            </a:r>
            <a:r>
              <a:rPr lang="en-US" altLang="zh-CN" sz="1400" dirty="0">
                <a:solidFill>
                  <a:schemeClr val="tx1">
                    <a:lumMod val="75000"/>
                    <a:lumOff val="25000"/>
                  </a:schemeClr>
                </a:solidFill>
                <a:latin typeface="FZZhengHeiS-DB-GB" panose="02000000000000000000"/>
                <a:ea typeface="FZZhengHeiS-DB-GB" panose="02000000000000000000" pitchFamily="2" charset="0"/>
              </a:rPr>
              <a:t> </a:t>
            </a:r>
            <a:r>
              <a:rPr lang="en-US" altLang="zh-CN" sz="1400" dirty="0" err="1">
                <a:solidFill>
                  <a:schemeClr val="tx1">
                    <a:lumMod val="75000"/>
                    <a:lumOff val="25000"/>
                  </a:schemeClr>
                </a:solidFill>
                <a:latin typeface="FZZhengHeiS-DB-GB" panose="02000000000000000000"/>
                <a:ea typeface="FZZhengHeiS-DB-GB" panose="02000000000000000000" pitchFamily="2" charset="0"/>
              </a:rPr>
              <a:t>pengantar</a:t>
            </a:r>
            <a:r>
              <a:rPr lang="en-US" altLang="zh-CN" sz="1400" dirty="0">
                <a:solidFill>
                  <a:schemeClr val="tx1">
                    <a:lumMod val="75000"/>
                    <a:lumOff val="25000"/>
                  </a:schemeClr>
                </a:solidFill>
                <a:latin typeface="FZZhengHeiS-DB-GB" panose="02000000000000000000"/>
                <a:ea typeface="FZZhengHeiS-DB-GB" panose="02000000000000000000" pitchFamily="2" charset="0"/>
              </a:rPr>
              <a:t>’ </a:t>
            </a:r>
            <a:r>
              <a:rPr lang="en-US" altLang="zh-CN" sz="1400" dirty="0" err="1">
                <a:solidFill>
                  <a:schemeClr val="tx1">
                    <a:lumMod val="75000"/>
                    <a:lumOff val="25000"/>
                  </a:schemeClr>
                </a:solidFill>
                <a:latin typeface="FZZhengHeiS-DB-GB" panose="02000000000000000000"/>
                <a:ea typeface="FZZhengHeiS-DB-GB" panose="02000000000000000000" pitchFamily="2" charset="0"/>
              </a:rPr>
              <a:t>dari</a:t>
            </a:r>
            <a:r>
              <a:rPr lang="en-US" altLang="zh-CN" sz="1400" dirty="0">
                <a:solidFill>
                  <a:schemeClr val="tx1">
                    <a:lumMod val="75000"/>
                    <a:lumOff val="25000"/>
                  </a:schemeClr>
                </a:solidFill>
                <a:latin typeface="FZZhengHeiS-DB-GB" panose="02000000000000000000"/>
                <a:ea typeface="FZZhengHeiS-DB-GB" panose="02000000000000000000" pitchFamily="2" charset="0"/>
              </a:rPr>
              <a:t> CA. </a:t>
            </a:r>
            <a:r>
              <a:rPr lang="en-US" altLang="zh-CN" sz="1400" dirty="0" err="1">
                <a:solidFill>
                  <a:schemeClr val="tx1">
                    <a:lumMod val="75000"/>
                    <a:lumOff val="25000"/>
                  </a:schemeClr>
                </a:solidFill>
                <a:latin typeface="FZZhengHeiS-DB-GB" panose="02000000000000000000"/>
                <a:ea typeface="FZZhengHeiS-DB-GB" panose="02000000000000000000" pitchFamily="2" charset="0"/>
              </a:rPr>
              <a:t>Supaya</a:t>
            </a:r>
            <a:r>
              <a:rPr lang="en-US" altLang="zh-CN" sz="1400" dirty="0">
                <a:solidFill>
                  <a:schemeClr val="tx1">
                    <a:lumMod val="75000"/>
                    <a:lumOff val="25000"/>
                  </a:schemeClr>
                </a:solidFill>
                <a:latin typeface="FZZhengHeiS-DB-GB" panose="02000000000000000000"/>
                <a:ea typeface="FZZhengHeiS-DB-GB" panose="02000000000000000000" pitchFamily="2" charset="0"/>
              </a:rPr>
              <a:t> </a:t>
            </a:r>
            <a:r>
              <a:rPr lang="en-US" altLang="zh-CN" sz="1400" dirty="0" err="1">
                <a:solidFill>
                  <a:schemeClr val="tx1">
                    <a:lumMod val="75000"/>
                    <a:lumOff val="25000"/>
                  </a:schemeClr>
                </a:solidFill>
                <a:latin typeface="FZZhengHeiS-DB-GB" panose="02000000000000000000"/>
                <a:ea typeface="FZZhengHeiS-DB-GB" panose="02000000000000000000" pitchFamily="2" charset="0"/>
              </a:rPr>
              <a:t>sertifikat</a:t>
            </a:r>
            <a:r>
              <a:rPr lang="en-US" altLang="zh-CN" sz="1400" dirty="0">
                <a:solidFill>
                  <a:schemeClr val="tx1">
                    <a:lumMod val="75000"/>
                    <a:lumOff val="25000"/>
                  </a:schemeClr>
                </a:solidFill>
                <a:latin typeface="FZZhengHeiS-DB-GB" panose="02000000000000000000"/>
                <a:ea typeface="FZZhengHeiS-DB-GB" panose="02000000000000000000" pitchFamily="2" charset="0"/>
              </a:rPr>
              <a:t> digital </a:t>
            </a:r>
            <a:r>
              <a:rPr lang="en-US" altLang="zh-CN" sz="1400" dirty="0" err="1">
                <a:solidFill>
                  <a:schemeClr val="tx1">
                    <a:lumMod val="75000"/>
                    <a:lumOff val="25000"/>
                  </a:schemeClr>
                </a:solidFill>
                <a:latin typeface="FZZhengHeiS-DB-GB" panose="02000000000000000000"/>
                <a:ea typeface="FZZhengHeiS-DB-GB" panose="02000000000000000000" pitchFamily="2" charset="0"/>
              </a:rPr>
              <a:t>itu</a:t>
            </a:r>
            <a:r>
              <a:rPr lang="en-US" altLang="zh-CN" sz="1400" dirty="0">
                <a:solidFill>
                  <a:schemeClr val="tx1">
                    <a:lumMod val="75000"/>
                    <a:lumOff val="25000"/>
                  </a:schemeClr>
                </a:solidFill>
                <a:latin typeface="FZZhengHeiS-DB-GB" panose="02000000000000000000"/>
                <a:ea typeface="FZZhengHeiS-DB-GB" panose="02000000000000000000" pitchFamily="2" charset="0"/>
              </a:rPr>
              <a:t> </a:t>
            </a:r>
            <a:r>
              <a:rPr lang="en-US" altLang="zh-CN" sz="1400" dirty="0" err="1">
                <a:solidFill>
                  <a:schemeClr val="tx1">
                    <a:lumMod val="75000"/>
                    <a:lumOff val="25000"/>
                  </a:schemeClr>
                </a:solidFill>
                <a:latin typeface="FZZhengHeiS-DB-GB" panose="02000000000000000000"/>
                <a:ea typeface="FZZhengHeiS-DB-GB" panose="02000000000000000000" pitchFamily="2" charset="0"/>
              </a:rPr>
              <a:t>dapat</a:t>
            </a:r>
            <a:r>
              <a:rPr lang="en-US" altLang="zh-CN" sz="1400" dirty="0">
                <a:solidFill>
                  <a:schemeClr val="tx1">
                    <a:lumMod val="75000"/>
                    <a:lumOff val="25000"/>
                  </a:schemeClr>
                </a:solidFill>
                <a:latin typeface="FZZhengHeiS-DB-GB" panose="02000000000000000000"/>
                <a:ea typeface="FZZhengHeiS-DB-GB" panose="02000000000000000000" pitchFamily="2" charset="0"/>
              </a:rPr>
              <a:t> </a:t>
            </a:r>
            <a:r>
              <a:rPr lang="en-US" altLang="zh-CN" sz="1400" dirty="0" err="1">
                <a:solidFill>
                  <a:schemeClr val="tx1">
                    <a:lumMod val="75000"/>
                    <a:lumOff val="25000"/>
                  </a:schemeClr>
                </a:solidFill>
                <a:latin typeface="FZZhengHeiS-DB-GB" panose="02000000000000000000"/>
                <a:ea typeface="FZZhengHeiS-DB-GB" panose="02000000000000000000" pitchFamily="2" charset="0"/>
              </a:rPr>
              <a:t>diverifikasi</a:t>
            </a:r>
            <a:r>
              <a:rPr lang="en-US" altLang="zh-CN" sz="1400" dirty="0">
                <a:solidFill>
                  <a:schemeClr val="tx1">
                    <a:lumMod val="75000"/>
                    <a:lumOff val="25000"/>
                  </a:schemeClr>
                </a:solidFill>
                <a:latin typeface="FZZhengHeiS-DB-GB" panose="02000000000000000000"/>
                <a:ea typeface="FZZhengHeiS-DB-GB" panose="02000000000000000000" pitchFamily="2" charset="0"/>
              </a:rPr>
              <a:t> (</a:t>
            </a:r>
            <a:r>
              <a:rPr lang="en-US" altLang="zh-CN" sz="1400" dirty="0" err="1">
                <a:solidFill>
                  <a:schemeClr val="tx1">
                    <a:lumMod val="75000"/>
                    <a:lumOff val="25000"/>
                  </a:schemeClr>
                </a:solidFill>
                <a:latin typeface="FZZhengHeiS-DB-GB" panose="02000000000000000000"/>
                <a:ea typeface="FZZhengHeiS-DB-GB" panose="02000000000000000000" pitchFamily="2" charset="0"/>
              </a:rPr>
              <a:t>dicek</a:t>
            </a:r>
            <a:r>
              <a:rPr lang="en-US" altLang="zh-CN" sz="1400" dirty="0">
                <a:solidFill>
                  <a:schemeClr val="tx1">
                    <a:lumMod val="75000"/>
                    <a:lumOff val="25000"/>
                  </a:schemeClr>
                </a:solidFill>
                <a:latin typeface="FZZhengHeiS-DB-GB" panose="02000000000000000000"/>
                <a:ea typeface="FZZhengHeiS-DB-GB" panose="02000000000000000000" pitchFamily="2" charset="0"/>
              </a:rPr>
              <a:t> </a:t>
            </a:r>
            <a:r>
              <a:rPr lang="en-US" altLang="zh-CN" sz="1400" dirty="0" err="1">
                <a:solidFill>
                  <a:schemeClr val="tx1">
                    <a:lumMod val="75000"/>
                    <a:lumOff val="25000"/>
                  </a:schemeClr>
                </a:solidFill>
                <a:latin typeface="FZZhengHeiS-DB-GB" panose="02000000000000000000"/>
                <a:ea typeface="FZZhengHeiS-DB-GB" panose="02000000000000000000" pitchFamily="2" charset="0"/>
              </a:rPr>
              <a:t>kebenarannya</a:t>
            </a:r>
            <a:r>
              <a:rPr lang="en-US" altLang="zh-CN" sz="1400" dirty="0">
                <a:solidFill>
                  <a:schemeClr val="tx1">
                    <a:lumMod val="75000"/>
                    <a:lumOff val="25000"/>
                  </a:schemeClr>
                </a:solidFill>
                <a:latin typeface="FZZhengHeiS-DB-GB" panose="02000000000000000000"/>
                <a:ea typeface="FZZhengHeiS-DB-GB" panose="02000000000000000000" pitchFamily="2" charset="0"/>
              </a:rPr>
              <a:t>), </a:t>
            </a:r>
            <a:r>
              <a:rPr lang="en-US" altLang="zh-CN" sz="1400" dirty="0" err="1">
                <a:solidFill>
                  <a:schemeClr val="tx1">
                    <a:lumMod val="75000"/>
                    <a:lumOff val="25000"/>
                  </a:schemeClr>
                </a:solidFill>
                <a:latin typeface="FZZhengHeiS-DB-GB" panose="02000000000000000000"/>
                <a:ea typeface="FZZhengHeiS-DB-GB" panose="02000000000000000000" pitchFamily="2" charset="0"/>
              </a:rPr>
              <a:t>maka</a:t>
            </a:r>
            <a:r>
              <a:rPr lang="en-US" altLang="zh-CN" sz="1400" dirty="0">
                <a:solidFill>
                  <a:schemeClr val="tx1">
                    <a:lumMod val="75000"/>
                    <a:lumOff val="25000"/>
                  </a:schemeClr>
                </a:solidFill>
                <a:latin typeface="FZZhengHeiS-DB-GB" panose="02000000000000000000"/>
                <a:ea typeface="FZZhengHeiS-DB-GB" panose="02000000000000000000" pitchFamily="2" charset="0"/>
              </a:rPr>
              <a:t> </a:t>
            </a:r>
            <a:r>
              <a:rPr lang="en-US" altLang="zh-CN" sz="1400" dirty="0" err="1">
                <a:solidFill>
                  <a:schemeClr val="tx1">
                    <a:lumMod val="75000"/>
                    <a:lumOff val="25000"/>
                  </a:schemeClr>
                </a:solidFill>
                <a:latin typeface="FZZhengHeiS-DB-GB" panose="02000000000000000000"/>
                <a:ea typeface="FZZhengHeiS-DB-GB" panose="02000000000000000000" pitchFamily="2" charset="0"/>
              </a:rPr>
              <a:t>kunci</a:t>
            </a:r>
            <a:r>
              <a:rPr lang="en-US" altLang="zh-CN" sz="1400" dirty="0">
                <a:solidFill>
                  <a:schemeClr val="tx1">
                    <a:lumMod val="75000"/>
                    <a:lumOff val="25000"/>
                  </a:schemeClr>
                </a:solidFill>
                <a:latin typeface="FZZhengHeiS-DB-GB" panose="02000000000000000000"/>
                <a:ea typeface="FZZhengHeiS-DB-GB" panose="02000000000000000000" pitchFamily="2" charset="0"/>
              </a:rPr>
              <a:t> </a:t>
            </a:r>
            <a:r>
              <a:rPr lang="en-US" altLang="zh-CN" sz="1400" dirty="0" err="1">
                <a:solidFill>
                  <a:schemeClr val="tx1">
                    <a:lumMod val="75000"/>
                    <a:lumOff val="25000"/>
                  </a:schemeClr>
                </a:solidFill>
                <a:latin typeface="FZZhengHeiS-DB-GB" panose="02000000000000000000"/>
                <a:ea typeface="FZZhengHeiS-DB-GB" panose="02000000000000000000" pitchFamily="2" charset="0"/>
              </a:rPr>
              <a:t>publik</a:t>
            </a:r>
            <a:r>
              <a:rPr lang="en-US" altLang="zh-CN" sz="1400" dirty="0">
                <a:solidFill>
                  <a:schemeClr val="tx1">
                    <a:lumMod val="75000"/>
                    <a:lumOff val="25000"/>
                  </a:schemeClr>
                </a:solidFill>
                <a:latin typeface="FZZhengHeiS-DB-GB" panose="02000000000000000000"/>
                <a:ea typeface="FZZhengHeiS-DB-GB" panose="02000000000000000000" pitchFamily="2" charset="0"/>
              </a:rPr>
              <a:t> CA </a:t>
            </a:r>
            <a:r>
              <a:rPr lang="en-US" altLang="zh-CN" sz="1400" dirty="0" err="1">
                <a:solidFill>
                  <a:schemeClr val="tx1">
                    <a:lumMod val="75000"/>
                    <a:lumOff val="25000"/>
                  </a:schemeClr>
                </a:solidFill>
                <a:latin typeface="FZZhengHeiS-DB-GB" panose="02000000000000000000"/>
                <a:ea typeface="FZZhengHeiS-DB-GB" panose="02000000000000000000" pitchFamily="2" charset="0"/>
              </a:rPr>
              <a:t>harus</a:t>
            </a:r>
            <a:r>
              <a:rPr lang="en-US" altLang="zh-CN" sz="1400" dirty="0">
                <a:solidFill>
                  <a:schemeClr val="tx1">
                    <a:lumMod val="75000"/>
                    <a:lumOff val="25000"/>
                  </a:schemeClr>
                </a:solidFill>
                <a:latin typeface="FZZhengHeiS-DB-GB" panose="02000000000000000000"/>
                <a:ea typeface="FZZhengHeiS-DB-GB" panose="02000000000000000000" pitchFamily="2" charset="0"/>
              </a:rPr>
              <a:t> </a:t>
            </a:r>
            <a:r>
              <a:rPr lang="en-US" altLang="zh-CN" sz="1400" dirty="0" err="1">
                <a:solidFill>
                  <a:schemeClr val="tx1">
                    <a:lumMod val="75000"/>
                    <a:lumOff val="25000"/>
                  </a:schemeClr>
                </a:solidFill>
                <a:latin typeface="FZZhengHeiS-DB-GB" panose="02000000000000000000"/>
                <a:ea typeface="FZZhengHeiS-DB-GB" panose="02000000000000000000" pitchFamily="2" charset="0"/>
              </a:rPr>
              <a:t>diketahui</a:t>
            </a:r>
            <a:r>
              <a:rPr lang="en-US" altLang="zh-CN" sz="1400" dirty="0">
                <a:solidFill>
                  <a:schemeClr val="tx1">
                    <a:lumMod val="75000"/>
                    <a:lumOff val="25000"/>
                  </a:schemeClr>
                </a:solidFill>
                <a:latin typeface="FZZhengHeiS-DB-GB" panose="02000000000000000000"/>
                <a:ea typeface="FZZhengHeiS-DB-GB" panose="02000000000000000000" pitchFamily="2" charset="0"/>
              </a:rPr>
              <a:t> </a:t>
            </a:r>
            <a:r>
              <a:rPr lang="en-US" altLang="zh-CN" sz="1400" dirty="0" err="1">
                <a:solidFill>
                  <a:schemeClr val="tx1">
                    <a:lumMod val="75000"/>
                    <a:lumOff val="25000"/>
                  </a:schemeClr>
                </a:solidFill>
                <a:latin typeface="FZZhengHeiS-DB-GB" panose="02000000000000000000"/>
                <a:ea typeface="FZZhengHeiS-DB-GB" panose="02000000000000000000" pitchFamily="2" charset="0"/>
              </a:rPr>
              <a:t>secara</a:t>
            </a:r>
            <a:r>
              <a:rPr lang="en-US" altLang="zh-CN" sz="1400" dirty="0">
                <a:solidFill>
                  <a:schemeClr val="tx1">
                    <a:lumMod val="75000"/>
                    <a:lumOff val="25000"/>
                  </a:schemeClr>
                </a:solidFill>
                <a:latin typeface="FZZhengHeiS-DB-GB" panose="02000000000000000000"/>
                <a:ea typeface="FZZhengHeiS-DB-GB" panose="02000000000000000000" pitchFamily="2" charset="0"/>
              </a:rPr>
              <a:t> </a:t>
            </a:r>
            <a:r>
              <a:rPr lang="en-US" altLang="zh-CN" sz="1400" dirty="0" err="1">
                <a:solidFill>
                  <a:schemeClr val="tx1">
                    <a:lumMod val="75000"/>
                    <a:lumOff val="25000"/>
                  </a:schemeClr>
                </a:solidFill>
                <a:latin typeface="FZZhengHeiS-DB-GB" panose="02000000000000000000"/>
                <a:ea typeface="FZZhengHeiS-DB-GB" panose="02000000000000000000" pitchFamily="2" charset="0"/>
              </a:rPr>
              <a:t>luas</a:t>
            </a:r>
            <a:r>
              <a:rPr lang="en-US" altLang="zh-CN" sz="1400" dirty="0">
                <a:solidFill>
                  <a:schemeClr val="tx1">
                    <a:lumMod val="75000"/>
                    <a:lumOff val="25000"/>
                  </a:schemeClr>
                </a:solidFill>
                <a:latin typeface="FZZhengHeiS-DB-GB" panose="02000000000000000000"/>
                <a:ea typeface="FZZhengHeiS-DB-GB" panose="02000000000000000000" pitchFamily="2" charset="0"/>
              </a:rPr>
              <a:t>. </a:t>
            </a:r>
            <a:r>
              <a:rPr lang="nn-NO" altLang="zh-CN" sz="1400" dirty="0">
                <a:solidFill>
                  <a:schemeClr val="tx1">
                    <a:lumMod val="75000"/>
                    <a:lumOff val="25000"/>
                  </a:schemeClr>
                </a:solidFill>
                <a:latin typeface="FZZhengHeiS-DB-GB" panose="02000000000000000000"/>
                <a:ea typeface="FZZhengHeiS-DB-GB" panose="02000000000000000000" pitchFamily="2" charset="0"/>
              </a:rPr>
              <a:t>Pihak yang mengetahui kunci publik CA dapat memverifikasi tanda tangan digital di dalam sertifikat. Sertifikat digital tidak rahasia, tersedia secara publik, dan disimpan oleh CA di dalam certificate repositories. </a:t>
            </a:r>
          </a:p>
          <a:p>
            <a:endParaRPr lang="nn-NO" altLang="zh-CN" sz="1400" dirty="0">
              <a:solidFill>
                <a:schemeClr val="tx1">
                  <a:lumMod val="75000"/>
                  <a:lumOff val="25000"/>
                </a:schemeClr>
              </a:solidFill>
              <a:latin typeface="FZZhengHeiS-DB-GB" panose="02000000000000000000" pitchFamily="2" charset="0"/>
              <a:ea typeface="FZZhengHeiS-DB-GB" panose="02000000000000000000" pitchFamily="2" charset="0"/>
            </a:endParaRPr>
          </a:p>
          <a:p>
            <a:endParaRPr lang="en-US" altLang="zh-CN" sz="1400" dirty="0">
              <a:solidFill>
                <a:schemeClr val="tx1">
                  <a:lumMod val="75000"/>
                  <a:lumOff val="25000"/>
                </a:schemeClr>
              </a:solidFill>
              <a:latin typeface="FZZhengHeiS-DB-GB" panose="02000000000000000000" pitchFamily="2" charset="0"/>
              <a:ea typeface="FZZhengHeiS-DB-GB" panose="02000000000000000000" pitchFamily="2" charset="0"/>
            </a:endParaRPr>
          </a:p>
          <a:p>
            <a:endParaRPr lang="en-US" altLang="zh-CN" sz="1400" dirty="0">
              <a:solidFill>
                <a:schemeClr val="tx1">
                  <a:lumMod val="75000"/>
                  <a:lumOff val="25000"/>
                </a:schemeClr>
              </a:solidFill>
              <a:latin typeface="FZZhengHeiS-DB-GB" panose="02000000000000000000" pitchFamily="2" charset="0"/>
              <a:ea typeface="FZZhengHeiS-DB-GB" panose="02000000000000000000" pitchFamily="2" charset="0"/>
            </a:endParaRPr>
          </a:p>
          <a:p>
            <a:endParaRPr lang="en-US" altLang="zh-CN" sz="1400" dirty="0">
              <a:solidFill>
                <a:schemeClr val="tx1">
                  <a:lumMod val="75000"/>
                  <a:lumOff val="25000"/>
                </a:schemeClr>
              </a:solidFill>
              <a:latin typeface="FZZhengHeiS-DB-GB" panose="02000000000000000000" pitchFamily="2" charset="0"/>
              <a:ea typeface="FZZhengHeiS-DB-GB" panose="02000000000000000000" pitchFamily="2" charset="0"/>
            </a:endParaRPr>
          </a:p>
        </p:txBody>
      </p:sp>
    </p:spTree>
    <p:extLst>
      <p:ext uri="{BB962C8B-B14F-4D97-AF65-F5344CB8AC3E}">
        <p14:creationId xmlns:p14="http://schemas.microsoft.com/office/powerpoint/2010/main" val="2210943301"/>
      </p:ext>
    </p:extLst>
  </p:cSld>
  <p:clrMapOvr>
    <a:masterClrMapping/>
  </p:clrMapOvr>
  <mc:AlternateContent xmlns:mc="http://schemas.openxmlformats.org/markup-compatibility/2006" xmlns:p14="http://schemas.microsoft.com/office/powerpoint/2010/main">
    <mc:Choice Requires="p14">
      <p:transition p14:dur="10"/>
    </mc:Choice>
    <mc:Fallback xmlns="" xmlns:a14="http://schemas.microsoft.com/office/drawing/2010/main">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ounded Rectangle 7">
            <a:extLst>
              <a:ext uri="{FF2B5EF4-FFF2-40B4-BE49-F238E27FC236}">
                <a16:creationId xmlns:a16="http://schemas.microsoft.com/office/drawing/2014/main" id="{E03D10BD-3CA2-49C0-900C-9ABC644263B8}"/>
              </a:ext>
            </a:extLst>
          </p:cNvPr>
          <p:cNvSpPr/>
          <p:nvPr/>
        </p:nvSpPr>
        <p:spPr>
          <a:xfrm>
            <a:off x="9910885" y="285938"/>
            <a:ext cx="1325057" cy="413563"/>
          </a:xfrm>
          <a:prstGeom prst="roundRect">
            <a:avLst>
              <a:gd name="adj" fmla="val 50000"/>
            </a:avLst>
          </a:prstGeom>
          <a:solidFill>
            <a:schemeClr val="bg1">
              <a:alpha val="0"/>
            </a:schemeClr>
          </a:solidFill>
          <a:ln w="158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700" dirty="0">
                <a:solidFill>
                  <a:schemeClr val="tx1"/>
                </a:solidFill>
              </a:rPr>
              <a:t>LOGO</a:t>
            </a:r>
            <a:endParaRPr lang="ko-KR" altLang="en-US" sz="2700" dirty="0">
              <a:solidFill>
                <a:schemeClr val="tx1"/>
              </a:solidFill>
            </a:endParaRPr>
          </a:p>
        </p:txBody>
      </p:sp>
      <p:sp>
        <p:nvSpPr>
          <p:cNvPr id="25" name="椭圆 6">
            <a:extLst>
              <a:ext uri="{FF2B5EF4-FFF2-40B4-BE49-F238E27FC236}">
                <a16:creationId xmlns:a16="http://schemas.microsoft.com/office/drawing/2014/main" id="{615FF3F8-B2A9-431C-BBF1-957DE404D3A5}"/>
              </a:ext>
            </a:extLst>
          </p:cNvPr>
          <p:cNvSpPr/>
          <p:nvPr/>
        </p:nvSpPr>
        <p:spPr>
          <a:xfrm>
            <a:off x="956058" y="369975"/>
            <a:ext cx="402626" cy="402626"/>
          </a:xfrm>
          <a:prstGeom prst="ellipse">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chemeClr val="bg1"/>
                </a:solidFill>
                <a:latin typeface="FuturaBookC" pitchFamily="2" charset="-52"/>
              </a:rPr>
              <a:t>1</a:t>
            </a:r>
            <a:endParaRPr lang="zh-CN" altLang="en-US" sz="2800" b="1" dirty="0">
              <a:solidFill>
                <a:schemeClr val="bg1"/>
              </a:solidFill>
              <a:latin typeface="FuturaBookC" pitchFamily="2" charset="-52"/>
            </a:endParaRPr>
          </a:p>
        </p:txBody>
      </p:sp>
      <p:sp>
        <p:nvSpPr>
          <p:cNvPr id="26" name="文本框 7">
            <a:extLst>
              <a:ext uri="{FF2B5EF4-FFF2-40B4-BE49-F238E27FC236}">
                <a16:creationId xmlns:a16="http://schemas.microsoft.com/office/drawing/2014/main" id="{6C34E6B3-AF7D-49ED-B15C-F7B5C4FA85DE}"/>
              </a:ext>
            </a:extLst>
          </p:cNvPr>
          <p:cNvSpPr txBox="1"/>
          <p:nvPr/>
        </p:nvSpPr>
        <p:spPr>
          <a:xfrm>
            <a:off x="1551113" y="285938"/>
            <a:ext cx="5760360" cy="523220"/>
          </a:xfrm>
          <a:prstGeom prst="rect">
            <a:avLst/>
          </a:prstGeom>
          <a:noFill/>
        </p:spPr>
        <p:txBody>
          <a:bodyPr wrap="square" rtlCol="0">
            <a:spAutoFit/>
          </a:bodyPr>
          <a:lstStyle/>
          <a:p>
            <a:r>
              <a:rPr lang="en-US" altLang="zh-CN" sz="2800" dirty="0" err="1">
                <a:solidFill>
                  <a:srgbClr val="1C4885"/>
                </a:solidFill>
                <a:latin typeface="FZZhengHeiS-DB-GB" panose="02000000000000000000" pitchFamily="2" charset="0"/>
                <a:ea typeface="FZZhengHeiS-DB-GB" panose="02000000000000000000" pitchFamily="2" charset="0"/>
              </a:rPr>
              <a:t>Sertifikat</a:t>
            </a:r>
            <a:r>
              <a:rPr lang="en-US" altLang="zh-CN" sz="2800" dirty="0">
                <a:solidFill>
                  <a:srgbClr val="1C4885"/>
                </a:solidFill>
                <a:latin typeface="FZZhengHeiS-DB-GB" panose="02000000000000000000" pitchFamily="2" charset="0"/>
                <a:ea typeface="FZZhengHeiS-DB-GB" panose="02000000000000000000" pitchFamily="2" charset="0"/>
              </a:rPr>
              <a:t> Digital</a:t>
            </a:r>
            <a:endParaRPr lang="zh-CN" altLang="en-US" sz="2800" dirty="0">
              <a:solidFill>
                <a:srgbClr val="1C4885"/>
              </a:solidFill>
              <a:latin typeface="FZZhengHeiS-DB-GB" panose="02000000000000000000" pitchFamily="2" charset="0"/>
              <a:ea typeface="FZZhengHeiS-DB-GB" panose="02000000000000000000" pitchFamily="2" charset="0"/>
            </a:endParaRPr>
          </a:p>
        </p:txBody>
      </p:sp>
      <p:cxnSp>
        <p:nvCxnSpPr>
          <p:cNvPr id="27" name="直接连接符 8">
            <a:extLst>
              <a:ext uri="{FF2B5EF4-FFF2-40B4-BE49-F238E27FC236}">
                <a16:creationId xmlns:a16="http://schemas.microsoft.com/office/drawing/2014/main" id="{082C1C7E-0153-4077-9DCC-81284597CCC1}"/>
              </a:ext>
            </a:extLst>
          </p:cNvPr>
          <p:cNvCxnSpPr/>
          <p:nvPr/>
        </p:nvCxnSpPr>
        <p:spPr>
          <a:xfrm>
            <a:off x="1670328" y="970354"/>
            <a:ext cx="1112406"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0" name="文本框 15">
            <a:extLst>
              <a:ext uri="{FF2B5EF4-FFF2-40B4-BE49-F238E27FC236}">
                <a16:creationId xmlns:a16="http://schemas.microsoft.com/office/drawing/2014/main" id="{9B971D9E-5E72-4CF6-92EB-AA7F7F2378BF}"/>
              </a:ext>
            </a:extLst>
          </p:cNvPr>
          <p:cNvSpPr txBox="1"/>
          <p:nvPr/>
        </p:nvSpPr>
        <p:spPr>
          <a:xfrm>
            <a:off x="1746132" y="2573643"/>
            <a:ext cx="9373537" cy="1600438"/>
          </a:xfrm>
          <a:prstGeom prst="rect">
            <a:avLst/>
          </a:prstGeom>
          <a:noFill/>
        </p:spPr>
        <p:txBody>
          <a:bodyPr wrap="square" rtlCol="0">
            <a:spAutoFit/>
          </a:bodyPr>
          <a:lstStyle/>
          <a:p>
            <a:pPr marL="285750" indent="-285750">
              <a:buFont typeface="Wingdings" panose="05000000000000000000" pitchFamily="2" charset="2"/>
              <a:buChar char="§"/>
            </a:pPr>
            <a:r>
              <a:rPr lang="nn-NO" altLang="zh-CN" sz="1400" dirty="0">
                <a:solidFill>
                  <a:schemeClr val="tx1">
                    <a:lumMod val="75000"/>
                    <a:lumOff val="25000"/>
                  </a:schemeClr>
                </a:solidFill>
                <a:latin typeface="FZZhengHeiS-DB-GB" panose="02000000000000000000" pitchFamily="2" charset="0"/>
                <a:ea typeface="FZZhengHeiS-DB-GB" panose="02000000000000000000" pitchFamily="2" charset="0"/>
              </a:rPr>
              <a:t>Misalkan pemilik kunci publik menandatangani pesan dengan kunci  privatnya dan mengirim pesan + tanda tangan digital kepada  pihak kedua.    </a:t>
            </a:r>
          </a:p>
          <a:p>
            <a:endParaRPr lang="nn-NO" altLang="zh-CN" sz="1400" dirty="0">
              <a:solidFill>
                <a:schemeClr val="tx1">
                  <a:lumMod val="75000"/>
                  <a:lumOff val="25000"/>
                </a:schemeClr>
              </a:solidFill>
              <a:latin typeface="FZZhengHeiS-DB-GB" panose="02000000000000000000" pitchFamily="2" charset="0"/>
              <a:ea typeface="FZZhengHeiS-DB-GB" panose="02000000000000000000" pitchFamily="2" charset="0"/>
            </a:endParaRPr>
          </a:p>
          <a:p>
            <a:pPr marL="285750" indent="-285750">
              <a:buFont typeface="Wingdings" panose="05000000000000000000" pitchFamily="2" charset="2"/>
              <a:buChar char="§"/>
            </a:pPr>
            <a:r>
              <a:rPr lang="nn-NO" altLang="zh-CN" sz="1400" dirty="0">
                <a:solidFill>
                  <a:schemeClr val="tx1">
                    <a:lumMod val="75000"/>
                    <a:lumOff val="25000"/>
                  </a:schemeClr>
                </a:solidFill>
                <a:latin typeface="FZZhengHeiS-DB-GB" panose="02000000000000000000" pitchFamily="2" charset="0"/>
                <a:ea typeface="FZZhengHeiS-DB-GB" panose="02000000000000000000" pitchFamily="2" charset="0"/>
              </a:rPr>
              <a:t>Penerima pesan memverifikasi tanda tangan digital dengan kunci publik pengirim pesan, dan meminta verifikasi sertifikat digital pengirim pesan melalui repositori CA yang tersedia secara publik.   </a:t>
            </a:r>
          </a:p>
          <a:p>
            <a:endParaRPr lang="nn-NO" altLang="zh-CN" sz="1400" dirty="0">
              <a:solidFill>
                <a:schemeClr val="tx1">
                  <a:lumMod val="75000"/>
                  <a:lumOff val="25000"/>
                </a:schemeClr>
              </a:solidFill>
              <a:latin typeface="FZZhengHeiS-DB-GB" panose="02000000000000000000" pitchFamily="2" charset="0"/>
              <a:ea typeface="FZZhengHeiS-DB-GB" panose="02000000000000000000" pitchFamily="2" charset="0"/>
            </a:endParaRPr>
          </a:p>
          <a:p>
            <a:pPr marL="285750" indent="-285750">
              <a:buFont typeface="Wingdings" panose="05000000000000000000" pitchFamily="2" charset="2"/>
              <a:buChar char="§"/>
            </a:pPr>
            <a:r>
              <a:rPr lang="nn-NO" altLang="zh-CN" sz="1400" dirty="0">
                <a:solidFill>
                  <a:schemeClr val="tx1">
                    <a:lumMod val="75000"/>
                    <a:lumOff val="25000"/>
                  </a:schemeClr>
                </a:solidFill>
                <a:latin typeface="FZZhengHeiS-DB-GB" panose="02000000000000000000" pitchFamily="2" charset="0"/>
                <a:ea typeface="FZZhengHeiS-DB-GB" panose="02000000000000000000" pitchFamily="2" charset="0"/>
              </a:rPr>
              <a:t>Repositori CA melaporkan status sertifikat si pengirim pesan. </a:t>
            </a:r>
            <a:endParaRPr lang="en-US" altLang="zh-CN" sz="1400" dirty="0">
              <a:solidFill>
                <a:schemeClr val="tx1">
                  <a:lumMod val="75000"/>
                  <a:lumOff val="25000"/>
                </a:schemeClr>
              </a:solidFill>
              <a:latin typeface="FZZhengHeiS-DB-GB" panose="02000000000000000000" pitchFamily="2" charset="0"/>
              <a:ea typeface="FZZhengHeiS-DB-GB" panose="02000000000000000000" pitchFamily="2" charset="0"/>
            </a:endParaRPr>
          </a:p>
        </p:txBody>
      </p:sp>
      <p:sp>
        <p:nvSpPr>
          <p:cNvPr id="8" name="文本框 15">
            <a:extLst>
              <a:ext uri="{FF2B5EF4-FFF2-40B4-BE49-F238E27FC236}">
                <a16:creationId xmlns:a16="http://schemas.microsoft.com/office/drawing/2014/main" id="{117212E7-7B02-4306-B244-68FAB95EABF0}"/>
              </a:ext>
            </a:extLst>
          </p:cNvPr>
          <p:cNvSpPr txBox="1"/>
          <p:nvPr/>
        </p:nvSpPr>
        <p:spPr>
          <a:xfrm>
            <a:off x="1670328" y="1738594"/>
            <a:ext cx="9449341" cy="461665"/>
          </a:xfrm>
          <a:prstGeom prst="rect">
            <a:avLst/>
          </a:prstGeom>
          <a:noFill/>
        </p:spPr>
        <p:txBody>
          <a:bodyPr wrap="square" rtlCol="0">
            <a:spAutoFit/>
          </a:bodyPr>
          <a:lstStyle/>
          <a:p>
            <a:r>
              <a:rPr lang="en-US" altLang="zh-CN" sz="2400" b="1" dirty="0">
                <a:solidFill>
                  <a:schemeClr val="tx1">
                    <a:lumMod val="75000"/>
                    <a:lumOff val="25000"/>
                  </a:schemeClr>
                </a:solidFill>
                <a:latin typeface="FZZhengHeiS-DB-GB" panose="02000000000000000000" pitchFamily="2" charset="0"/>
                <a:ea typeface="FZZhengHeiS-DB-GB" panose="02000000000000000000" pitchFamily="2" charset="0"/>
              </a:rPr>
              <a:t>Proses </a:t>
            </a:r>
            <a:r>
              <a:rPr lang="en-US" altLang="zh-CN" sz="2400" b="1" dirty="0" err="1">
                <a:solidFill>
                  <a:schemeClr val="tx1">
                    <a:lumMod val="75000"/>
                    <a:lumOff val="25000"/>
                  </a:schemeClr>
                </a:solidFill>
                <a:latin typeface="FZZhengHeiS-DB-GB" panose="02000000000000000000" pitchFamily="2" charset="0"/>
                <a:ea typeface="FZZhengHeiS-DB-GB" panose="02000000000000000000" pitchFamily="2" charset="0"/>
              </a:rPr>
              <a:t>Penggunaan</a:t>
            </a:r>
            <a:r>
              <a:rPr lang="en-US" altLang="zh-CN" sz="2400" b="1" dirty="0">
                <a:solidFill>
                  <a:schemeClr val="tx1">
                    <a:lumMod val="75000"/>
                    <a:lumOff val="25000"/>
                  </a:schemeClr>
                </a:solidFill>
                <a:latin typeface="FZZhengHeiS-DB-GB" panose="02000000000000000000" pitchFamily="2" charset="0"/>
                <a:ea typeface="FZZhengHeiS-DB-GB" panose="02000000000000000000" pitchFamily="2" charset="0"/>
              </a:rPr>
              <a:t> </a:t>
            </a:r>
            <a:r>
              <a:rPr lang="en-US" altLang="zh-CN" sz="2400" b="1" dirty="0" err="1">
                <a:solidFill>
                  <a:schemeClr val="tx1">
                    <a:lumMod val="75000"/>
                    <a:lumOff val="25000"/>
                  </a:schemeClr>
                </a:solidFill>
                <a:latin typeface="FZZhengHeiS-DB-GB" panose="02000000000000000000" pitchFamily="2" charset="0"/>
                <a:ea typeface="FZZhengHeiS-DB-GB" panose="02000000000000000000" pitchFamily="2" charset="0"/>
              </a:rPr>
              <a:t>Sertifikat</a:t>
            </a:r>
            <a:r>
              <a:rPr lang="en-US" altLang="zh-CN" sz="2400" b="1" dirty="0">
                <a:solidFill>
                  <a:schemeClr val="tx1">
                    <a:lumMod val="75000"/>
                    <a:lumOff val="25000"/>
                  </a:schemeClr>
                </a:solidFill>
                <a:latin typeface="FZZhengHeiS-DB-GB" panose="02000000000000000000" pitchFamily="2" charset="0"/>
                <a:ea typeface="FZZhengHeiS-DB-GB" panose="02000000000000000000" pitchFamily="2" charset="0"/>
              </a:rPr>
              <a:t> Digital</a:t>
            </a:r>
          </a:p>
        </p:txBody>
      </p:sp>
    </p:spTree>
    <p:extLst>
      <p:ext uri="{BB962C8B-B14F-4D97-AF65-F5344CB8AC3E}">
        <p14:creationId xmlns:p14="http://schemas.microsoft.com/office/powerpoint/2010/main" val="3614425160"/>
      </p:ext>
    </p:extLst>
  </p:cSld>
  <p:clrMapOvr>
    <a:masterClrMapping/>
  </p:clrMapOvr>
  <mc:AlternateContent xmlns:mc="http://schemas.openxmlformats.org/markup-compatibility/2006" xmlns:p14="http://schemas.microsoft.com/office/powerpoint/2010/main">
    <mc:Choice Requires="p14">
      <p:transition p14:dur="10"/>
    </mc:Choice>
    <mc:Fallback xmlns="" xmlns:a14="http://schemas.microsoft.com/office/drawing/2010/main">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ounded Rectangle 7">
            <a:extLst>
              <a:ext uri="{FF2B5EF4-FFF2-40B4-BE49-F238E27FC236}">
                <a16:creationId xmlns:a16="http://schemas.microsoft.com/office/drawing/2014/main" id="{E03D10BD-3CA2-49C0-900C-9ABC644263B8}"/>
              </a:ext>
            </a:extLst>
          </p:cNvPr>
          <p:cNvSpPr/>
          <p:nvPr/>
        </p:nvSpPr>
        <p:spPr>
          <a:xfrm>
            <a:off x="9910885" y="285938"/>
            <a:ext cx="1325057" cy="413563"/>
          </a:xfrm>
          <a:prstGeom prst="roundRect">
            <a:avLst>
              <a:gd name="adj" fmla="val 50000"/>
            </a:avLst>
          </a:prstGeom>
          <a:solidFill>
            <a:schemeClr val="bg1">
              <a:alpha val="0"/>
            </a:schemeClr>
          </a:solidFill>
          <a:ln w="158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700" dirty="0">
                <a:solidFill>
                  <a:schemeClr val="tx1"/>
                </a:solidFill>
              </a:rPr>
              <a:t>LOGO</a:t>
            </a:r>
            <a:endParaRPr lang="ko-KR" altLang="en-US" sz="2700" dirty="0">
              <a:solidFill>
                <a:schemeClr val="tx1"/>
              </a:solidFill>
            </a:endParaRPr>
          </a:p>
        </p:txBody>
      </p:sp>
      <p:sp>
        <p:nvSpPr>
          <p:cNvPr id="25" name="椭圆 6">
            <a:extLst>
              <a:ext uri="{FF2B5EF4-FFF2-40B4-BE49-F238E27FC236}">
                <a16:creationId xmlns:a16="http://schemas.microsoft.com/office/drawing/2014/main" id="{615FF3F8-B2A9-431C-BBF1-957DE404D3A5}"/>
              </a:ext>
            </a:extLst>
          </p:cNvPr>
          <p:cNvSpPr/>
          <p:nvPr/>
        </p:nvSpPr>
        <p:spPr>
          <a:xfrm>
            <a:off x="956058" y="369975"/>
            <a:ext cx="402626" cy="402626"/>
          </a:xfrm>
          <a:prstGeom prst="ellipse">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chemeClr val="bg1"/>
                </a:solidFill>
                <a:latin typeface="FuturaBookC" pitchFamily="2" charset="-52"/>
              </a:rPr>
              <a:t>1</a:t>
            </a:r>
            <a:endParaRPr lang="zh-CN" altLang="en-US" sz="2800" b="1" dirty="0">
              <a:solidFill>
                <a:schemeClr val="bg1"/>
              </a:solidFill>
              <a:latin typeface="FuturaBookC" pitchFamily="2" charset="-52"/>
            </a:endParaRPr>
          </a:p>
        </p:txBody>
      </p:sp>
      <p:sp>
        <p:nvSpPr>
          <p:cNvPr id="26" name="文本框 7">
            <a:extLst>
              <a:ext uri="{FF2B5EF4-FFF2-40B4-BE49-F238E27FC236}">
                <a16:creationId xmlns:a16="http://schemas.microsoft.com/office/drawing/2014/main" id="{6C34E6B3-AF7D-49ED-B15C-F7B5C4FA85DE}"/>
              </a:ext>
            </a:extLst>
          </p:cNvPr>
          <p:cNvSpPr txBox="1"/>
          <p:nvPr/>
        </p:nvSpPr>
        <p:spPr>
          <a:xfrm>
            <a:off x="1551113" y="285938"/>
            <a:ext cx="5760360" cy="523220"/>
          </a:xfrm>
          <a:prstGeom prst="rect">
            <a:avLst/>
          </a:prstGeom>
          <a:noFill/>
        </p:spPr>
        <p:txBody>
          <a:bodyPr wrap="square" rtlCol="0">
            <a:spAutoFit/>
          </a:bodyPr>
          <a:lstStyle/>
          <a:p>
            <a:r>
              <a:rPr lang="en-US" altLang="zh-CN" sz="2800" dirty="0" err="1">
                <a:solidFill>
                  <a:srgbClr val="1C4885"/>
                </a:solidFill>
                <a:latin typeface="FZZhengHeiS-DB-GB" panose="02000000000000000000" pitchFamily="2" charset="0"/>
                <a:ea typeface="FZZhengHeiS-DB-GB" panose="02000000000000000000" pitchFamily="2" charset="0"/>
              </a:rPr>
              <a:t>Sertifikat</a:t>
            </a:r>
            <a:r>
              <a:rPr lang="en-US" altLang="zh-CN" sz="2800" dirty="0">
                <a:solidFill>
                  <a:srgbClr val="1C4885"/>
                </a:solidFill>
                <a:latin typeface="FZZhengHeiS-DB-GB" panose="02000000000000000000" pitchFamily="2" charset="0"/>
                <a:ea typeface="FZZhengHeiS-DB-GB" panose="02000000000000000000" pitchFamily="2" charset="0"/>
              </a:rPr>
              <a:t> Digital</a:t>
            </a:r>
            <a:endParaRPr lang="zh-CN" altLang="en-US" sz="2800" dirty="0">
              <a:solidFill>
                <a:srgbClr val="1C4885"/>
              </a:solidFill>
              <a:latin typeface="FZZhengHeiS-DB-GB" panose="02000000000000000000" pitchFamily="2" charset="0"/>
              <a:ea typeface="FZZhengHeiS-DB-GB" panose="02000000000000000000" pitchFamily="2" charset="0"/>
            </a:endParaRPr>
          </a:p>
        </p:txBody>
      </p:sp>
      <p:cxnSp>
        <p:nvCxnSpPr>
          <p:cNvPr id="27" name="直接连接符 8">
            <a:extLst>
              <a:ext uri="{FF2B5EF4-FFF2-40B4-BE49-F238E27FC236}">
                <a16:creationId xmlns:a16="http://schemas.microsoft.com/office/drawing/2014/main" id="{082C1C7E-0153-4077-9DCC-81284597CCC1}"/>
              </a:ext>
            </a:extLst>
          </p:cNvPr>
          <p:cNvCxnSpPr/>
          <p:nvPr/>
        </p:nvCxnSpPr>
        <p:spPr>
          <a:xfrm>
            <a:off x="1670328" y="970354"/>
            <a:ext cx="1112406"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8" name="文本框 15">
            <a:extLst>
              <a:ext uri="{FF2B5EF4-FFF2-40B4-BE49-F238E27FC236}">
                <a16:creationId xmlns:a16="http://schemas.microsoft.com/office/drawing/2014/main" id="{117212E7-7B02-4306-B244-68FAB95EABF0}"/>
              </a:ext>
            </a:extLst>
          </p:cNvPr>
          <p:cNvSpPr txBox="1"/>
          <p:nvPr/>
        </p:nvSpPr>
        <p:spPr>
          <a:xfrm>
            <a:off x="1626917" y="1343739"/>
            <a:ext cx="9449341" cy="461665"/>
          </a:xfrm>
          <a:prstGeom prst="rect">
            <a:avLst/>
          </a:prstGeom>
          <a:noFill/>
        </p:spPr>
        <p:txBody>
          <a:bodyPr wrap="square" rtlCol="0">
            <a:spAutoFit/>
          </a:bodyPr>
          <a:lstStyle/>
          <a:p>
            <a:pPr algn="ctr"/>
            <a:r>
              <a:rPr lang="en-US" altLang="zh-CN" sz="2400" b="1" dirty="0" err="1">
                <a:solidFill>
                  <a:schemeClr val="tx1">
                    <a:lumMod val="75000"/>
                    <a:lumOff val="25000"/>
                  </a:schemeClr>
                </a:solidFill>
                <a:latin typeface="FZZhengHeiS-DB-GB" panose="02000000000000000000" pitchFamily="2" charset="0"/>
                <a:ea typeface="FZZhengHeiS-DB-GB" panose="02000000000000000000" pitchFamily="2" charset="0"/>
              </a:rPr>
              <a:t>Contoh</a:t>
            </a:r>
            <a:r>
              <a:rPr lang="en-US" altLang="zh-CN" sz="2400" b="1" dirty="0">
                <a:solidFill>
                  <a:schemeClr val="tx1">
                    <a:lumMod val="75000"/>
                    <a:lumOff val="25000"/>
                  </a:schemeClr>
                </a:solidFill>
                <a:latin typeface="FZZhengHeiS-DB-GB" panose="02000000000000000000" pitchFamily="2" charset="0"/>
                <a:ea typeface="FZZhengHeiS-DB-GB" panose="02000000000000000000" pitchFamily="2" charset="0"/>
              </a:rPr>
              <a:t> </a:t>
            </a:r>
            <a:r>
              <a:rPr lang="en-US" altLang="zh-CN" sz="2400" b="1" dirty="0" err="1">
                <a:solidFill>
                  <a:schemeClr val="tx1">
                    <a:lumMod val="75000"/>
                    <a:lumOff val="25000"/>
                  </a:schemeClr>
                </a:solidFill>
                <a:latin typeface="FZZhengHeiS-DB-GB" panose="02000000000000000000" pitchFamily="2" charset="0"/>
                <a:ea typeface="FZZhengHeiS-DB-GB" panose="02000000000000000000" pitchFamily="2" charset="0"/>
              </a:rPr>
              <a:t>Sertifikat</a:t>
            </a:r>
            <a:r>
              <a:rPr lang="en-US" altLang="zh-CN" sz="2400" b="1" dirty="0">
                <a:solidFill>
                  <a:schemeClr val="tx1">
                    <a:lumMod val="75000"/>
                    <a:lumOff val="25000"/>
                  </a:schemeClr>
                </a:solidFill>
                <a:latin typeface="FZZhengHeiS-DB-GB" panose="02000000000000000000" pitchFamily="2" charset="0"/>
                <a:ea typeface="FZZhengHeiS-DB-GB" panose="02000000000000000000" pitchFamily="2" charset="0"/>
              </a:rPr>
              <a:t> Digital</a:t>
            </a:r>
          </a:p>
        </p:txBody>
      </p:sp>
      <p:pic>
        <p:nvPicPr>
          <p:cNvPr id="2" name="Picture 1">
            <a:extLst>
              <a:ext uri="{FF2B5EF4-FFF2-40B4-BE49-F238E27FC236}">
                <a16:creationId xmlns:a16="http://schemas.microsoft.com/office/drawing/2014/main" id="{7682D211-01D2-441B-A475-4714105C59A3}"/>
              </a:ext>
            </a:extLst>
          </p:cNvPr>
          <p:cNvPicPr>
            <a:picLocks noChangeAspect="1"/>
          </p:cNvPicPr>
          <p:nvPr/>
        </p:nvPicPr>
        <p:blipFill>
          <a:blip r:embed="rId3"/>
          <a:stretch>
            <a:fillRect/>
          </a:stretch>
        </p:blipFill>
        <p:spPr>
          <a:xfrm>
            <a:off x="4360820" y="1988288"/>
            <a:ext cx="3981534" cy="3931765"/>
          </a:xfrm>
          <a:prstGeom prst="rect">
            <a:avLst/>
          </a:prstGeom>
        </p:spPr>
      </p:pic>
      <p:sp>
        <p:nvSpPr>
          <p:cNvPr id="9" name="文本框 15">
            <a:extLst>
              <a:ext uri="{FF2B5EF4-FFF2-40B4-BE49-F238E27FC236}">
                <a16:creationId xmlns:a16="http://schemas.microsoft.com/office/drawing/2014/main" id="{39F12640-C93B-4BA6-B05C-33CC644FFC1E}"/>
              </a:ext>
            </a:extLst>
          </p:cNvPr>
          <p:cNvSpPr txBox="1"/>
          <p:nvPr/>
        </p:nvSpPr>
        <p:spPr>
          <a:xfrm>
            <a:off x="5056370" y="5972132"/>
            <a:ext cx="2400771" cy="430887"/>
          </a:xfrm>
          <a:prstGeom prst="rect">
            <a:avLst/>
          </a:prstGeom>
          <a:noFill/>
        </p:spPr>
        <p:txBody>
          <a:bodyPr wrap="square" rtlCol="0">
            <a:spAutoFit/>
          </a:bodyPr>
          <a:lstStyle/>
          <a:p>
            <a:pPr algn="ctr"/>
            <a:r>
              <a:rPr lang="nn-NO" altLang="zh-CN" sz="1100" dirty="0">
                <a:solidFill>
                  <a:schemeClr val="tx1">
                    <a:lumMod val="75000"/>
                    <a:lumOff val="25000"/>
                  </a:schemeClr>
                </a:solidFill>
                <a:latin typeface="FZZhengHeiS-DB-GB" panose="02000000000000000000" pitchFamily="2" charset="0"/>
                <a:ea typeface="FZZhengHeiS-DB-GB" panose="02000000000000000000" pitchFamily="2" charset="0"/>
              </a:rPr>
              <a:t>Gambar 2. contoh sertifikat website digital bank mandiri</a:t>
            </a:r>
          </a:p>
        </p:txBody>
      </p:sp>
    </p:spTree>
    <p:extLst>
      <p:ext uri="{BB962C8B-B14F-4D97-AF65-F5344CB8AC3E}">
        <p14:creationId xmlns:p14="http://schemas.microsoft.com/office/powerpoint/2010/main" val="986052421"/>
      </p:ext>
    </p:extLst>
  </p:cSld>
  <p:clrMapOvr>
    <a:masterClrMapping/>
  </p:clrMapOvr>
  <mc:AlternateContent xmlns:mc="http://schemas.openxmlformats.org/markup-compatibility/2006" xmlns:p14="http://schemas.microsoft.com/office/powerpoint/2010/main">
    <mc:Choice Requires="p14">
      <p:transition p14:dur="10"/>
    </mc:Choice>
    <mc:Fallback xmlns="" xmlns:a14="http://schemas.microsoft.com/office/drawing/2010/main">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蓝色简洁毕业答辩PPT模板"/>
</p:tagLst>
</file>

<file path=ppt/theme/theme1.xml><?xml version="1.0" encoding="utf-8"?>
<a:theme xmlns:a="http://schemas.openxmlformats.org/drawingml/2006/main" name="https://www.freeppt7.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457</TotalTime>
  <Words>1161</Words>
  <Application>Microsoft Office PowerPoint</Application>
  <PresentationFormat>Widescreen</PresentationFormat>
  <Paragraphs>139</Paragraphs>
  <Slides>16</Slides>
  <Notes>16</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1</vt:i4>
      </vt:variant>
      <vt:variant>
        <vt:lpstr>Slide Titles</vt:lpstr>
      </vt:variant>
      <vt:variant>
        <vt:i4>16</vt:i4>
      </vt:variant>
    </vt:vector>
  </HeadingPairs>
  <TitlesOfParts>
    <vt:vector size="28" baseType="lpstr">
      <vt:lpstr>等线</vt:lpstr>
      <vt:lpstr>等线 Light</vt:lpstr>
      <vt:lpstr>맑은 고딕</vt:lpstr>
      <vt:lpstr>微软雅黑</vt:lpstr>
      <vt:lpstr>Arial</vt:lpstr>
      <vt:lpstr>FuturaBookC</vt:lpstr>
      <vt:lpstr>FZZhengHeiS-DB-GB</vt:lpstr>
      <vt:lpstr>Times New Roman</vt:lpstr>
      <vt:lpstr>Wingdings</vt:lpstr>
      <vt:lpstr>锐字逼格青春粗黑体简2.0</vt:lpstr>
      <vt:lpstr>https://www.freeppt7.com</vt:lpstr>
      <vt:lpstr>Microsoft Office Word 97 - 2003 Document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www.freeppt7.com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www.freeppt7.com</dc:creator>
  <cp:keywords>https:/www.freeppt7.com</cp:keywords>
  <dc:description>https://www.freeppt7.com</dc:description>
  <cp:lastModifiedBy>Aish</cp:lastModifiedBy>
  <cp:revision>34</cp:revision>
  <dcterms:created xsi:type="dcterms:W3CDTF">2018-02-27T12:12:58Z</dcterms:created>
  <dcterms:modified xsi:type="dcterms:W3CDTF">2022-07-14T17:08:07Z</dcterms:modified>
</cp:coreProperties>
</file>