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4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D75A-3D92-44A9-8CD9-BF6CB273D802}" type="datetimeFigureOut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F5B9-9E80-4604-8125-E719261370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D75A-3D92-44A9-8CD9-BF6CB273D802}" type="datetimeFigureOut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F5B9-9E80-4604-8125-E719261370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D75A-3D92-44A9-8CD9-BF6CB273D802}" type="datetimeFigureOut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F5B9-9E80-4604-8125-E719261370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D75A-3D92-44A9-8CD9-BF6CB273D802}" type="datetimeFigureOut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F5B9-9E80-4604-8125-E719261370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D75A-3D92-44A9-8CD9-BF6CB273D802}" type="datetimeFigureOut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F5B9-9E80-4604-8125-E719261370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D75A-3D92-44A9-8CD9-BF6CB273D802}" type="datetimeFigureOut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F5B9-9E80-4604-8125-E719261370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D75A-3D92-44A9-8CD9-BF6CB273D802}" type="datetimeFigureOut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F5B9-9E80-4604-8125-E719261370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D75A-3D92-44A9-8CD9-BF6CB273D802}" type="datetimeFigureOut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F5B9-9E80-4604-8125-E719261370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D75A-3D92-44A9-8CD9-BF6CB273D802}" type="datetimeFigureOut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F5B9-9E80-4604-8125-E719261370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D75A-3D92-44A9-8CD9-BF6CB273D802}" type="datetimeFigureOut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F5B9-9E80-4604-8125-E719261370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D75A-3D92-44A9-8CD9-BF6CB273D802}" type="datetimeFigureOut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F5B9-9E80-4604-8125-E719261370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8D75A-3D92-44A9-8CD9-BF6CB273D802}" type="datetimeFigureOut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AF5B9-9E80-4604-8125-E719261370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face151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764704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7" name="Picture 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4288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79" name="Picture 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60648"/>
            <a:ext cx="24288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80" name="Picture 3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260648"/>
            <a:ext cx="24288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그림 33" descr="face151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544" y="2840968"/>
            <a:ext cx="2438400" cy="2438400"/>
          </a:xfrm>
          <a:prstGeom prst="rect">
            <a:avLst/>
          </a:prstGeom>
        </p:spPr>
      </p:pic>
      <p:pic>
        <p:nvPicPr>
          <p:cNvPr id="35" name="그림 34" descr="face152.bmp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7784" y="2852936"/>
            <a:ext cx="2438400" cy="2438400"/>
          </a:xfrm>
          <a:prstGeom prst="rect">
            <a:avLst/>
          </a:prstGeom>
        </p:spPr>
      </p:pic>
      <p:pic>
        <p:nvPicPr>
          <p:cNvPr id="36" name="그림 35" descr="face153.bmp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48064" y="2852936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duckha</dc:creator>
  <cp:lastModifiedBy>duckha</cp:lastModifiedBy>
  <cp:revision>2</cp:revision>
  <dcterms:created xsi:type="dcterms:W3CDTF">2016-10-22T09:17:55Z</dcterms:created>
  <dcterms:modified xsi:type="dcterms:W3CDTF">2016-10-22T09:37:28Z</dcterms:modified>
</cp:coreProperties>
</file>