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36A40-72F0-4B0F-BE28-9B3C91DEB4A0}" type="doc">
      <dgm:prSet loTypeId="urn:microsoft.com/office/officeart/2005/8/layout/default" loCatId="Inbo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70FA55-EC2D-4A0F-86C8-A5E7E1A5762D}">
      <dgm:prSet/>
      <dgm:spPr/>
      <dgm:t>
        <a:bodyPr/>
        <a:lstStyle/>
        <a:p>
          <a:r>
            <a:rPr lang="en-US"/>
            <a:t>Facial Action Units and Facial Behaviors</a:t>
          </a:r>
        </a:p>
      </dgm:t>
    </dgm:pt>
    <dgm:pt modelId="{E3D37448-285A-45C0-A270-3712A92A3023}" type="parTrans" cxnId="{BF485448-0FB7-4F26-A03C-3B6863C56B26}">
      <dgm:prSet/>
      <dgm:spPr/>
      <dgm:t>
        <a:bodyPr/>
        <a:lstStyle/>
        <a:p>
          <a:endParaRPr lang="en-US"/>
        </a:p>
      </dgm:t>
    </dgm:pt>
    <dgm:pt modelId="{2B133B3F-5006-4CAD-A8C7-9FFDBEC7EA00}" type="sibTrans" cxnId="{BF485448-0FB7-4F26-A03C-3B6863C56B26}">
      <dgm:prSet phldrT="01" phldr="0"/>
      <dgm:spPr/>
      <dgm:t>
        <a:bodyPr/>
        <a:lstStyle/>
        <a:p>
          <a:endParaRPr lang="en-US"/>
        </a:p>
      </dgm:t>
    </dgm:pt>
    <dgm:pt modelId="{776A7B3E-C63D-4BB0-989A-604A0791CD96}">
      <dgm:prSet/>
      <dgm:spPr/>
      <dgm:t>
        <a:bodyPr/>
        <a:lstStyle/>
        <a:p>
          <a:r>
            <a:rPr lang="en-US"/>
            <a:t>Applications: Intelligent Transportation, Online education and psychology</a:t>
          </a:r>
        </a:p>
      </dgm:t>
    </dgm:pt>
    <dgm:pt modelId="{CBE20E36-8EA1-43AC-9850-DCAE72436EFB}" type="parTrans" cxnId="{4BE2F7A5-9D52-439C-A6C1-0324DE56E8B8}">
      <dgm:prSet/>
      <dgm:spPr/>
      <dgm:t>
        <a:bodyPr/>
        <a:lstStyle/>
        <a:p>
          <a:endParaRPr lang="en-US"/>
        </a:p>
      </dgm:t>
    </dgm:pt>
    <dgm:pt modelId="{0EEBEA74-31EB-4F01-9BB5-B75AF12241EF}" type="sibTrans" cxnId="{4BE2F7A5-9D52-439C-A6C1-0324DE56E8B8}">
      <dgm:prSet phldrT="02" phldr="0"/>
      <dgm:spPr/>
      <dgm:t>
        <a:bodyPr/>
        <a:lstStyle/>
        <a:p>
          <a:endParaRPr lang="en-US"/>
        </a:p>
      </dgm:t>
    </dgm:pt>
    <dgm:pt modelId="{51CFEE41-5493-4024-A843-C16DEFE0EBD2}">
      <dgm:prSet/>
      <dgm:spPr/>
      <dgm:t>
        <a:bodyPr/>
        <a:lstStyle/>
        <a:p>
          <a:r>
            <a:rPr lang="en-US"/>
            <a:t>CNN was used for Facial Units recognizing but was not that successful</a:t>
          </a:r>
        </a:p>
      </dgm:t>
    </dgm:pt>
    <dgm:pt modelId="{506286DB-F222-48A5-A5D1-8D80D41F9F44}" type="parTrans" cxnId="{0BFE31C3-798B-4C41-9C2D-24021453342C}">
      <dgm:prSet/>
      <dgm:spPr/>
      <dgm:t>
        <a:bodyPr/>
        <a:lstStyle/>
        <a:p>
          <a:endParaRPr lang="en-US"/>
        </a:p>
      </dgm:t>
    </dgm:pt>
    <dgm:pt modelId="{A825DFB9-68B1-42C9-8876-A27EDBA4C1A9}" type="sibTrans" cxnId="{0BFE31C3-798B-4C41-9C2D-24021453342C}">
      <dgm:prSet phldrT="03" phldr="0"/>
      <dgm:spPr/>
      <dgm:t>
        <a:bodyPr/>
        <a:lstStyle/>
        <a:p>
          <a:endParaRPr lang="en-US"/>
        </a:p>
      </dgm:t>
    </dgm:pt>
    <dgm:pt modelId="{D4B14156-AF2C-4A88-B1BE-D568FEC45CD0}">
      <dgm:prSet/>
      <dgm:spPr/>
      <dgm:t>
        <a:bodyPr/>
        <a:lstStyle/>
        <a:p>
          <a:r>
            <a:rPr lang="en-US"/>
            <a:t>CNN model consist of “Conv2d-Batch Normalization-ReLU-DropOut-MaxPool-Affine(Linear Function)-Batch Normalization-ReLU-DropOut-Affine-Softmax”</a:t>
          </a:r>
        </a:p>
      </dgm:t>
    </dgm:pt>
    <dgm:pt modelId="{D3B8EE07-D214-429D-81A6-5DF129138F3E}" type="parTrans" cxnId="{FDA3A5D0-D704-48E5-A173-35AA959040DC}">
      <dgm:prSet/>
      <dgm:spPr/>
      <dgm:t>
        <a:bodyPr/>
        <a:lstStyle/>
        <a:p>
          <a:endParaRPr lang="en-US"/>
        </a:p>
      </dgm:t>
    </dgm:pt>
    <dgm:pt modelId="{8E396915-F303-4D9E-97C4-C0C4A5483A4E}" type="sibTrans" cxnId="{FDA3A5D0-D704-48E5-A173-35AA959040DC}">
      <dgm:prSet phldrT="04" phldr="0"/>
      <dgm:spPr/>
      <dgm:t>
        <a:bodyPr/>
        <a:lstStyle/>
        <a:p>
          <a:endParaRPr lang="en-US"/>
        </a:p>
      </dgm:t>
    </dgm:pt>
    <dgm:pt modelId="{3AAC3DDC-66B4-4514-A0D9-CE7C26FF17ED}">
      <dgm:prSet/>
      <dgm:spPr/>
      <dgm:t>
        <a:bodyPr/>
        <a:lstStyle/>
        <a:p>
          <a:r>
            <a:rPr lang="en-US"/>
            <a:t>Affine Layer: Computes the scores</a:t>
          </a:r>
        </a:p>
      </dgm:t>
    </dgm:pt>
    <dgm:pt modelId="{7647CD17-A2F1-4F52-8F02-F4F34B7B1035}" type="parTrans" cxnId="{07E7E639-0DCF-4BC4-8476-822D3D60E369}">
      <dgm:prSet/>
      <dgm:spPr/>
      <dgm:t>
        <a:bodyPr/>
        <a:lstStyle/>
        <a:p>
          <a:endParaRPr lang="en-US"/>
        </a:p>
      </dgm:t>
    </dgm:pt>
    <dgm:pt modelId="{AF1E5976-3418-4BAD-9ABC-3F18C2C16D0D}" type="sibTrans" cxnId="{07E7E639-0DCF-4BC4-8476-822D3D60E369}">
      <dgm:prSet phldrT="05" phldr="0"/>
      <dgm:spPr/>
      <dgm:t>
        <a:bodyPr/>
        <a:lstStyle/>
        <a:p>
          <a:endParaRPr lang="en-US"/>
        </a:p>
      </dgm:t>
    </dgm:pt>
    <dgm:pt modelId="{45DE4522-518F-486D-859F-32B64BA922E2}" type="pres">
      <dgm:prSet presAssocID="{5D236A40-72F0-4B0F-BE28-9B3C91DEB4A0}" presName="diagram" presStyleCnt="0">
        <dgm:presLayoutVars>
          <dgm:dir/>
          <dgm:resizeHandles val="exact"/>
        </dgm:presLayoutVars>
      </dgm:prSet>
      <dgm:spPr/>
    </dgm:pt>
    <dgm:pt modelId="{8967B371-4A5A-4BEA-A5CF-1C85AB7DA2D4}" type="pres">
      <dgm:prSet presAssocID="{1270FA55-EC2D-4A0F-86C8-A5E7E1A5762D}" presName="node" presStyleLbl="node1" presStyleIdx="0" presStyleCnt="5">
        <dgm:presLayoutVars>
          <dgm:bulletEnabled val="1"/>
        </dgm:presLayoutVars>
      </dgm:prSet>
      <dgm:spPr/>
    </dgm:pt>
    <dgm:pt modelId="{AC528D27-88A6-4F34-A68C-A8A85C202C75}" type="pres">
      <dgm:prSet presAssocID="{2B133B3F-5006-4CAD-A8C7-9FFDBEC7EA00}" presName="sibTrans" presStyleCnt="0"/>
      <dgm:spPr/>
    </dgm:pt>
    <dgm:pt modelId="{44BBD334-A845-4F0A-96D1-9F12E2EC4D98}" type="pres">
      <dgm:prSet presAssocID="{776A7B3E-C63D-4BB0-989A-604A0791CD96}" presName="node" presStyleLbl="node1" presStyleIdx="1" presStyleCnt="5">
        <dgm:presLayoutVars>
          <dgm:bulletEnabled val="1"/>
        </dgm:presLayoutVars>
      </dgm:prSet>
      <dgm:spPr/>
    </dgm:pt>
    <dgm:pt modelId="{09A9E496-D6C8-47C9-AD75-3C825E81FDBD}" type="pres">
      <dgm:prSet presAssocID="{0EEBEA74-31EB-4F01-9BB5-B75AF12241EF}" presName="sibTrans" presStyleCnt="0"/>
      <dgm:spPr/>
    </dgm:pt>
    <dgm:pt modelId="{39E374E2-6F78-4007-9ABB-325AA197604F}" type="pres">
      <dgm:prSet presAssocID="{51CFEE41-5493-4024-A843-C16DEFE0EBD2}" presName="node" presStyleLbl="node1" presStyleIdx="2" presStyleCnt="5">
        <dgm:presLayoutVars>
          <dgm:bulletEnabled val="1"/>
        </dgm:presLayoutVars>
      </dgm:prSet>
      <dgm:spPr/>
    </dgm:pt>
    <dgm:pt modelId="{E2CBEDF3-AA34-4B49-A1D6-A8FAC0954538}" type="pres">
      <dgm:prSet presAssocID="{A825DFB9-68B1-42C9-8876-A27EDBA4C1A9}" presName="sibTrans" presStyleCnt="0"/>
      <dgm:spPr/>
    </dgm:pt>
    <dgm:pt modelId="{E8DDFDF3-0335-4718-B426-FAEA48392865}" type="pres">
      <dgm:prSet presAssocID="{D4B14156-AF2C-4A88-B1BE-D568FEC45CD0}" presName="node" presStyleLbl="node1" presStyleIdx="3" presStyleCnt="5">
        <dgm:presLayoutVars>
          <dgm:bulletEnabled val="1"/>
        </dgm:presLayoutVars>
      </dgm:prSet>
      <dgm:spPr/>
    </dgm:pt>
    <dgm:pt modelId="{1B419A0F-9F9E-414E-95F1-1FC8D397FCBA}" type="pres">
      <dgm:prSet presAssocID="{8E396915-F303-4D9E-97C4-C0C4A5483A4E}" presName="sibTrans" presStyleCnt="0"/>
      <dgm:spPr/>
    </dgm:pt>
    <dgm:pt modelId="{75529DC3-7C95-4089-87BF-CA57992B55CE}" type="pres">
      <dgm:prSet presAssocID="{3AAC3DDC-66B4-4514-A0D9-CE7C26FF17ED}" presName="node" presStyleLbl="node1" presStyleIdx="4" presStyleCnt="5">
        <dgm:presLayoutVars>
          <dgm:bulletEnabled val="1"/>
        </dgm:presLayoutVars>
      </dgm:prSet>
      <dgm:spPr/>
    </dgm:pt>
  </dgm:ptLst>
  <dgm:cxnLst>
    <dgm:cxn modelId="{BC456516-3857-4D43-ABBC-9EF7DB30E51B}" type="presOf" srcId="{1270FA55-EC2D-4A0F-86C8-A5E7E1A5762D}" destId="{8967B371-4A5A-4BEA-A5CF-1C85AB7DA2D4}" srcOrd="0" destOrd="0" presId="urn:microsoft.com/office/officeart/2005/8/layout/default"/>
    <dgm:cxn modelId="{07E7E639-0DCF-4BC4-8476-822D3D60E369}" srcId="{5D236A40-72F0-4B0F-BE28-9B3C91DEB4A0}" destId="{3AAC3DDC-66B4-4514-A0D9-CE7C26FF17ED}" srcOrd="4" destOrd="0" parTransId="{7647CD17-A2F1-4F52-8F02-F4F34B7B1035}" sibTransId="{AF1E5976-3418-4BAD-9ABC-3F18C2C16D0D}"/>
    <dgm:cxn modelId="{BF485448-0FB7-4F26-A03C-3B6863C56B26}" srcId="{5D236A40-72F0-4B0F-BE28-9B3C91DEB4A0}" destId="{1270FA55-EC2D-4A0F-86C8-A5E7E1A5762D}" srcOrd="0" destOrd="0" parTransId="{E3D37448-285A-45C0-A270-3712A92A3023}" sibTransId="{2B133B3F-5006-4CAD-A8C7-9FFDBEC7EA00}"/>
    <dgm:cxn modelId="{01D05A90-44B4-4968-B325-2A996DB95DC6}" type="presOf" srcId="{51CFEE41-5493-4024-A843-C16DEFE0EBD2}" destId="{39E374E2-6F78-4007-9ABB-325AA197604F}" srcOrd="0" destOrd="0" presId="urn:microsoft.com/office/officeart/2005/8/layout/default"/>
    <dgm:cxn modelId="{84A6C0A0-CCFA-4449-BB59-7045CA9BE791}" type="presOf" srcId="{3AAC3DDC-66B4-4514-A0D9-CE7C26FF17ED}" destId="{75529DC3-7C95-4089-87BF-CA57992B55CE}" srcOrd="0" destOrd="0" presId="urn:microsoft.com/office/officeart/2005/8/layout/default"/>
    <dgm:cxn modelId="{4BE2F7A5-9D52-439C-A6C1-0324DE56E8B8}" srcId="{5D236A40-72F0-4B0F-BE28-9B3C91DEB4A0}" destId="{776A7B3E-C63D-4BB0-989A-604A0791CD96}" srcOrd="1" destOrd="0" parTransId="{CBE20E36-8EA1-43AC-9850-DCAE72436EFB}" sibTransId="{0EEBEA74-31EB-4F01-9BB5-B75AF12241EF}"/>
    <dgm:cxn modelId="{FEFE5AAE-A174-4EC0-B0F1-17691DE611F4}" type="presOf" srcId="{776A7B3E-C63D-4BB0-989A-604A0791CD96}" destId="{44BBD334-A845-4F0A-96D1-9F12E2EC4D98}" srcOrd="0" destOrd="0" presId="urn:microsoft.com/office/officeart/2005/8/layout/default"/>
    <dgm:cxn modelId="{AC776EB6-C736-4837-9374-C6E5F1B5C47E}" type="presOf" srcId="{5D236A40-72F0-4B0F-BE28-9B3C91DEB4A0}" destId="{45DE4522-518F-486D-859F-32B64BA922E2}" srcOrd="0" destOrd="0" presId="urn:microsoft.com/office/officeart/2005/8/layout/default"/>
    <dgm:cxn modelId="{749904C3-1CC9-4BAA-A5FA-3156EB5EF7F9}" type="presOf" srcId="{D4B14156-AF2C-4A88-B1BE-D568FEC45CD0}" destId="{E8DDFDF3-0335-4718-B426-FAEA48392865}" srcOrd="0" destOrd="0" presId="urn:microsoft.com/office/officeart/2005/8/layout/default"/>
    <dgm:cxn modelId="{0BFE31C3-798B-4C41-9C2D-24021453342C}" srcId="{5D236A40-72F0-4B0F-BE28-9B3C91DEB4A0}" destId="{51CFEE41-5493-4024-A843-C16DEFE0EBD2}" srcOrd="2" destOrd="0" parTransId="{506286DB-F222-48A5-A5D1-8D80D41F9F44}" sibTransId="{A825DFB9-68B1-42C9-8876-A27EDBA4C1A9}"/>
    <dgm:cxn modelId="{FDA3A5D0-D704-48E5-A173-35AA959040DC}" srcId="{5D236A40-72F0-4B0F-BE28-9B3C91DEB4A0}" destId="{D4B14156-AF2C-4A88-B1BE-D568FEC45CD0}" srcOrd="3" destOrd="0" parTransId="{D3B8EE07-D214-429D-81A6-5DF129138F3E}" sibTransId="{8E396915-F303-4D9E-97C4-C0C4A5483A4E}"/>
    <dgm:cxn modelId="{01228328-9630-4261-BD34-278DE8526B14}" type="presParOf" srcId="{45DE4522-518F-486D-859F-32B64BA922E2}" destId="{8967B371-4A5A-4BEA-A5CF-1C85AB7DA2D4}" srcOrd="0" destOrd="0" presId="urn:microsoft.com/office/officeart/2005/8/layout/default"/>
    <dgm:cxn modelId="{E52B3746-12B2-495F-9A64-0175DB8BC956}" type="presParOf" srcId="{45DE4522-518F-486D-859F-32B64BA922E2}" destId="{AC528D27-88A6-4F34-A68C-A8A85C202C75}" srcOrd="1" destOrd="0" presId="urn:microsoft.com/office/officeart/2005/8/layout/default"/>
    <dgm:cxn modelId="{1309A0F2-2653-493D-B381-CBD85F1FC69B}" type="presParOf" srcId="{45DE4522-518F-486D-859F-32B64BA922E2}" destId="{44BBD334-A845-4F0A-96D1-9F12E2EC4D98}" srcOrd="2" destOrd="0" presId="urn:microsoft.com/office/officeart/2005/8/layout/default"/>
    <dgm:cxn modelId="{F434E480-9DF3-482B-B923-74F58B4165FD}" type="presParOf" srcId="{45DE4522-518F-486D-859F-32B64BA922E2}" destId="{09A9E496-D6C8-47C9-AD75-3C825E81FDBD}" srcOrd="3" destOrd="0" presId="urn:microsoft.com/office/officeart/2005/8/layout/default"/>
    <dgm:cxn modelId="{4CD67847-FC3C-467D-B216-FAF33FBC9755}" type="presParOf" srcId="{45DE4522-518F-486D-859F-32B64BA922E2}" destId="{39E374E2-6F78-4007-9ABB-325AA197604F}" srcOrd="4" destOrd="0" presId="urn:microsoft.com/office/officeart/2005/8/layout/default"/>
    <dgm:cxn modelId="{337CFB96-8D21-48B3-B46D-5BFDCF77A68D}" type="presParOf" srcId="{45DE4522-518F-486D-859F-32B64BA922E2}" destId="{E2CBEDF3-AA34-4B49-A1D6-A8FAC0954538}" srcOrd="5" destOrd="0" presId="urn:microsoft.com/office/officeart/2005/8/layout/default"/>
    <dgm:cxn modelId="{3C572250-F9E3-4BF8-B623-6A05A2834C9B}" type="presParOf" srcId="{45DE4522-518F-486D-859F-32B64BA922E2}" destId="{E8DDFDF3-0335-4718-B426-FAEA48392865}" srcOrd="6" destOrd="0" presId="urn:microsoft.com/office/officeart/2005/8/layout/default"/>
    <dgm:cxn modelId="{BBED59EC-A952-45B6-842A-E2EB49BAA75C}" type="presParOf" srcId="{45DE4522-518F-486D-859F-32B64BA922E2}" destId="{1B419A0F-9F9E-414E-95F1-1FC8D397FCBA}" srcOrd="7" destOrd="0" presId="urn:microsoft.com/office/officeart/2005/8/layout/default"/>
    <dgm:cxn modelId="{5C0C3393-65F2-44C4-9098-E9ACFAA76854}" type="presParOf" srcId="{45DE4522-518F-486D-859F-32B64BA922E2}" destId="{75529DC3-7C95-4089-87BF-CA57992B55C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C0B8B-93F8-4BC8-8B22-CCC42DA97E09}" type="doc">
      <dgm:prSet loTypeId="urn:microsoft.com/office/officeart/2005/8/layout/vList2" loCatId="Inbox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7B7BBC9-0BB5-4B89-886F-FA1D7A9F93A3}">
      <dgm:prSet/>
      <dgm:spPr/>
      <dgm:t>
        <a:bodyPr/>
        <a:lstStyle/>
        <a:p>
          <a:r>
            <a:rPr lang="en-US"/>
            <a:t>Faced Overfitting because of low data sets available</a:t>
          </a:r>
        </a:p>
      </dgm:t>
    </dgm:pt>
    <dgm:pt modelId="{E1958DF2-EAE9-4B23-9D55-C5623E14BA04}" type="parTrans" cxnId="{AAF2D56C-3087-41DD-8657-A3B3B2B3CDE9}">
      <dgm:prSet/>
      <dgm:spPr/>
      <dgm:t>
        <a:bodyPr/>
        <a:lstStyle/>
        <a:p>
          <a:endParaRPr lang="en-US"/>
        </a:p>
      </dgm:t>
    </dgm:pt>
    <dgm:pt modelId="{B8451F69-50D8-4D8D-AB56-E7B1C20B5235}" type="sibTrans" cxnId="{AAF2D56C-3087-41DD-8657-A3B3B2B3CDE9}">
      <dgm:prSet/>
      <dgm:spPr/>
      <dgm:t>
        <a:bodyPr/>
        <a:lstStyle/>
        <a:p>
          <a:endParaRPr lang="en-US"/>
        </a:p>
      </dgm:t>
    </dgm:pt>
    <dgm:pt modelId="{8AA14818-B80D-4B41-9200-7C5641DE9B41}">
      <dgm:prSet/>
      <dgm:spPr/>
      <dgm:t>
        <a:bodyPr/>
        <a:lstStyle/>
        <a:p>
          <a:r>
            <a:rPr lang="en-US"/>
            <a:t>Large number of training data is required</a:t>
          </a:r>
        </a:p>
      </dgm:t>
    </dgm:pt>
    <dgm:pt modelId="{14FD7EC4-6CEB-4752-B617-2BB32454B3B5}" type="parTrans" cxnId="{E5A1A65C-A26C-44DB-B604-71939CB8E97E}">
      <dgm:prSet/>
      <dgm:spPr/>
      <dgm:t>
        <a:bodyPr/>
        <a:lstStyle/>
        <a:p>
          <a:endParaRPr lang="en-US"/>
        </a:p>
      </dgm:t>
    </dgm:pt>
    <dgm:pt modelId="{60DC1452-3153-458C-AE78-C1F58282D5F4}" type="sibTrans" cxnId="{E5A1A65C-A26C-44DB-B604-71939CB8E97E}">
      <dgm:prSet/>
      <dgm:spPr/>
      <dgm:t>
        <a:bodyPr/>
        <a:lstStyle/>
        <a:p>
          <a:endParaRPr lang="en-US"/>
        </a:p>
      </dgm:t>
    </dgm:pt>
    <dgm:pt modelId="{4295189E-C91D-419C-A5EA-80831EC08A76}">
      <dgm:prSet/>
      <dgm:spPr/>
      <dgm:t>
        <a:bodyPr/>
        <a:lstStyle/>
        <a:p>
          <a:r>
            <a:rPr lang="en-US"/>
            <a:t>Data set consisted of 37000 images</a:t>
          </a:r>
        </a:p>
      </dgm:t>
    </dgm:pt>
    <dgm:pt modelId="{99BA3A64-F172-4AE0-9DF6-96E55FF25D14}" type="parTrans" cxnId="{D93E13CD-4677-4C21-A853-3CBC7290CBC3}">
      <dgm:prSet/>
      <dgm:spPr/>
      <dgm:t>
        <a:bodyPr/>
        <a:lstStyle/>
        <a:p>
          <a:endParaRPr lang="en-US"/>
        </a:p>
      </dgm:t>
    </dgm:pt>
    <dgm:pt modelId="{8F0C31C9-C87B-4E63-952C-3A4227365B5C}" type="sibTrans" cxnId="{D93E13CD-4677-4C21-A853-3CBC7290CBC3}">
      <dgm:prSet/>
      <dgm:spPr/>
      <dgm:t>
        <a:bodyPr/>
        <a:lstStyle/>
        <a:p>
          <a:endParaRPr lang="en-US"/>
        </a:p>
      </dgm:t>
    </dgm:pt>
    <dgm:pt modelId="{CD6FB1EA-A3D7-40D9-AEB1-53A6092990AB}">
      <dgm:prSet/>
      <dgm:spPr/>
      <dgm:t>
        <a:bodyPr/>
        <a:lstStyle/>
        <a:p>
          <a:r>
            <a:rPr lang="en-US"/>
            <a:t>Each image has faces in the center</a:t>
          </a:r>
        </a:p>
      </dgm:t>
    </dgm:pt>
    <dgm:pt modelId="{FCE82811-5A82-4BE2-8862-81E2D0FA737D}" type="parTrans" cxnId="{8E7A697E-2F40-402E-AB25-230876CD6D48}">
      <dgm:prSet/>
      <dgm:spPr/>
      <dgm:t>
        <a:bodyPr/>
        <a:lstStyle/>
        <a:p>
          <a:endParaRPr lang="en-US"/>
        </a:p>
      </dgm:t>
    </dgm:pt>
    <dgm:pt modelId="{4DF2DAE0-1471-4CBA-9441-5D9BDBD4C14D}" type="sibTrans" cxnId="{8E7A697E-2F40-402E-AB25-230876CD6D48}">
      <dgm:prSet/>
      <dgm:spPr/>
      <dgm:t>
        <a:bodyPr/>
        <a:lstStyle/>
        <a:p>
          <a:endParaRPr lang="en-US"/>
        </a:p>
      </dgm:t>
    </dgm:pt>
    <dgm:pt modelId="{15BAC55E-E99F-490D-A19C-C56E079551ED}">
      <dgm:prSet/>
      <dgm:spPr/>
      <dgm:t>
        <a:bodyPr/>
        <a:lstStyle/>
        <a:p>
          <a:r>
            <a:rPr lang="en-US"/>
            <a:t>Only 7 facial expressions were used</a:t>
          </a:r>
        </a:p>
      </dgm:t>
    </dgm:pt>
    <dgm:pt modelId="{4D0B7C5B-2B5D-4C14-A9AE-AB3DB29E8321}" type="parTrans" cxnId="{3F7AF3D2-484C-418F-95E8-B01CCAA1E5B0}">
      <dgm:prSet/>
      <dgm:spPr/>
      <dgm:t>
        <a:bodyPr/>
        <a:lstStyle/>
        <a:p>
          <a:endParaRPr lang="en-US"/>
        </a:p>
      </dgm:t>
    </dgm:pt>
    <dgm:pt modelId="{7AFAA4F8-A4F1-44DB-BEB6-AAA55F62162E}" type="sibTrans" cxnId="{3F7AF3D2-484C-418F-95E8-B01CCAA1E5B0}">
      <dgm:prSet/>
      <dgm:spPr/>
      <dgm:t>
        <a:bodyPr/>
        <a:lstStyle/>
        <a:p>
          <a:endParaRPr lang="en-US"/>
        </a:p>
      </dgm:t>
    </dgm:pt>
    <dgm:pt modelId="{23A166A1-F2DC-4F03-B976-55E1A9B6B34D}">
      <dgm:prSet/>
      <dgm:spPr/>
      <dgm:t>
        <a:bodyPr/>
        <a:lstStyle/>
        <a:p>
          <a:r>
            <a:rPr lang="en-US"/>
            <a:t>Concentrated on whole facial expressions not on parts of face</a:t>
          </a:r>
        </a:p>
      </dgm:t>
    </dgm:pt>
    <dgm:pt modelId="{3C6BAA4D-9580-49B5-A187-5F4AC231B41C}" type="parTrans" cxnId="{8822D320-2DC5-4A68-A2DF-2A43C4422A71}">
      <dgm:prSet/>
      <dgm:spPr/>
      <dgm:t>
        <a:bodyPr/>
        <a:lstStyle/>
        <a:p>
          <a:endParaRPr lang="en-US"/>
        </a:p>
      </dgm:t>
    </dgm:pt>
    <dgm:pt modelId="{71D8BCA7-F7AF-4166-A752-75294CE351D0}" type="sibTrans" cxnId="{8822D320-2DC5-4A68-A2DF-2A43C4422A71}">
      <dgm:prSet/>
      <dgm:spPr/>
      <dgm:t>
        <a:bodyPr/>
        <a:lstStyle/>
        <a:p>
          <a:endParaRPr lang="en-US"/>
        </a:p>
      </dgm:t>
    </dgm:pt>
    <dgm:pt modelId="{8ADBEAB9-9880-4831-AF9C-6C4731FF8FF0}" type="pres">
      <dgm:prSet presAssocID="{A0FC0B8B-93F8-4BC8-8B22-CCC42DA97E09}" presName="linear" presStyleCnt="0">
        <dgm:presLayoutVars>
          <dgm:animLvl val="lvl"/>
          <dgm:resizeHandles val="exact"/>
        </dgm:presLayoutVars>
      </dgm:prSet>
      <dgm:spPr/>
    </dgm:pt>
    <dgm:pt modelId="{B7EEA7C2-FB62-44C2-9EAF-70D64A6D1A4B}" type="pres">
      <dgm:prSet presAssocID="{E7B7BBC9-0BB5-4B89-886F-FA1D7A9F93A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05E4AEE-8734-4140-8F0C-B5201426AF0E}" type="pres">
      <dgm:prSet presAssocID="{B8451F69-50D8-4D8D-AB56-E7B1C20B5235}" presName="spacer" presStyleCnt="0"/>
      <dgm:spPr/>
    </dgm:pt>
    <dgm:pt modelId="{FA749B75-2FD0-4E24-8AFA-C3DAA111DF65}" type="pres">
      <dgm:prSet presAssocID="{8AA14818-B80D-4B41-9200-7C5641DE9B4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ABE78C8-E922-4F80-86F0-4FEA0DAB6DF9}" type="pres">
      <dgm:prSet presAssocID="{60DC1452-3153-458C-AE78-C1F58282D5F4}" presName="spacer" presStyleCnt="0"/>
      <dgm:spPr/>
    </dgm:pt>
    <dgm:pt modelId="{0C5C090C-9017-4ADD-A9A2-D7B6751A1FB2}" type="pres">
      <dgm:prSet presAssocID="{4295189E-C91D-419C-A5EA-80831EC08A7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7C37FF2-6E8F-4DEB-8BF7-C3CC2A2648F1}" type="pres">
      <dgm:prSet presAssocID="{8F0C31C9-C87B-4E63-952C-3A4227365B5C}" presName="spacer" presStyleCnt="0"/>
      <dgm:spPr/>
    </dgm:pt>
    <dgm:pt modelId="{07031C63-F617-4F08-B410-0FCCE3BFF116}" type="pres">
      <dgm:prSet presAssocID="{CD6FB1EA-A3D7-40D9-AEB1-53A6092990A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85DFCB7-4402-4B09-A86E-CF1E7607DFBE}" type="pres">
      <dgm:prSet presAssocID="{4DF2DAE0-1471-4CBA-9441-5D9BDBD4C14D}" presName="spacer" presStyleCnt="0"/>
      <dgm:spPr/>
    </dgm:pt>
    <dgm:pt modelId="{6A8BCA05-5119-4E4E-ABFB-A74019ADD743}" type="pres">
      <dgm:prSet presAssocID="{15BAC55E-E99F-490D-A19C-C56E079551E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96C05CB-0F9F-42DF-A8DC-540963C37AB3}" type="pres">
      <dgm:prSet presAssocID="{7AFAA4F8-A4F1-44DB-BEB6-AAA55F62162E}" presName="spacer" presStyleCnt="0"/>
      <dgm:spPr/>
    </dgm:pt>
    <dgm:pt modelId="{8D95C4BF-AC19-4A1C-8740-0B9CB1FF2E9B}" type="pres">
      <dgm:prSet presAssocID="{23A166A1-F2DC-4F03-B976-55E1A9B6B34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C297F1D-B419-49D3-AE76-BAFCE6C881A5}" type="presOf" srcId="{4295189E-C91D-419C-A5EA-80831EC08A76}" destId="{0C5C090C-9017-4ADD-A9A2-D7B6751A1FB2}" srcOrd="0" destOrd="0" presId="urn:microsoft.com/office/officeart/2005/8/layout/vList2"/>
    <dgm:cxn modelId="{8822D320-2DC5-4A68-A2DF-2A43C4422A71}" srcId="{A0FC0B8B-93F8-4BC8-8B22-CCC42DA97E09}" destId="{23A166A1-F2DC-4F03-B976-55E1A9B6B34D}" srcOrd="5" destOrd="0" parTransId="{3C6BAA4D-9580-49B5-A187-5F4AC231B41C}" sibTransId="{71D8BCA7-F7AF-4166-A752-75294CE351D0}"/>
    <dgm:cxn modelId="{8E0E0F2B-2AA1-4428-8BA3-ED18805FEDB7}" type="presOf" srcId="{E7B7BBC9-0BB5-4B89-886F-FA1D7A9F93A3}" destId="{B7EEA7C2-FB62-44C2-9EAF-70D64A6D1A4B}" srcOrd="0" destOrd="0" presId="urn:microsoft.com/office/officeart/2005/8/layout/vList2"/>
    <dgm:cxn modelId="{E5A1A65C-A26C-44DB-B604-71939CB8E97E}" srcId="{A0FC0B8B-93F8-4BC8-8B22-CCC42DA97E09}" destId="{8AA14818-B80D-4B41-9200-7C5641DE9B41}" srcOrd="1" destOrd="0" parTransId="{14FD7EC4-6CEB-4752-B617-2BB32454B3B5}" sibTransId="{60DC1452-3153-458C-AE78-C1F58282D5F4}"/>
    <dgm:cxn modelId="{1D54B763-7225-4FB6-BF96-9E09DE3AF983}" type="presOf" srcId="{A0FC0B8B-93F8-4BC8-8B22-CCC42DA97E09}" destId="{8ADBEAB9-9880-4831-AF9C-6C4731FF8FF0}" srcOrd="0" destOrd="0" presId="urn:microsoft.com/office/officeart/2005/8/layout/vList2"/>
    <dgm:cxn modelId="{2D43D067-20FE-4C0A-9CB1-37025E93B8CB}" type="presOf" srcId="{15BAC55E-E99F-490D-A19C-C56E079551ED}" destId="{6A8BCA05-5119-4E4E-ABFB-A74019ADD743}" srcOrd="0" destOrd="0" presId="urn:microsoft.com/office/officeart/2005/8/layout/vList2"/>
    <dgm:cxn modelId="{AAF2D56C-3087-41DD-8657-A3B3B2B3CDE9}" srcId="{A0FC0B8B-93F8-4BC8-8B22-CCC42DA97E09}" destId="{E7B7BBC9-0BB5-4B89-886F-FA1D7A9F93A3}" srcOrd="0" destOrd="0" parTransId="{E1958DF2-EAE9-4B23-9D55-C5623E14BA04}" sibTransId="{B8451F69-50D8-4D8D-AB56-E7B1C20B5235}"/>
    <dgm:cxn modelId="{8E7A697E-2F40-402E-AB25-230876CD6D48}" srcId="{A0FC0B8B-93F8-4BC8-8B22-CCC42DA97E09}" destId="{CD6FB1EA-A3D7-40D9-AEB1-53A6092990AB}" srcOrd="3" destOrd="0" parTransId="{FCE82811-5A82-4BE2-8862-81E2D0FA737D}" sibTransId="{4DF2DAE0-1471-4CBA-9441-5D9BDBD4C14D}"/>
    <dgm:cxn modelId="{31618C92-C857-4D31-B5D9-8699C145FD43}" type="presOf" srcId="{23A166A1-F2DC-4F03-B976-55E1A9B6B34D}" destId="{8D95C4BF-AC19-4A1C-8740-0B9CB1FF2E9B}" srcOrd="0" destOrd="0" presId="urn:microsoft.com/office/officeart/2005/8/layout/vList2"/>
    <dgm:cxn modelId="{D93E13CD-4677-4C21-A853-3CBC7290CBC3}" srcId="{A0FC0B8B-93F8-4BC8-8B22-CCC42DA97E09}" destId="{4295189E-C91D-419C-A5EA-80831EC08A76}" srcOrd="2" destOrd="0" parTransId="{99BA3A64-F172-4AE0-9DF6-96E55FF25D14}" sibTransId="{8F0C31C9-C87B-4E63-952C-3A4227365B5C}"/>
    <dgm:cxn modelId="{3F7AF3D2-484C-418F-95E8-B01CCAA1E5B0}" srcId="{A0FC0B8B-93F8-4BC8-8B22-CCC42DA97E09}" destId="{15BAC55E-E99F-490D-A19C-C56E079551ED}" srcOrd="4" destOrd="0" parTransId="{4D0B7C5B-2B5D-4C14-A9AE-AB3DB29E8321}" sibTransId="{7AFAA4F8-A4F1-44DB-BEB6-AAA55F62162E}"/>
    <dgm:cxn modelId="{49FEA0D8-974B-478B-84DD-7611283B9ACD}" type="presOf" srcId="{8AA14818-B80D-4B41-9200-7C5641DE9B41}" destId="{FA749B75-2FD0-4E24-8AFA-C3DAA111DF65}" srcOrd="0" destOrd="0" presId="urn:microsoft.com/office/officeart/2005/8/layout/vList2"/>
    <dgm:cxn modelId="{432A1EEC-D72B-4B3E-AF6E-67AE7EE33044}" type="presOf" srcId="{CD6FB1EA-A3D7-40D9-AEB1-53A6092990AB}" destId="{07031C63-F617-4F08-B410-0FCCE3BFF116}" srcOrd="0" destOrd="0" presId="urn:microsoft.com/office/officeart/2005/8/layout/vList2"/>
    <dgm:cxn modelId="{696CA9BA-9C90-40EB-91CA-A62D1F22C8BE}" type="presParOf" srcId="{8ADBEAB9-9880-4831-AF9C-6C4731FF8FF0}" destId="{B7EEA7C2-FB62-44C2-9EAF-70D64A6D1A4B}" srcOrd="0" destOrd="0" presId="urn:microsoft.com/office/officeart/2005/8/layout/vList2"/>
    <dgm:cxn modelId="{476DB38E-8D3F-4304-AEB8-FB918F422312}" type="presParOf" srcId="{8ADBEAB9-9880-4831-AF9C-6C4731FF8FF0}" destId="{A05E4AEE-8734-4140-8F0C-B5201426AF0E}" srcOrd="1" destOrd="0" presId="urn:microsoft.com/office/officeart/2005/8/layout/vList2"/>
    <dgm:cxn modelId="{8B9F128A-11FF-4308-AEC6-9B3BB6DC89C9}" type="presParOf" srcId="{8ADBEAB9-9880-4831-AF9C-6C4731FF8FF0}" destId="{FA749B75-2FD0-4E24-8AFA-C3DAA111DF65}" srcOrd="2" destOrd="0" presId="urn:microsoft.com/office/officeart/2005/8/layout/vList2"/>
    <dgm:cxn modelId="{0FF555BE-4963-4D36-AA65-BDB3B0534F32}" type="presParOf" srcId="{8ADBEAB9-9880-4831-AF9C-6C4731FF8FF0}" destId="{3ABE78C8-E922-4F80-86F0-4FEA0DAB6DF9}" srcOrd="3" destOrd="0" presId="urn:microsoft.com/office/officeart/2005/8/layout/vList2"/>
    <dgm:cxn modelId="{EEF4CD3B-0A59-4A08-A245-AA2D2B0D6990}" type="presParOf" srcId="{8ADBEAB9-9880-4831-AF9C-6C4731FF8FF0}" destId="{0C5C090C-9017-4ADD-A9A2-D7B6751A1FB2}" srcOrd="4" destOrd="0" presId="urn:microsoft.com/office/officeart/2005/8/layout/vList2"/>
    <dgm:cxn modelId="{EFF2060E-AD84-4A88-BCB9-A62AA769EC5D}" type="presParOf" srcId="{8ADBEAB9-9880-4831-AF9C-6C4731FF8FF0}" destId="{C7C37FF2-6E8F-4DEB-8BF7-C3CC2A2648F1}" srcOrd="5" destOrd="0" presId="urn:microsoft.com/office/officeart/2005/8/layout/vList2"/>
    <dgm:cxn modelId="{D49C2DC7-A47F-42F2-B2CD-B4C8D642B8F8}" type="presParOf" srcId="{8ADBEAB9-9880-4831-AF9C-6C4731FF8FF0}" destId="{07031C63-F617-4F08-B410-0FCCE3BFF116}" srcOrd="6" destOrd="0" presId="urn:microsoft.com/office/officeart/2005/8/layout/vList2"/>
    <dgm:cxn modelId="{A755D0DB-A064-4AE1-9469-30FF454C3EDD}" type="presParOf" srcId="{8ADBEAB9-9880-4831-AF9C-6C4731FF8FF0}" destId="{A85DFCB7-4402-4B09-A86E-CF1E7607DFBE}" srcOrd="7" destOrd="0" presId="urn:microsoft.com/office/officeart/2005/8/layout/vList2"/>
    <dgm:cxn modelId="{03DC022A-FA9B-41BC-A492-BC26CEC038A8}" type="presParOf" srcId="{8ADBEAB9-9880-4831-AF9C-6C4731FF8FF0}" destId="{6A8BCA05-5119-4E4E-ABFB-A74019ADD743}" srcOrd="8" destOrd="0" presId="urn:microsoft.com/office/officeart/2005/8/layout/vList2"/>
    <dgm:cxn modelId="{A3479629-39BA-48AD-8F3C-FA38C30B9D59}" type="presParOf" srcId="{8ADBEAB9-9880-4831-AF9C-6C4731FF8FF0}" destId="{A96C05CB-0F9F-42DF-A8DC-540963C37AB3}" srcOrd="9" destOrd="0" presId="urn:microsoft.com/office/officeart/2005/8/layout/vList2"/>
    <dgm:cxn modelId="{1571C534-A9FB-484C-8301-B8F19ECB3FA2}" type="presParOf" srcId="{8ADBEAB9-9880-4831-AF9C-6C4731FF8FF0}" destId="{8D95C4BF-AC19-4A1C-8740-0B9CB1FF2E9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66FFC6-160C-4372-8D97-FC07B7FC307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D48D668-7654-464B-BE68-0B1F022B5328}">
      <dgm:prSet/>
      <dgm:spPr/>
      <dgm:t>
        <a:bodyPr/>
        <a:lstStyle/>
        <a:p>
          <a:r>
            <a:rPr lang="en-US"/>
            <a:t>Use of better dataset extracted from internet sources</a:t>
          </a:r>
        </a:p>
      </dgm:t>
    </dgm:pt>
    <dgm:pt modelId="{8A38A024-574E-4505-8972-9D5445160168}" type="parTrans" cxnId="{84A19FED-08E1-4125-89E6-F7BC8D4D51B5}">
      <dgm:prSet/>
      <dgm:spPr/>
      <dgm:t>
        <a:bodyPr/>
        <a:lstStyle/>
        <a:p>
          <a:endParaRPr lang="en-US"/>
        </a:p>
      </dgm:t>
    </dgm:pt>
    <dgm:pt modelId="{ECCD4AC6-E0D7-43F8-958D-FA2F7CE97755}" type="sibTrans" cxnId="{84A19FED-08E1-4125-89E6-F7BC8D4D51B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D627492-8C47-4117-A623-9D3FFF0C0EDC}">
      <dgm:prSet/>
      <dgm:spPr/>
      <dgm:t>
        <a:bodyPr/>
        <a:lstStyle/>
        <a:p>
          <a:r>
            <a:rPr lang="en-US"/>
            <a:t>Use of different models of boosting i.e AdaBoost or Adaptive Boosting</a:t>
          </a:r>
        </a:p>
      </dgm:t>
    </dgm:pt>
    <dgm:pt modelId="{56899662-A430-476E-872B-BE5282C9BBE3}" type="parTrans" cxnId="{07CD2301-3FF4-4C0A-A3D3-5DAB04EFF81C}">
      <dgm:prSet/>
      <dgm:spPr/>
      <dgm:t>
        <a:bodyPr/>
        <a:lstStyle/>
        <a:p>
          <a:endParaRPr lang="en-US"/>
        </a:p>
      </dgm:t>
    </dgm:pt>
    <dgm:pt modelId="{B5FDA883-162E-4391-89B5-3F0ACF459535}" type="sibTrans" cxnId="{07CD2301-3FF4-4C0A-A3D3-5DAB04EFF8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E8BCCE3-F363-43F5-AA45-D3618B69A2DF}">
      <dgm:prSet/>
      <dgm:spPr/>
      <dgm:t>
        <a:bodyPr/>
        <a:lstStyle/>
        <a:p>
          <a:r>
            <a:rPr lang="en-US" dirty="0"/>
            <a:t>Try to implement new Incremental Boosting in CNN</a:t>
          </a:r>
        </a:p>
      </dgm:t>
    </dgm:pt>
    <dgm:pt modelId="{445C0F0F-6A2F-46D0-B2D9-7E77E3F1A293}" type="parTrans" cxnId="{E2E72D02-1B0B-445C-ACAB-8C7939D1BE1E}">
      <dgm:prSet/>
      <dgm:spPr/>
      <dgm:t>
        <a:bodyPr/>
        <a:lstStyle/>
        <a:p>
          <a:endParaRPr lang="en-US"/>
        </a:p>
      </dgm:t>
    </dgm:pt>
    <dgm:pt modelId="{FF886511-4986-4A2E-B726-2BA3B7AC9707}" type="sibTrans" cxnId="{E2E72D02-1B0B-445C-ACAB-8C7939D1BE1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900697B-2B6D-40BB-9EBE-A6464A968B66}">
      <dgm:prSet/>
      <dgm:spPr/>
      <dgm:t>
        <a:bodyPr/>
        <a:lstStyle/>
        <a:p>
          <a:r>
            <a:rPr lang="en-US" dirty="0"/>
            <a:t>Implementation using </a:t>
          </a:r>
          <a:r>
            <a:rPr lang="en-US" dirty="0" err="1"/>
            <a:t>Keras</a:t>
          </a:r>
          <a:endParaRPr lang="en-US" dirty="0"/>
        </a:p>
      </dgm:t>
    </dgm:pt>
    <dgm:pt modelId="{16364C36-B7D2-42EB-B5F4-623DA1EB6210}" type="parTrans" cxnId="{9B53F48C-E926-415B-BA40-E77CF04BDB71}">
      <dgm:prSet/>
      <dgm:spPr/>
      <dgm:t>
        <a:bodyPr/>
        <a:lstStyle/>
        <a:p>
          <a:endParaRPr lang="en-US"/>
        </a:p>
      </dgm:t>
    </dgm:pt>
    <dgm:pt modelId="{DCBDF02F-037F-4EF4-AE74-A3061ACEEC62}" type="sibTrans" cxnId="{9B53F48C-E926-415B-BA40-E77CF04BDB7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224C8FA-FF78-499E-A896-28D34C2334C9}" type="pres">
      <dgm:prSet presAssocID="{0F66FFC6-160C-4372-8D97-FC07B7FC3077}" presName="Name0" presStyleCnt="0">
        <dgm:presLayoutVars>
          <dgm:animLvl val="lvl"/>
          <dgm:resizeHandles val="exact"/>
        </dgm:presLayoutVars>
      </dgm:prSet>
      <dgm:spPr/>
    </dgm:pt>
    <dgm:pt modelId="{635ADB66-9856-4F8D-A04D-D6360627EDD4}" type="pres">
      <dgm:prSet presAssocID="{BD48D668-7654-464B-BE68-0B1F022B5328}" presName="compositeNode" presStyleCnt="0">
        <dgm:presLayoutVars>
          <dgm:bulletEnabled val="1"/>
        </dgm:presLayoutVars>
      </dgm:prSet>
      <dgm:spPr/>
    </dgm:pt>
    <dgm:pt modelId="{A035E2B3-8804-4CCB-98E4-840815904F92}" type="pres">
      <dgm:prSet presAssocID="{BD48D668-7654-464B-BE68-0B1F022B5328}" presName="bgRect" presStyleLbl="bgAccFollowNode1" presStyleIdx="0" presStyleCnt="4"/>
      <dgm:spPr/>
    </dgm:pt>
    <dgm:pt modelId="{4A7FDC18-E9DD-4BEE-9CDC-D1030FB7F2C3}" type="pres">
      <dgm:prSet presAssocID="{ECCD4AC6-E0D7-43F8-958D-FA2F7CE9775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A681711-18D4-4C4E-892A-793E6B8D0AA3}" type="pres">
      <dgm:prSet presAssocID="{BD48D668-7654-464B-BE68-0B1F022B5328}" presName="bottomLine" presStyleLbl="alignNode1" presStyleIdx="1" presStyleCnt="8">
        <dgm:presLayoutVars/>
      </dgm:prSet>
      <dgm:spPr/>
    </dgm:pt>
    <dgm:pt modelId="{FACD90F6-5F22-4AC2-B423-CC4F04C8F65C}" type="pres">
      <dgm:prSet presAssocID="{BD48D668-7654-464B-BE68-0B1F022B5328}" presName="nodeText" presStyleLbl="bgAccFollowNode1" presStyleIdx="0" presStyleCnt="4">
        <dgm:presLayoutVars>
          <dgm:bulletEnabled val="1"/>
        </dgm:presLayoutVars>
      </dgm:prSet>
      <dgm:spPr/>
    </dgm:pt>
    <dgm:pt modelId="{B093597E-B72A-4496-AA5C-7A75EBAB6E37}" type="pres">
      <dgm:prSet presAssocID="{ECCD4AC6-E0D7-43F8-958D-FA2F7CE97755}" presName="sibTrans" presStyleCnt="0"/>
      <dgm:spPr/>
    </dgm:pt>
    <dgm:pt modelId="{6B30A727-A2AD-4463-B1B6-B1C6A538A857}" type="pres">
      <dgm:prSet presAssocID="{7D627492-8C47-4117-A623-9D3FFF0C0EDC}" presName="compositeNode" presStyleCnt="0">
        <dgm:presLayoutVars>
          <dgm:bulletEnabled val="1"/>
        </dgm:presLayoutVars>
      </dgm:prSet>
      <dgm:spPr/>
    </dgm:pt>
    <dgm:pt modelId="{B7E0DB9D-341E-4CF8-BD10-5E94215B3B84}" type="pres">
      <dgm:prSet presAssocID="{7D627492-8C47-4117-A623-9D3FFF0C0EDC}" presName="bgRect" presStyleLbl="bgAccFollowNode1" presStyleIdx="1" presStyleCnt="4"/>
      <dgm:spPr/>
    </dgm:pt>
    <dgm:pt modelId="{2EADF19E-D23C-4923-9D17-99B45557BCAD}" type="pres">
      <dgm:prSet presAssocID="{B5FDA883-162E-4391-89B5-3F0ACF45953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14BA8AE-D110-4FF1-91AC-568951145DAF}" type="pres">
      <dgm:prSet presAssocID="{7D627492-8C47-4117-A623-9D3FFF0C0EDC}" presName="bottomLine" presStyleLbl="alignNode1" presStyleIdx="3" presStyleCnt="8">
        <dgm:presLayoutVars/>
      </dgm:prSet>
      <dgm:spPr/>
    </dgm:pt>
    <dgm:pt modelId="{9C51B0C9-D6B3-4B0A-9C82-08C14BC8304E}" type="pres">
      <dgm:prSet presAssocID="{7D627492-8C47-4117-A623-9D3FFF0C0EDC}" presName="nodeText" presStyleLbl="bgAccFollowNode1" presStyleIdx="1" presStyleCnt="4">
        <dgm:presLayoutVars>
          <dgm:bulletEnabled val="1"/>
        </dgm:presLayoutVars>
      </dgm:prSet>
      <dgm:spPr/>
    </dgm:pt>
    <dgm:pt modelId="{AAFAAC28-C231-4AD2-9151-5359B50D6794}" type="pres">
      <dgm:prSet presAssocID="{B5FDA883-162E-4391-89B5-3F0ACF459535}" presName="sibTrans" presStyleCnt="0"/>
      <dgm:spPr/>
    </dgm:pt>
    <dgm:pt modelId="{793AF8D1-77FA-4E70-8290-6944D8F99BCF}" type="pres">
      <dgm:prSet presAssocID="{BE8BCCE3-F363-43F5-AA45-D3618B69A2DF}" presName="compositeNode" presStyleCnt="0">
        <dgm:presLayoutVars>
          <dgm:bulletEnabled val="1"/>
        </dgm:presLayoutVars>
      </dgm:prSet>
      <dgm:spPr/>
    </dgm:pt>
    <dgm:pt modelId="{905D40F4-0D79-4E3F-AC67-12173F5EF43C}" type="pres">
      <dgm:prSet presAssocID="{BE8BCCE3-F363-43F5-AA45-D3618B69A2DF}" presName="bgRect" presStyleLbl="bgAccFollowNode1" presStyleIdx="2" presStyleCnt="4"/>
      <dgm:spPr/>
    </dgm:pt>
    <dgm:pt modelId="{A6D4CD21-EB0B-4447-93D0-83FD3E80E4AD}" type="pres">
      <dgm:prSet presAssocID="{FF886511-4986-4A2E-B726-2BA3B7AC970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865BFFB-36CC-4638-A6F6-0A9122D86B54}" type="pres">
      <dgm:prSet presAssocID="{BE8BCCE3-F363-43F5-AA45-D3618B69A2DF}" presName="bottomLine" presStyleLbl="alignNode1" presStyleIdx="5" presStyleCnt="8">
        <dgm:presLayoutVars/>
      </dgm:prSet>
      <dgm:spPr/>
    </dgm:pt>
    <dgm:pt modelId="{9F48A618-779F-4023-81DA-B8F5512A8F81}" type="pres">
      <dgm:prSet presAssocID="{BE8BCCE3-F363-43F5-AA45-D3618B69A2DF}" presName="nodeText" presStyleLbl="bgAccFollowNode1" presStyleIdx="2" presStyleCnt="4">
        <dgm:presLayoutVars>
          <dgm:bulletEnabled val="1"/>
        </dgm:presLayoutVars>
      </dgm:prSet>
      <dgm:spPr/>
    </dgm:pt>
    <dgm:pt modelId="{1ABE2793-5236-48D6-BBDE-67B07843496C}" type="pres">
      <dgm:prSet presAssocID="{FF886511-4986-4A2E-B726-2BA3B7AC9707}" presName="sibTrans" presStyleCnt="0"/>
      <dgm:spPr/>
    </dgm:pt>
    <dgm:pt modelId="{3324EEA0-5348-4F40-8650-2693AEC374B1}" type="pres">
      <dgm:prSet presAssocID="{A900697B-2B6D-40BB-9EBE-A6464A968B66}" presName="compositeNode" presStyleCnt="0">
        <dgm:presLayoutVars>
          <dgm:bulletEnabled val="1"/>
        </dgm:presLayoutVars>
      </dgm:prSet>
      <dgm:spPr/>
    </dgm:pt>
    <dgm:pt modelId="{9C960E27-DBFC-456C-8B5E-5CBB098BF9CA}" type="pres">
      <dgm:prSet presAssocID="{A900697B-2B6D-40BB-9EBE-A6464A968B66}" presName="bgRect" presStyleLbl="bgAccFollowNode1" presStyleIdx="3" presStyleCnt="4"/>
      <dgm:spPr/>
    </dgm:pt>
    <dgm:pt modelId="{B2CA8C0C-1B25-468D-88E1-7DCE6D8D06B2}" type="pres">
      <dgm:prSet presAssocID="{DCBDF02F-037F-4EF4-AE74-A3061ACEEC6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B98186D-C2CA-4223-91CA-59F551EE3FE7}" type="pres">
      <dgm:prSet presAssocID="{A900697B-2B6D-40BB-9EBE-A6464A968B66}" presName="bottomLine" presStyleLbl="alignNode1" presStyleIdx="7" presStyleCnt="8">
        <dgm:presLayoutVars/>
      </dgm:prSet>
      <dgm:spPr/>
    </dgm:pt>
    <dgm:pt modelId="{135ABEF7-B1CB-404E-9C4D-50B608558616}" type="pres">
      <dgm:prSet presAssocID="{A900697B-2B6D-40BB-9EBE-A6464A968B6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7CD2301-3FF4-4C0A-A3D3-5DAB04EFF81C}" srcId="{0F66FFC6-160C-4372-8D97-FC07B7FC3077}" destId="{7D627492-8C47-4117-A623-9D3FFF0C0EDC}" srcOrd="1" destOrd="0" parTransId="{56899662-A430-476E-872B-BE5282C9BBE3}" sibTransId="{B5FDA883-162E-4391-89B5-3F0ACF459535}"/>
    <dgm:cxn modelId="{E2E72D02-1B0B-445C-ACAB-8C7939D1BE1E}" srcId="{0F66FFC6-160C-4372-8D97-FC07B7FC3077}" destId="{BE8BCCE3-F363-43F5-AA45-D3618B69A2DF}" srcOrd="2" destOrd="0" parTransId="{445C0F0F-6A2F-46D0-B2D9-7E77E3F1A293}" sibTransId="{FF886511-4986-4A2E-B726-2BA3B7AC9707}"/>
    <dgm:cxn modelId="{A6756B0E-D86E-4C49-AEDC-3CD19E556980}" type="presOf" srcId="{DCBDF02F-037F-4EF4-AE74-A3061ACEEC62}" destId="{B2CA8C0C-1B25-468D-88E1-7DCE6D8D06B2}" srcOrd="0" destOrd="0" presId="urn:microsoft.com/office/officeart/2016/7/layout/BasicLinearProcessNumbered"/>
    <dgm:cxn modelId="{FE0B5418-534E-44AD-8CE0-95647A2EDC97}" type="presOf" srcId="{BE8BCCE3-F363-43F5-AA45-D3618B69A2DF}" destId="{905D40F4-0D79-4E3F-AC67-12173F5EF43C}" srcOrd="0" destOrd="0" presId="urn:microsoft.com/office/officeart/2016/7/layout/BasicLinearProcessNumbered"/>
    <dgm:cxn modelId="{2C91291C-147C-4A18-9A8E-A3379DC55972}" type="presOf" srcId="{A900697B-2B6D-40BB-9EBE-A6464A968B66}" destId="{9C960E27-DBFC-456C-8B5E-5CBB098BF9CA}" srcOrd="0" destOrd="0" presId="urn:microsoft.com/office/officeart/2016/7/layout/BasicLinearProcessNumbered"/>
    <dgm:cxn modelId="{A001C030-B2AB-4BDF-AB3D-76B3ADA80F04}" type="presOf" srcId="{ECCD4AC6-E0D7-43F8-958D-FA2F7CE97755}" destId="{4A7FDC18-E9DD-4BEE-9CDC-D1030FB7F2C3}" srcOrd="0" destOrd="0" presId="urn:microsoft.com/office/officeart/2016/7/layout/BasicLinearProcessNumbered"/>
    <dgm:cxn modelId="{53340446-5072-4640-BD5B-ADFD363C2CC8}" type="presOf" srcId="{A900697B-2B6D-40BB-9EBE-A6464A968B66}" destId="{135ABEF7-B1CB-404E-9C4D-50B608558616}" srcOrd="1" destOrd="0" presId="urn:microsoft.com/office/officeart/2016/7/layout/BasicLinearProcessNumbered"/>
    <dgm:cxn modelId="{7305647A-6727-48BB-AAA8-A9EAC121F3B4}" type="presOf" srcId="{7D627492-8C47-4117-A623-9D3FFF0C0EDC}" destId="{B7E0DB9D-341E-4CF8-BD10-5E94215B3B84}" srcOrd="0" destOrd="0" presId="urn:microsoft.com/office/officeart/2016/7/layout/BasicLinearProcessNumbered"/>
    <dgm:cxn modelId="{9B53F48C-E926-415B-BA40-E77CF04BDB71}" srcId="{0F66FFC6-160C-4372-8D97-FC07B7FC3077}" destId="{A900697B-2B6D-40BB-9EBE-A6464A968B66}" srcOrd="3" destOrd="0" parTransId="{16364C36-B7D2-42EB-B5F4-623DA1EB6210}" sibTransId="{DCBDF02F-037F-4EF4-AE74-A3061ACEEC62}"/>
    <dgm:cxn modelId="{5FFBB091-EFFC-49AF-97EB-BE685B9E21CD}" type="presOf" srcId="{BE8BCCE3-F363-43F5-AA45-D3618B69A2DF}" destId="{9F48A618-779F-4023-81DA-B8F5512A8F81}" srcOrd="1" destOrd="0" presId="urn:microsoft.com/office/officeart/2016/7/layout/BasicLinearProcessNumbered"/>
    <dgm:cxn modelId="{FC643A9D-4BEF-47F4-ABEA-364D94365E96}" type="presOf" srcId="{BD48D668-7654-464B-BE68-0B1F022B5328}" destId="{FACD90F6-5F22-4AC2-B423-CC4F04C8F65C}" srcOrd="1" destOrd="0" presId="urn:microsoft.com/office/officeart/2016/7/layout/BasicLinearProcessNumbered"/>
    <dgm:cxn modelId="{BF294B9E-0D66-436C-A755-5B6246F2C37D}" type="presOf" srcId="{B5FDA883-162E-4391-89B5-3F0ACF459535}" destId="{2EADF19E-D23C-4923-9D17-99B45557BCAD}" srcOrd="0" destOrd="0" presId="urn:microsoft.com/office/officeart/2016/7/layout/BasicLinearProcessNumbered"/>
    <dgm:cxn modelId="{AEAFD79F-4393-4C7D-99C7-6D7665170435}" type="presOf" srcId="{BD48D668-7654-464B-BE68-0B1F022B5328}" destId="{A035E2B3-8804-4CCB-98E4-840815904F92}" srcOrd="0" destOrd="0" presId="urn:microsoft.com/office/officeart/2016/7/layout/BasicLinearProcessNumbered"/>
    <dgm:cxn modelId="{97D925B7-D37F-4138-8646-989E58154902}" type="presOf" srcId="{0F66FFC6-160C-4372-8D97-FC07B7FC3077}" destId="{E224C8FA-FF78-499E-A896-28D34C2334C9}" srcOrd="0" destOrd="0" presId="urn:microsoft.com/office/officeart/2016/7/layout/BasicLinearProcessNumbered"/>
    <dgm:cxn modelId="{59AB98E7-35FA-4D49-A00D-F19A234350FA}" type="presOf" srcId="{7D627492-8C47-4117-A623-9D3FFF0C0EDC}" destId="{9C51B0C9-D6B3-4B0A-9C82-08C14BC8304E}" srcOrd="1" destOrd="0" presId="urn:microsoft.com/office/officeart/2016/7/layout/BasicLinearProcessNumbered"/>
    <dgm:cxn modelId="{84A19FED-08E1-4125-89E6-F7BC8D4D51B5}" srcId="{0F66FFC6-160C-4372-8D97-FC07B7FC3077}" destId="{BD48D668-7654-464B-BE68-0B1F022B5328}" srcOrd="0" destOrd="0" parTransId="{8A38A024-574E-4505-8972-9D5445160168}" sibTransId="{ECCD4AC6-E0D7-43F8-958D-FA2F7CE97755}"/>
    <dgm:cxn modelId="{510D16F9-B741-40D7-9B89-6E9D72AD8933}" type="presOf" srcId="{FF886511-4986-4A2E-B726-2BA3B7AC9707}" destId="{A6D4CD21-EB0B-4447-93D0-83FD3E80E4AD}" srcOrd="0" destOrd="0" presId="urn:microsoft.com/office/officeart/2016/7/layout/BasicLinearProcessNumbered"/>
    <dgm:cxn modelId="{40AEBB9E-E415-4556-8DD6-FFD1AC3469AC}" type="presParOf" srcId="{E224C8FA-FF78-499E-A896-28D34C2334C9}" destId="{635ADB66-9856-4F8D-A04D-D6360627EDD4}" srcOrd="0" destOrd="0" presId="urn:microsoft.com/office/officeart/2016/7/layout/BasicLinearProcessNumbered"/>
    <dgm:cxn modelId="{DCFEB05D-F3DA-435F-9252-C4BF78A37038}" type="presParOf" srcId="{635ADB66-9856-4F8D-A04D-D6360627EDD4}" destId="{A035E2B3-8804-4CCB-98E4-840815904F92}" srcOrd="0" destOrd="0" presId="urn:microsoft.com/office/officeart/2016/7/layout/BasicLinearProcessNumbered"/>
    <dgm:cxn modelId="{467CA1F5-6DE6-4F1E-A803-EA27F4D0775F}" type="presParOf" srcId="{635ADB66-9856-4F8D-A04D-D6360627EDD4}" destId="{4A7FDC18-E9DD-4BEE-9CDC-D1030FB7F2C3}" srcOrd="1" destOrd="0" presId="urn:microsoft.com/office/officeart/2016/7/layout/BasicLinearProcessNumbered"/>
    <dgm:cxn modelId="{C8A11FCA-B22E-4070-9F52-3F2BC3BD7EEE}" type="presParOf" srcId="{635ADB66-9856-4F8D-A04D-D6360627EDD4}" destId="{CA681711-18D4-4C4E-892A-793E6B8D0AA3}" srcOrd="2" destOrd="0" presId="urn:microsoft.com/office/officeart/2016/7/layout/BasicLinearProcessNumbered"/>
    <dgm:cxn modelId="{477AC63B-E5BE-4C6C-90EC-3C4A4CF2D827}" type="presParOf" srcId="{635ADB66-9856-4F8D-A04D-D6360627EDD4}" destId="{FACD90F6-5F22-4AC2-B423-CC4F04C8F65C}" srcOrd="3" destOrd="0" presId="urn:microsoft.com/office/officeart/2016/7/layout/BasicLinearProcessNumbered"/>
    <dgm:cxn modelId="{36752512-2EC9-4465-B268-BA85D9EB2473}" type="presParOf" srcId="{E224C8FA-FF78-499E-A896-28D34C2334C9}" destId="{B093597E-B72A-4496-AA5C-7A75EBAB6E37}" srcOrd="1" destOrd="0" presId="urn:microsoft.com/office/officeart/2016/7/layout/BasicLinearProcessNumbered"/>
    <dgm:cxn modelId="{49BC15DD-91E4-4105-9174-C7D8E767F660}" type="presParOf" srcId="{E224C8FA-FF78-499E-A896-28D34C2334C9}" destId="{6B30A727-A2AD-4463-B1B6-B1C6A538A857}" srcOrd="2" destOrd="0" presId="urn:microsoft.com/office/officeart/2016/7/layout/BasicLinearProcessNumbered"/>
    <dgm:cxn modelId="{73C419EE-F97C-4A62-9B41-94604E615287}" type="presParOf" srcId="{6B30A727-A2AD-4463-B1B6-B1C6A538A857}" destId="{B7E0DB9D-341E-4CF8-BD10-5E94215B3B84}" srcOrd="0" destOrd="0" presId="urn:microsoft.com/office/officeart/2016/7/layout/BasicLinearProcessNumbered"/>
    <dgm:cxn modelId="{3CE4BF62-3D52-4F2C-9DF7-A82075DEFA2C}" type="presParOf" srcId="{6B30A727-A2AD-4463-B1B6-B1C6A538A857}" destId="{2EADF19E-D23C-4923-9D17-99B45557BCAD}" srcOrd="1" destOrd="0" presId="urn:microsoft.com/office/officeart/2016/7/layout/BasicLinearProcessNumbered"/>
    <dgm:cxn modelId="{C4D8E377-ED39-4ED2-9567-535DE8FB1DD5}" type="presParOf" srcId="{6B30A727-A2AD-4463-B1B6-B1C6A538A857}" destId="{E14BA8AE-D110-4FF1-91AC-568951145DAF}" srcOrd="2" destOrd="0" presId="urn:microsoft.com/office/officeart/2016/7/layout/BasicLinearProcessNumbered"/>
    <dgm:cxn modelId="{2065AB45-9663-4C09-BBFD-58E72B4FE5E8}" type="presParOf" srcId="{6B30A727-A2AD-4463-B1B6-B1C6A538A857}" destId="{9C51B0C9-D6B3-4B0A-9C82-08C14BC8304E}" srcOrd="3" destOrd="0" presId="urn:microsoft.com/office/officeart/2016/7/layout/BasicLinearProcessNumbered"/>
    <dgm:cxn modelId="{73CF8777-7EAF-4BB6-9B21-7600EBE5D06E}" type="presParOf" srcId="{E224C8FA-FF78-499E-A896-28D34C2334C9}" destId="{AAFAAC28-C231-4AD2-9151-5359B50D6794}" srcOrd="3" destOrd="0" presId="urn:microsoft.com/office/officeart/2016/7/layout/BasicLinearProcessNumbered"/>
    <dgm:cxn modelId="{5B57C042-D1C8-4349-B33F-AA915F64CEC8}" type="presParOf" srcId="{E224C8FA-FF78-499E-A896-28D34C2334C9}" destId="{793AF8D1-77FA-4E70-8290-6944D8F99BCF}" srcOrd="4" destOrd="0" presId="urn:microsoft.com/office/officeart/2016/7/layout/BasicLinearProcessNumbered"/>
    <dgm:cxn modelId="{2ACF3466-5C82-43F3-8AEB-E5A8D3FF3114}" type="presParOf" srcId="{793AF8D1-77FA-4E70-8290-6944D8F99BCF}" destId="{905D40F4-0D79-4E3F-AC67-12173F5EF43C}" srcOrd="0" destOrd="0" presId="urn:microsoft.com/office/officeart/2016/7/layout/BasicLinearProcessNumbered"/>
    <dgm:cxn modelId="{75887D29-AF44-4EE9-BE69-8BA33C01EDFD}" type="presParOf" srcId="{793AF8D1-77FA-4E70-8290-6944D8F99BCF}" destId="{A6D4CD21-EB0B-4447-93D0-83FD3E80E4AD}" srcOrd="1" destOrd="0" presId="urn:microsoft.com/office/officeart/2016/7/layout/BasicLinearProcessNumbered"/>
    <dgm:cxn modelId="{00CC7EF6-9358-4C7B-82BE-D029105336DC}" type="presParOf" srcId="{793AF8D1-77FA-4E70-8290-6944D8F99BCF}" destId="{8865BFFB-36CC-4638-A6F6-0A9122D86B54}" srcOrd="2" destOrd="0" presId="urn:microsoft.com/office/officeart/2016/7/layout/BasicLinearProcessNumbered"/>
    <dgm:cxn modelId="{2F90102D-0F31-489B-8C55-E3F772BFD436}" type="presParOf" srcId="{793AF8D1-77FA-4E70-8290-6944D8F99BCF}" destId="{9F48A618-779F-4023-81DA-B8F5512A8F81}" srcOrd="3" destOrd="0" presId="urn:microsoft.com/office/officeart/2016/7/layout/BasicLinearProcessNumbered"/>
    <dgm:cxn modelId="{5DADCF98-80F8-4763-8C51-258092BD6FA0}" type="presParOf" srcId="{E224C8FA-FF78-499E-A896-28D34C2334C9}" destId="{1ABE2793-5236-48D6-BBDE-67B07843496C}" srcOrd="5" destOrd="0" presId="urn:microsoft.com/office/officeart/2016/7/layout/BasicLinearProcessNumbered"/>
    <dgm:cxn modelId="{927EF7A9-27CE-4E16-9122-8AE4CDF3BB57}" type="presParOf" srcId="{E224C8FA-FF78-499E-A896-28D34C2334C9}" destId="{3324EEA0-5348-4F40-8650-2693AEC374B1}" srcOrd="6" destOrd="0" presId="urn:microsoft.com/office/officeart/2016/7/layout/BasicLinearProcessNumbered"/>
    <dgm:cxn modelId="{3F0FC569-FA80-4F08-8AB6-4C692E6E4C53}" type="presParOf" srcId="{3324EEA0-5348-4F40-8650-2693AEC374B1}" destId="{9C960E27-DBFC-456C-8B5E-5CBB098BF9CA}" srcOrd="0" destOrd="0" presId="urn:microsoft.com/office/officeart/2016/7/layout/BasicLinearProcessNumbered"/>
    <dgm:cxn modelId="{42D75A87-EC51-4805-B832-EE9659D119EE}" type="presParOf" srcId="{3324EEA0-5348-4F40-8650-2693AEC374B1}" destId="{B2CA8C0C-1B25-468D-88E1-7DCE6D8D06B2}" srcOrd="1" destOrd="0" presId="urn:microsoft.com/office/officeart/2016/7/layout/BasicLinearProcessNumbered"/>
    <dgm:cxn modelId="{B529D610-5178-4C27-A3EE-81E63E4579B2}" type="presParOf" srcId="{3324EEA0-5348-4F40-8650-2693AEC374B1}" destId="{BB98186D-C2CA-4223-91CA-59F551EE3FE7}" srcOrd="2" destOrd="0" presId="urn:microsoft.com/office/officeart/2016/7/layout/BasicLinearProcessNumbered"/>
    <dgm:cxn modelId="{12982EDA-BBF6-40E7-B544-3E3D05FE1FF4}" type="presParOf" srcId="{3324EEA0-5348-4F40-8650-2693AEC374B1}" destId="{135ABEF7-B1CB-404E-9C4D-50B6085586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7B371-4A5A-4BEA-A5CF-1C85AB7DA2D4}">
      <dsp:nvSpPr>
        <dsp:cNvPr id="0" name=""/>
        <dsp:cNvSpPr/>
      </dsp:nvSpPr>
      <dsp:spPr>
        <a:xfrm>
          <a:off x="147875" y="1337"/>
          <a:ext cx="3193702" cy="19162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Facial Action Units and Facial Behaviors</a:t>
          </a:r>
        </a:p>
      </dsp:txBody>
      <dsp:txXfrm>
        <a:off x="147875" y="1337"/>
        <a:ext cx="3193702" cy="1916221"/>
      </dsp:txXfrm>
    </dsp:sp>
    <dsp:sp modelId="{44BBD334-A845-4F0A-96D1-9F12E2EC4D98}">
      <dsp:nvSpPr>
        <dsp:cNvPr id="0" name=""/>
        <dsp:cNvSpPr/>
      </dsp:nvSpPr>
      <dsp:spPr>
        <a:xfrm>
          <a:off x="3660948" y="1337"/>
          <a:ext cx="3193702" cy="19162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Applications: Intelligent Transportation, Online education and psychology</a:t>
          </a:r>
        </a:p>
      </dsp:txBody>
      <dsp:txXfrm>
        <a:off x="3660948" y="1337"/>
        <a:ext cx="3193702" cy="1916221"/>
      </dsp:txXfrm>
    </dsp:sp>
    <dsp:sp modelId="{39E374E2-6F78-4007-9ABB-325AA197604F}">
      <dsp:nvSpPr>
        <dsp:cNvPr id="0" name=""/>
        <dsp:cNvSpPr/>
      </dsp:nvSpPr>
      <dsp:spPr>
        <a:xfrm>
          <a:off x="7174021" y="1337"/>
          <a:ext cx="3193702" cy="19162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CNN was used for Facial Units recognizing but was not that successful</a:t>
          </a:r>
        </a:p>
      </dsp:txBody>
      <dsp:txXfrm>
        <a:off x="7174021" y="1337"/>
        <a:ext cx="3193702" cy="1916221"/>
      </dsp:txXfrm>
    </dsp:sp>
    <dsp:sp modelId="{E8DDFDF3-0335-4718-B426-FAEA48392865}">
      <dsp:nvSpPr>
        <dsp:cNvPr id="0" name=""/>
        <dsp:cNvSpPr/>
      </dsp:nvSpPr>
      <dsp:spPr>
        <a:xfrm>
          <a:off x="1904412" y="2236929"/>
          <a:ext cx="3193702" cy="19162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CNN model consist of “Conv2d-Batch Normalization-ReLU-DropOut-MaxPool-Affine(Linear Function)-Batch Normalization-ReLU-DropOut-Affine-Softmax”</a:t>
          </a:r>
        </a:p>
      </dsp:txBody>
      <dsp:txXfrm>
        <a:off x="1904412" y="2236929"/>
        <a:ext cx="3193702" cy="1916221"/>
      </dsp:txXfrm>
    </dsp:sp>
    <dsp:sp modelId="{75529DC3-7C95-4089-87BF-CA57992B55CE}">
      <dsp:nvSpPr>
        <dsp:cNvPr id="0" name=""/>
        <dsp:cNvSpPr/>
      </dsp:nvSpPr>
      <dsp:spPr>
        <a:xfrm>
          <a:off x="5417485" y="2236929"/>
          <a:ext cx="3193702" cy="19162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Affine Layer: Computes the scores</a:t>
          </a:r>
        </a:p>
      </dsp:txBody>
      <dsp:txXfrm>
        <a:off x="5417485" y="2236929"/>
        <a:ext cx="3193702" cy="1916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EA7C2-FB62-44C2-9EAF-70D64A6D1A4B}">
      <dsp:nvSpPr>
        <dsp:cNvPr id="0" name=""/>
        <dsp:cNvSpPr/>
      </dsp:nvSpPr>
      <dsp:spPr>
        <a:xfrm>
          <a:off x="0" y="19213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Faced Overfitting because of low data sets available</a:t>
          </a:r>
        </a:p>
      </dsp:txBody>
      <dsp:txXfrm>
        <a:off x="30442" y="49655"/>
        <a:ext cx="10454716" cy="562726"/>
      </dsp:txXfrm>
    </dsp:sp>
    <dsp:sp modelId="{FA749B75-2FD0-4E24-8AFA-C3DAA111DF65}">
      <dsp:nvSpPr>
        <dsp:cNvPr id="0" name=""/>
        <dsp:cNvSpPr/>
      </dsp:nvSpPr>
      <dsp:spPr>
        <a:xfrm>
          <a:off x="0" y="717703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Large number of training data is required</a:t>
          </a:r>
        </a:p>
      </dsp:txBody>
      <dsp:txXfrm>
        <a:off x="30442" y="748145"/>
        <a:ext cx="10454716" cy="562726"/>
      </dsp:txXfrm>
    </dsp:sp>
    <dsp:sp modelId="{0C5C090C-9017-4ADD-A9A2-D7B6751A1FB2}">
      <dsp:nvSpPr>
        <dsp:cNvPr id="0" name=""/>
        <dsp:cNvSpPr/>
      </dsp:nvSpPr>
      <dsp:spPr>
        <a:xfrm>
          <a:off x="0" y="1416193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set consisted of 37000 images</a:t>
          </a:r>
        </a:p>
      </dsp:txBody>
      <dsp:txXfrm>
        <a:off x="30442" y="1446635"/>
        <a:ext cx="10454716" cy="562726"/>
      </dsp:txXfrm>
    </dsp:sp>
    <dsp:sp modelId="{07031C63-F617-4F08-B410-0FCCE3BFF116}">
      <dsp:nvSpPr>
        <dsp:cNvPr id="0" name=""/>
        <dsp:cNvSpPr/>
      </dsp:nvSpPr>
      <dsp:spPr>
        <a:xfrm>
          <a:off x="0" y="2114684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Each image has faces in the center</a:t>
          </a:r>
        </a:p>
      </dsp:txBody>
      <dsp:txXfrm>
        <a:off x="30442" y="2145126"/>
        <a:ext cx="10454716" cy="562726"/>
      </dsp:txXfrm>
    </dsp:sp>
    <dsp:sp modelId="{6A8BCA05-5119-4E4E-ABFB-A74019ADD743}">
      <dsp:nvSpPr>
        <dsp:cNvPr id="0" name=""/>
        <dsp:cNvSpPr/>
      </dsp:nvSpPr>
      <dsp:spPr>
        <a:xfrm>
          <a:off x="0" y="2813174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Only 7 facial expressions were used</a:t>
          </a:r>
        </a:p>
      </dsp:txBody>
      <dsp:txXfrm>
        <a:off x="30442" y="2843616"/>
        <a:ext cx="10454716" cy="562726"/>
      </dsp:txXfrm>
    </dsp:sp>
    <dsp:sp modelId="{8D95C4BF-AC19-4A1C-8740-0B9CB1FF2E9B}">
      <dsp:nvSpPr>
        <dsp:cNvPr id="0" name=""/>
        <dsp:cNvSpPr/>
      </dsp:nvSpPr>
      <dsp:spPr>
        <a:xfrm>
          <a:off x="0" y="3511664"/>
          <a:ext cx="10515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Concentrated on whole facial expressions not on parts of face</a:t>
          </a:r>
        </a:p>
      </dsp:txBody>
      <dsp:txXfrm>
        <a:off x="30442" y="3542106"/>
        <a:ext cx="1045471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5E2B3-8804-4CCB-98E4-840815904F92}">
      <dsp:nvSpPr>
        <dsp:cNvPr id="0" name=""/>
        <dsp:cNvSpPr/>
      </dsp:nvSpPr>
      <dsp:spPr>
        <a:xfrm>
          <a:off x="3080" y="366405"/>
          <a:ext cx="2444055" cy="342167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of better dataset extracted from internet sources</a:t>
          </a:r>
        </a:p>
      </dsp:txBody>
      <dsp:txXfrm>
        <a:off x="3080" y="1666642"/>
        <a:ext cx="2444055" cy="2053006"/>
      </dsp:txXfrm>
    </dsp:sp>
    <dsp:sp modelId="{4A7FDC18-E9DD-4BEE-9CDC-D1030FB7F2C3}">
      <dsp:nvSpPr>
        <dsp:cNvPr id="0" name=""/>
        <dsp:cNvSpPr/>
      </dsp:nvSpPr>
      <dsp:spPr>
        <a:xfrm>
          <a:off x="711856" y="708572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58900"/>
        <a:ext cx="725847" cy="725847"/>
      </dsp:txXfrm>
    </dsp:sp>
    <dsp:sp modelId="{CA681711-18D4-4C4E-892A-793E6B8D0AA3}">
      <dsp:nvSpPr>
        <dsp:cNvPr id="0" name=""/>
        <dsp:cNvSpPr/>
      </dsp:nvSpPr>
      <dsp:spPr>
        <a:xfrm>
          <a:off x="3080" y="3788010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0DB9D-341E-4CF8-BD10-5E94215B3B84}">
      <dsp:nvSpPr>
        <dsp:cNvPr id="0" name=""/>
        <dsp:cNvSpPr/>
      </dsp:nvSpPr>
      <dsp:spPr>
        <a:xfrm>
          <a:off x="2691541" y="366405"/>
          <a:ext cx="2444055" cy="342167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of different models of boosting i.e AdaBoost or Adaptive Boosting</a:t>
          </a:r>
        </a:p>
      </dsp:txBody>
      <dsp:txXfrm>
        <a:off x="2691541" y="1666642"/>
        <a:ext cx="2444055" cy="2053006"/>
      </dsp:txXfrm>
    </dsp:sp>
    <dsp:sp modelId="{2EADF19E-D23C-4923-9D17-99B45557BCAD}">
      <dsp:nvSpPr>
        <dsp:cNvPr id="0" name=""/>
        <dsp:cNvSpPr/>
      </dsp:nvSpPr>
      <dsp:spPr>
        <a:xfrm>
          <a:off x="3400317" y="708572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58900"/>
        <a:ext cx="725847" cy="725847"/>
      </dsp:txXfrm>
    </dsp:sp>
    <dsp:sp modelId="{E14BA8AE-D110-4FF1-91AC-568951145DAF}">
      <dsp:nvSpPr>
        <dsp:cNvPr id="0" name=""/>
        <dsp:cNvSpPr/>
      </dsp:nvSpPr>
      <dsp:spPr>
        <a:xfrm>
          <a:off x="2691541" y="3788010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D40F4-0D79-4E3F-AC67-12173F5EF43C}">
      <dsp:nvSpPr>
        <dsp:cNvPr id="0" name=""/>
        <dsp:cNvSpPr/>
      </dsp:nvSpPr>
      <dsp:spPr>
        <a:xfrm>
          <a:off x="5380002" y="366405"/>
          <a:ext cx="2444055" cy="342167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Try to implement new Incremental Boosting in CNN</a:t>
          </a:r>
        </a:p>
      </dsp:txBody>
      <dsp:txXfrm>
        <a:off x="5380002" y="1666642"/>
        <a:ext cx="2444055" cy="2053006"/>
      </dsp:txXfrm>
    </dsp:sp>
    <dsp:sp modelId="{A6D4CD21-EB0B-4447-93D0-83FD3E80E4AD}">
      <dsp:nvSpPr>
        <dsp:cNvPr id="0" name=""/>
        <dsp:cNvSpPr/>
      </dsp:nvSpPr>
      <dsp:spPr>
        <a:xfrm>
          <a:off x="6088778" y="708572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58900"/>
        <a:ext cx="725847" cy="725847"/>
      </dsp:txXfrm>
    </dsp:sp>
    <dsp:sp modelId="{8865BFFB-36CC-4638-A6F6-0A9122D86B54}">
      <dsp:nvSpPr>
        <dsp:cNvPr id="0" name=""/>
        <dsp:cNvSpPr/>
      </dsp:nvSpPr>
      <dsp:spPr>
        <a:xfrm>
          <a:off x="5380002" y="3788010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60E27-DBFC-456C-8B5E-5CBB098BF9CA}">
      <dsp:nvSpPr>
        <dsp:cNvPr id="0" name=""/>
        <dsp:cNvSpPr/>
      </dsp:nvSpPr>
      <dsp:spPr>
        <a:xfrm>
          <a:off x="8068463" y="366405"/>
          <a:ext cx="2444055" cy="342167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 using </a:t>
          </a:r>
          <a:r>
            <a:rPr lang="en-US" sz="2000" kern="1200" dirty="0" err="1"/>
            <a:t>Keras</a:t>
          </a:r>
          <a:endParaRPr lang="en-US" sz="2000" kern="1200" dirty="0"/>
        </a:p>
      </dsp:txBody>
      <dsp:txXfrm>
        <a:off x="8068463" y="1666642"/>
        <a:ext cx="2444055" cy="2053006"/>
      </dsp:txXfrm>
    </dsp:sp>
    <dsp:sp modelId="{B2CA8C0C-1B25-468D-88E1-7DCE6D8D06B2}">
      <dsp:nvSpPr>
        <dsp:cNvPr id="0" name=""/>
        <dsp:cNvSpPr/>
      </dsp:nvSpPr>
      <dsp:spPr>
        <a:xfrm>
          <a:off x="8777239" y="708572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58900"/>
        <a:ext cx="725847" cy="725847"/>
      </dsp:txXfrm>
    </dsp:sp>
    <dsp:sp modelId="{BB98186D-C2CA-4223-91CA-59F551EE3FE7}">
      <dsp:nvSpPr>
        <dsp:cNvPr id="0" name=""/>
        <dsp:cNvSpPr/>
      </dsp:nvSpPr>
      <dsp:spPr>
        <a:xfrm>
          <a:off x="8068463" y="3788010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1D1-E578-494C-9249-8BBB6C8F4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87323-CEDF-47EF-A885-8FC25AF8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159C-4D55-497B-9916-9D211081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D6FE-516D-4EDD-B5B3-B1714419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598E-F866-48FE-91F9-0465F27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0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B326-2F29-43F5-995F-250D7F2C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6A32B-AEEF-4F52-BBAB-4628C4DB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9BAE-E31B-47CA-A869-36E48906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1237-0BAA-4167-AFDB-17AFBF17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5A19-7559-43CF-B742-C165BD1A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7F8E1-07FB-4777-86A2-04ED5163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44339-BB91-4A44-B186-55C68489C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9BBE-A005-4488-B9EA-1395CB1C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7D22-6591-494E-B67E-D6C2ACD4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838F-8B4C-4967-916E-436BE0DF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D037-6B7B-4873-B052-4EFBBAB8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DD98-8F20-48CF-A4CF-5C25D60C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BAF9-5C02-44A3-8375-99B3D44C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A491-C609-4A52-B3A3-0843F9CE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0355-6DE1-47BD-BE29-C239A260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EF7F-2EFF-41D3-831C-BDE05D51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B26DA-7989-4C22-AEEE-42C3C39E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8E4D-CD05-4A3B-B807-77A224A1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DE0B-4336-436D-AFD6-EEFEE5D1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E0B2-0E41-459A-9EC0-83EB2812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8431-A6C7-443E-9178-D54BC4E0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91C7-1F1B-4FA2-85B2-5A3425AAD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7AA3-A830-42CC-9022-0FA71B579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B1330-AE49-4F2B-904B-F1DBFFB3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517A-D8F4-42EC-8825-8AFEDD18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CF614-B4C1-4F74-A2C4-976835AD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25D5-3AC9-46C1-BC2A-6C910BC5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37C3-DF32-4A4D-B7B7-79EC2451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4D20A-D76C-4309-B971-FF156641B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844E2-493A-41FC-B685-49A39BD3F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5A2F3-7A72-45AB-B73B-EA411DA9B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DC4C0-5880-462F-AF6A-3A911560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71C9F-F6CD-4D5F-A53D-1A03758A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D3959-62A6-4CA4-AE9E-E74DE0BD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41EC-D2F6-4EA4-AA2D-643D8A54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5DFCB-22F7-4F9D-9DFC-76707CB0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7B06-045A-48BE-854E-286E747F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B2466-871A-4DE5-827F-4A6F746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A8D9F-4FF6-4094-9248-1EC662E2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9E5C0-A2AC-472D-ACD3-A796F539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B2C2B-5681-4E95-BD82-2B9DA962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7014-4E41-4D2D-A99B-67D9223C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0602-528C-4CF2-B57A-03CAF36A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D7688-2F33-4240-98E5-887EFBB9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605DE-C995-413C-949A-5944EC3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644CF-A11F-4377-A546-5407E049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A472-1C79-4217-A50D-A47C208D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8A5B-339C-4BA8-84EE-BAB432C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4943-F09D-4ABC-A9BB-CF11C7E2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0ACDE-0B34-4823-A449-FCD9CAA74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C5499-36D5-49EE-9A46-24490907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CE268-983B-45CB-A789-7C767C3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6CA33-0830-449E-9BD1-34AFE154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D7792-A480-405C-900C-B9196A76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7B73-B76B-4AD0-B237-678D64D9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26D6-D56D-4FE7-A873-9FF81952D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927D-4275-45F5-A8BF-ABC63E4EF2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E5AA-8089-4DB5-8ED8-4DC1A9508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F08E-6430-4070-BC01-D3AA4D125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CB4C-0D73-459E-92B1-C443623C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B5381-FFCA-4325-8FBB-B1481666A0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215B09-05AA-4063-9913-460E3BF91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US" sz="4200"/>
              <a:t>Incremental Boosting CNN for Facial Action Unit Recognition</a:t>
            </a:r>
          </a:p>
        </p:txBody>
      </p:sp>
    </p:spTree>
    <p:extLst>
      <p:ext uri="{BB962C8B-B14F-4D97-AF65-F5344CB8AC3E}">
        <p14:creationId xmlns:p14="http://schemas.microsoft.com/office/powerpoint/2010/main" val="103221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8A056-C914-4F8C-92B9-45F6D272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9369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48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FAA9C-8AFE-4F50-866D-2455494B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68659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444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5419A-3952-4BA3-B62F-A580C707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Proposed Modifications</a:t>
            </a:r>
            <a:endParaRPr lang="en-US" dirty="0"/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67286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27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Incremental Boosting CNN for Facial Action Unit Recognition</vt:lpstr>
      <vt:lpstr>Introduction</vt:lpstr>
      <vt:lpstr>Limitations</vt:lpstr>
      <vt:lpstr>Proposed 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Action Unit Recognition with CNN</dc:title>
  <dc:creator>Saurabh Jeet Singh</dc:creator>
  <cp:lastModifiedBy>Saurabh Jeet Singh</cp:lastModifiedBy>
  <cp:revision>8</cp:revision>
  <dcterms:created xsi:type="dcterms:W3CDTF">2017-11-19T16:14:37Z</dcterms:created>
  <dcterms:modified xsi:type="dcterms:W3CDTF">2017-11-19T18:38:13Z</dcterms:modified>
</cp:coreProperties>
</file>