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9640" cy="1754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6699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6E0AC5E-61A8-42AF-9EA2-0865665418CA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62040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A177FDAF-8E17-46D6-B100-5E0786FEA182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72360" y="14630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800" spc="-1" strike="noStrike">
                <a:solidFill>
                  <a:srgbClr val="003366"/>
                </a:solidFill>
                <a:latin typeface="Arial"/>
              </a:rPr>
              <a:t>Risk Management</a:t>
            </a:r>
            <a:endParaRPr b="0" lang="en-US" sz="48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212080" y="6583680"/>
            <a:ext cx="4206240" cy="5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Luqman Affandi, S.Kom., MMSI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342720" indent="-342720" algn="ctr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pc="-1" strike="noStrike">
                <a:solidFill>
                  <a:srgbClr val="0066cc"/>
                </a:solidFill>
                <a:latin typeface="Arial"/>
              </a:rPr>
              <a:t>Risk Identification</a:t>
            </a:r>
            <a:endParaRPr b="1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529560" y="10972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Risiko dalam bisnis korporat biasanya dibagi menjadi 2 tipe dasar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Risiko Bisnis: Peluang untung atau rugi yang terkait dengan usaha bisnis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Bisnis mempekerjakan staf pekerja yang memenuhi syarat untuk meningkatkan keuntungan dan mengurangi kemungkinan kerugian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Risiko Murni atau Dapat Diasuransikan: Dibagi menjadi 4 kategori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Properti langsung: kebakaran properti, dll.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Properti tidak langsung: Biaya tambahan yang terkait dengan properti sewa atau kerugian karena gangguan bisnis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Tanggung jawab: Kemungkinan gugatan cedera tubuh, kerusakan, dll.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Personil: Cedera pada pekerja (Komp. Pekerja)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457200" y="10058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Risiko dalam manajemen proyek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Biasanya tidak cukup perhatian diberikan pada risiko proyek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Semua risiko tidak independen dan seringkali risiko terbesar pada suatu proyek berasal dari serangkaian peristiwa terkait / terintegrasi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Tanggung jawab utama dari manajemen risiko berada pada sponsor proyek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Sebagai manajer proyek yang mewakili sponsor, manajemen risiko menjadi tanggung jawab yang besar bagi Anda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Jenis risiko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Teknis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Luar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Organisasi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Manajemen proyek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Catatan: Ini adalah contoh jenis risiko dan daftar ini dapat dimodifikasi untuk memenuhi kebutuhan proyek Anda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Mengembangkan proyek RBS (Risk Breakdown Structure) adalah alat yang sangat baik untuk membantu mengidentifikasi risiko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RBS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rcRect l="13669" t="14327" r="30992" b="16322"/>
          <a:stretch/>
        </p:blipFill>
        <p:spPr>
          <a:xfrm>
            <a:off x="0" y="938880"/>
            <a:ext cx="8007840" cy="5644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Risk Log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rcRect l="18205" t="32066" r="31898" b="16322"/>
          <a:stretch/>
        </p:blipFill>
        <p:spPr>
          <a:xfrm>
            <a:off x="0" y="1006200"/>
            <a:ext cx="9586800" cy="5577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Terimakasih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Tinjauan Manajemen Risiko dan Rencana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Manajemen Risiko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</a:rPr>
              <a:t>Project Risk Management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Tinjauan Manajemen Risiko dan Rencana Manajemen Risiko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Apa risikonya?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Risiko: Peristiwa atau kondisi tidak pasti yang, jika terjadi, memiliki efek positif atau negatif pada tujuan proyek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rcRect l="20927" t="56325" r="30990" b="14639"/>
          <a:stretch/>
        </p:blipFill>
        <p:spPr>
          <a:xfrm>
            <a:off x="914400" y="3932280"/>
            <a:ext cx="4845960" cy="1645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rcRect l="13669" t="16010" r="31898" b="9802"/>
          <a:stretch/>
        </p:blipFill>
        <p:spPr>
          <a:xfrm>
            <a:off x="640440" y="1371600"/>
            <a:ext cx="6766200" cy="5187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Apa itu manajemen risiko?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Mengidentifikasi, menganalisis, memprioritaskan, dan menanggapi peristiwa risiko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Integrasi aktivitas manajemen risiko ke dalam fungsi manajemen proyek Anda yang lain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Mengembangkan respons terhadap risiko untuk memenuhi tujuan proyek Anda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Manajemen risiko proyek bersifat PROAKTIF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rcRect l="13669" t="15801" r="30992" b="10012"/>
          <a:stretch/>
        </p:blipFill>
        <p:spPr>
          <a:xfrm>
            <a:off x="0" y="914760"/>
            <a:ext cx="7589520" cy="572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504000" y="10972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Komponen Rencana Manajemen Risiko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66cc"/>
                </a:solidFill>
                <a:latin typeface="Arial"/>
              </a:rPr>
              <a:t>Metodologi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66cc"/>
                </a:solidFill>
                <a:latin typeface="Arial"/>
              </a:rPr>
              <a:t>Peran dan tanggung jawab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66cc"/>
                </a:solidFill>
                <a:latin typeface="Arial"/>
              </a:rPr>
              <a:t>Penganggaran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66cc"/>
                </a:solidFill>
                <a:latin typeface="Arial"/>
              </a:rPr>
              <a:t>Pengaturan waktu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66cc"/>
                </a:solidFill>
                <a:latin typeface="Arial"/>
              </a:rPr>
              <a:t>Kategori risiko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66cc"/>
                </a:solidFill>
                <a:latin typeface="Arial"/>
              </a:rPr>
              <a:t>Definisi probabilitas dan dampak risiko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66cc"/>
                </a:solidFill>
                <a:latin typeface="Arial"/>
              </a:rPr>
              <a:t>Probabilitas dan matriks dampak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66cc"/>
                </a:solidFill>
                <a:latin typeface="Arial"/>
              </a:rPr>
              <a:t>Toleransi pemangku kepentingan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66cc"/>
                </a:solidFill>
                <a:latin typeface="Arial"/>
              </a:rPr>
              <a:t>Laporan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66cc"/>
                </a:solidFill>
                <a:latin typeface="Arial"/>
              </a:rPr>
              <a:t>Pelacakan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Hasil dari pengembangan Rencana Manajemen Risiko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Anda memiliki rencana tertulis</a:t>
            </a: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Anda tahu tindakan apa yang harus Anda lakukan</a:t>
            </a: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Anda tahu siapa yang bertanggung jawab untuk apa</a:t>
            </a: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Anda dapat melacak pekerjaan Anda</a:t>
            </a: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Anda dapat belajar dari aktivitas risiko Anda dan membantu orang lain dengan risiko mereka</a:t>
            </a: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Risiko vs Masalah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Banyak proyek menggunakan log risiko dan masalah. Terkadang pengelolaan masalah dan risiko bisa membingungkan.</a:t>
            </a:r>
            <a:endParaRPr b="0" lang="en-US" sz="1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Definisi dari suatu Masalah:</a:t>
            </a:r>
            <a:endParaRPr b="0" lang="en-US" sz="16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Suatu poin atau masalah yang dipermasalahkan atau dalam sengketa, atau poin atau masalah yang tidak diselesaikan dan sedang dibahas atau terdapat pandangan atau ketidaksepakatan yang berlawanan.</a:t>
            </a:r>
            <a:endParaRPr b="0" lang="en-US" sz="1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Jika Anda memiliki kebebasan untuk menentukan item-item ini dan lognya serta manajemen risiko dan masalah berikutnya, maka bagus. Tangani risiko dan masalah sesuai keinginan Anda. </a:t>
            </a:r>
            <a:endParaRPr b="0" lang="en-US" sz="1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Jika Anda didikte oleh perusahaan, organisasi, atau tim manajemen untuk menangani risiko dan masalah dengan cara tertentu, ikuti panduan ini. Dokumentasikan dalam Rencana Manajemen</a:t>
            </a:r>
            <a:endParaRPr b="0" lang="en-US" sz="1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Proyek Anda, Rencana Manajemen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 </a:t>
            </a: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Risiko, dan atau Rencana Manajemen Masalah </a:t>
            </a:r>
            <a:r>
              <a:rPr b="1" lang="en-US" sz="1600" spc="-1" strike="noStrike">
                <a:solidFill>
                  <a:srgbClr val="0066cc"/>
                </a:solidFill>
                <a:latin typeface="Arial"/>
              </a:rPr>
              <a:t>bagaimana Anda akan menangani risiko dan masalah.</a:t>
            </a:r>
            <a:endParaRPr b="0" lang="en-US" sz="1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2021-05-24T10:47:02Z</dcterms:created>
  <dc:creator/>
  <dc:description/>
  <dc:language>en-US</dc:language>
  <cp:lastModifiedBy/>
  <dcterms:modified xsi:type="dcterms:W3CDTF">2021-05-24T16:10:53Z</dcterms:modified>
  <cp:revision>4</cp:revision>
  <dc:subject/>
  <dc:title>Blue Curve</dc:title>
</cp:coreProperties>
</file>