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27" d="100"/>
          <a:sy n="27" d="100"/>
        </p:scale>
        <p:origin x="53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3061-B12A-4B7D-BB83-456E8E186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D0E64-651C-480A-BB95-210679129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5025-4F8F-4A05-A889-E1FEE00B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4361-97F9-42B8-96EA-512B6E7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BA97-778E-49E5-B721-CB267E06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636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04E9-BF23-4970-876B-C981B35D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DCB35-7798-4E77-9D47-62CFF435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79C9-2012-4469-9B7B-66E422E5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B23B-4CD9-4CFA-A1CA-368B7104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9EA1-6920-417D-8330-AC2D5909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189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60746-8BFE-4238-A338-DE26373AE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B4854-174B-4B85-913C-3D04DAC2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2DC7-41AB-4AC0-ACF4-CB06423C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51A4-D389-4EA8-B6F1-0FF2601E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4E40-3823-4AEB-9312-4B74422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666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E104-AF51-4039-8561-57FEF10E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38A7-1854-4AF1-BCD3-FDE7B937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D674-7623-4CA1-8A28-BEF32381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B39F-DD37-4A24-9216-1751FB82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7670-25CD-4F1B-84B9-2E43940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22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2645-C9B7-413F-9436-52E9AA63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8848-FD91-44B9-A4D5-BEC0E64A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9F0C-4454-4B17-9DE3-1449D8E0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4B92-7918-47E0-B378-6843DF4F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5555-D1D1-4EB2-98AA-5D2A4185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142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4AD3-0733-48C1-91CE-7EF110F1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60C9-CAD9-4AE2-A190-A9B1C8A4A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972A-C815-46E2-BAFF-B29E1A65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C1024-088C-4E86-9AEA-6B62C985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3AD27-3CA9-4A7F-88E8-354D3166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73CFE-3FFF-4E41-ACFF-2D16A5F2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0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E6CD-3CFA-4FDC-A654-99A6B47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AEEB-7F1B-4D6C-ACD9-3999F62C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4713D-A213-48DD-A6D1-6D07E07A5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885F7-DB7E-4656-8CB5-8FD13BAA4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0DBA0-6635-4D7A-BE62-FFC04CE2C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20637-ACD1-4ADD-8202-0DFC884D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060D4-57AE-443B-BC83-84B581CC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BCBD7-85CF-4614-A50E-F655F162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80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89A2-3732-4509-AC20-286D1873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F0355-85EA-452D-BBDA-43DCF6F2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4F02B-90B3-4478-B8E3-1F5C4AC8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801F4-5CD3-4DA0-8383-C4DDE3D6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399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BD8CE-AB14-4E4C-B4AF-2BB3E395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56508-28E8-46B5-B629-476FF9C6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B16A7-49BA-4718-A897-F0A8F901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46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831-682A-40A5-A3AF-67819F95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8AA5-5981-4F9F-82DB-D0C249D41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6A7B2-1355-45F2-BF63-B22FDDA3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0C49-0DDC-4FF3-9CA3-E59DC9CC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8B19-AC3F-4E97-8A82-F477354A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DBDB-D16A-4925-AFD9-84E3FB27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518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6F94-1BD0-49B6-85FB-3BFEF710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D8995-7C66-4225-994E-1823E60A6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F0B00-5121-4AC6-BBEB-729727E32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BC2F-7016-4698-A95B-4B776E60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25E9E-3DB7-4C41-8DA1-7734FB9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7E513-B32B-4913-82B5-B03CEDAE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848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B138F-6C84-44D5-9092-E33901F4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B763-A762-40A0-800A-3009FE89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E569-6E40-470B-A93B-23F4BDD94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7B1A-DC34-44A1-98C8-97D65DFDD765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47A4-17C7-4956-A2D5-D0FACA2E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B0F5-2FBB-4868-853F-114EAA561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CFF0-4A03-4B76-86B0-1B86BFEB7C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6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DF51-E818-414A-A134-978D68058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86C5-2651-49C2-863F-6024106CA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B6CB769-1562-4091-A989-5C763DF4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B632C400-9468-4543-9418-29047E6DB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person standing in a room&#10;&#10;Description automatically generated with low confidence">
            <a:extLst>
              <a:ext uri="{FF2B5EF4-FFF2-40B4-BE49-F238E27FC236}">
                <a16:creationId xmlns:a16="http://schemas.microsoft.com/office/drawing/2014/main" id="{C9FCE192-1D5E-4638-975F-4445C49A1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2DAC0AF-C5ED-4D83-91A3-73FCFD193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FBF365C-7BEB-4EE6-B1CD-C9A0F1BC5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15CFCE-17E4-4739-988C-EAF041B3D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9E148D-5224-4D54-BA10-90BF74A56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810A0C39-30A9-43D6-A219-C59F11F452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Text&#10;&#10;Description automatically generated with low confidence">
            <a:extLst>
              <a:ext uri="{FF2B5EF4-FFF2-40B4-BE49-F238E27FC236}">
                <a16:creationId xmlns:a16="http://schemas.microsoft.com/office/drawing/2014/main" id="{3B53D11F-50A7-4DAE-B691-95CCBABF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 descr="Logo&#10;&#10;Description automatically generated with medium confidence">
            <a:extLst>
              <a:ext uri="{FF2B5EF4-FFF2-40B4-BE49-F238E27FC236}">
                <a16:creationId xmlns:a16="http://schemas.microsoft.com/office/drawing/2014/main" id="{D54F2E43-B5B5-4C76-B8B5-21FBDBBA6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 descr="A person standing in a room&#10;&#10;Description automatically generated with low confidence">
            <a:extLst>
              <a:ext uri="{FF2B5EF4-FFF2-40B4-BE49-F238E27FC236}">
                <a16:creationId xmlns:a16="http://schemas.microsoft.com/office/drawing/2014/main" id="{F4440A0D-1BBE-43BD-B49C-737E81C94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 descr="Text, letter&#10;&#10;Description automatically generated">
            <a:extLst>
              <a:ext uri="{FF2B5EF4-FFF2-40B4-BE49-F238E27FC236}">
                <a16:creationId xmlns:a16="http://schemas.microsoft.com/office/drawing/2014/main" id="{B54C99AA-2252-48D0-BF94-E9877D689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8EC557A7-885D-46C3-B818-E6BCC4817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3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B70418D-98AB-4913-B2C3-C8AB6414C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Picture 3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13B6E0-5398-4A10-B8DD-554F6D6C3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D5E9CCEF-5780-481F-B4E5-5BC044460A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 descr="Text&#10;&#10;Description automatically generated with low confidence">
            <a:extLst>
              <a:ext uri="{FF2B5EF4-FFF2-40B4-BE49-F238E27FC236}">
                <a16:creationId xmlns:a16="http://schemas.microsoft.com/office/drawing/2014/main" id="{2E4FECCC-80BC-4B5D-B0E2-994EA731D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2A97D98-CAB2-4F56-82AF-8F6807161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7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erson standing in a room&#10;&#10;Description automatically generated with low confidence">
            <a:extLst>
              <a:ext uri="{FF2B5EF4-FFF2-40B4-BE49-F238E27FC236}">
                <a16:creationId xmlns:a16="http://schemas.microsoft.com/office/drawing/2014/main" id="{3A971831-4406-4A58-9EFB-733AA483C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8307FF83-8AC1-4D7F-B035-DD983A365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66283B6-01DF-4B61-BE35-31193744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3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BC2B0B0-FC19-47ED-AB76-29CBD4345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B8FA00-94A3-4607-A97D-95DB2AB15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E8DCB86-260F-4DF6-800B-1CE643CD6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6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fitri anggraini</dc:creator>
  <cp:lastModifiedBy>fitri anggraini</cp:lastModifiedBy>
  <cp:revision>1</cp:revision>
  <dcterms:created xsi:type="dcterms:W3CDTF">2022-05-17T20:50:09Z</dcterms:created>
  <dcterms:modified xsi:type="dcterms:W3CDTF">2022-05-17T20:53:01Z</dcterms:modified>
</cp:coreProperties>
</file>