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2" r:id="rId6"/>
    <p:sldId id="265" r:id="rId7"/>
    <p:sldId id="264" r:id="rId8"/>
    <p:sldId id="267" r:id="rId9"/>
    <p:sldId id="263" r:id="rId10"/>
    <p:sldId id="268" r:id="rId11"/>
    <p:sldId id="261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9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8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6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5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3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7A4D-C675-457E-AB1C-5CA351059CEF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1B11-2749-4B0D-B074-5A78C4BE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1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6668" y="489707"/>
            <a:ext cx="109159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Mini Project on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Shopping Comparison Trend Analyzer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82633" y="2244033"/>
            <a:ext cx="410400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Under guidance of</a:t>
            </a:r>
          </a:p>
          <a:p>
            <a:pPr algn="ctr"/>
            <a:r>
              <a:rPr 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Dr. O.P. Vyas.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2980" y="3998359"/>
            <a:ext cx="4041299" cy="224676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Submitted By-</a:t>
            </a:r>
          </a:p>
          <a:p>
            <a:r>
              <a:rPr lang="en-US" sz="2000" dirty="0" smtClean="0"/>
              <a:t>Gaurav Gupta (RIT2012018)</a:t>
            </a:r>
          </a:p>
          <a:p>
            <a:r>
              <a:rPr lang="en-US" sz="2000" dirty="0" err="1" smtClean="0"/>
              <a:t>Harshit</a:t>
            </a:r>
            <a:r>
              <a:rPr lang="en-US" sz="2000" dirty="0" smtClean="0"/>
              <a:t> Gupta (RIT2012048)</a:t>
            </a:r>
          </a:p>
          <a:p>
            <a:r>
              <a:rPr lang="en-US" sz="2000" dirty="0" smtClean="0"/>
              <a:t>Kamal </a:t>
            </a:r>
            <a:r>
              <a:rPr lang="en-US" sz="2000" dirty="0" err="1" smtClean="0"/>
              <a:t>Soni</a:t>
            </a:r>
            <a:r>
              <a:rPr lang="en-US" sz="2000" dirty="0" smtClean="0"/>
              <a:t> (RIT2012076)</a:t>
            </a:r>
          </a:p>
          <a:p>
            <a:r>
              <a:rPr lang="en-US" sz="2000" dirty="0" err="1" smtClean="0"/>
              <a:t>Nakshatra</a:t>
            </a:r>
            <a:r>
              <a:rPr lang="en-US" sz="2000" dirty="0" smtClean="0"/>
              <a:t> </a:t>
            </a:r>
            <a:r>
              <a:rPr lang="en-US" sz="2000" dirty="0" err="1" smtClean="0"/>
              <a:t>Maheshwari</a:t>
            </a:r>
            <a:r>
              <a:rPr lang="en-US" sz="2000" dirty="0" smtClean="0"/>
              <a:t> (RIT2012074)</a:t>
            </a:r>
          </a:p>
          <a:p>
            <a:r>
              <a:rPr lang="en-US" sz="2000" dirty="0" err="1" smtClean="0"/>
              <a:t>Shashank</a:t>
            </a:r>
            <a:r>
              <a:rPr lang="en-US" sz="2000" dirty="0" smtClean="0"/>
              <a:t> Sharma (RIT2012075)</a:t>
            </a:r>
          </a:p>
          <a:p>
            <a:r>
              <a:rPr lang="en-US" sz="2000" dirty="0" smtClean="0"/>
              <a:t>Shweta </a:t>
            </a:r>
            <a:r>
              <a:rPr lang="en-US" sz="2000" dirty="0" err="1" smtClean="0"/>
              <a:t>Choudhary</a:t>
            </a:r>
            <a:r>
              <a:rPr lang="en-US" sz="2000" dirty="0" smtClean="0"/>
              <a:t> (RIT2012025)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97" y="3552679"/>
            <a:ext cx="4707192" cy="313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63" y="1842960"/>
            <a:ext cx="4107287" cy="4351338"/>
          </a:xfrm>
        </p:spPr>
        <p:txBody>
          <a:bodyPr/>
          <a:lstStyle/>
          <a:p>
            <a:r>
              <a:rPr lang="en-US" dirty="0" smtClean="0"/>
              <a:t>Creation of </a:t>
            </a:r>
            <a:r>
              <a:rPr lang="en-US" dirty="0" err="1" smtClean="0"/>
              <a:t>Scrapy</a:t>
            </a:r>
            <a:r>
              <a:rPr lang="en-US" dirty="0" smtClean="0"/>
              <a:t> scripts.</a:t>
            </a:r>
          </a:p>
          <a:p>
            <a:r>
              <a:rPr lang="en-US" dirty="0" smtClean="0"/>
              <a:t>Data Cleansing.</a:t>
            </a:r>
          </a:p>
          <a:p>
            <a:r>
              <a:rPr lang="en-US" dirty="0" err="1" smtClean="0"/>
              <a:t>Levenshtein</a:t>
            </a:r>
            <a:r>
              <a:rPr lang="en-US" dirty="0" smtClean="0"/>
              <a:t> distance Algorithm for comparing description.</a:t>
            </a:r>
          </a:p>
          <a:p>
            <a:r>
              <a:rPr lang="en-US" dirty="0" smtClean="0"/>
              <a:t>Database Schema</a:t>
            </a:r>
          </a:p>
          <a:p>
            <a:r>
              <a:rPr lang="en-US" dirty="0" smtClean="0"/>
              <a:t>Representation Web Interface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8335" y="334855"/>
            <a:ext cx="5599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Activity Time chart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258185"/>
            <a:ext cx="38000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chemeClr val="accent4"/>
                </a:solidFill>
              </a:rPr>
              <a:t>Before Mid-Semester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30816" y="1842960"/>
            <a:ext cx="41072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Regular Extraction of data at certain intervals.</a:t>
            </a:r>
          </a:p>
          <a:p>
            <a:r>
              <a:rPr lang="en-US" dirty="0" smtClean="0"/>
              <a:t>Matrix Factorization Algorithm.</a:t>
            </a:r>
          </a:p>
          <a:p>
            <a:r>
              <a:rPr lang="en-US" dirty="0" smtClean="0"/>
              <a:t>Database Normalization.</a:t>
            </a:r>
          </a:p>
          <a:p>
            <a:r>
              <a:rPr lang="en-US" dirty="0" smtClean="0"/>
              <a:t>Pattern Analysis in Large Data.</a:t>
            </a:r>
          </a:p>
          <a:p>
            <a:r>
              <a:rPr lang="en-US" dirty="0" smtClean="0"/>
              <a:t>Rate Increase/Decrease Prediction.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13878" y="1241362"/>
            <a:ext cx="35411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chemeClr val="accent4"/>
                </a:solidFill>
              </a:rPr>
              <a:t>After Mid-Semester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Drawbacks:</a:t>
            </a:r>
          </a:p>
          <a:p>
            <a:pPr lvl="1"/>
            <a:r>
              <a:rPr lang="en-US" dirty="0" smtClean="0"/>
              <a:t>In this dynamic world, websites keeps changing.</a:t>
            </a:r>
          </a:p>
          <a:p>
            <a:pPr lvl="1"/>
            <a:r>
              <a:rPr lang="en-US" dirty="0" smtClean="0"/>
              <a:t>Large database required.</a:t>
            </a:r>
          </a:p>
          <a:p>
            <a:pPr lvl="1"/>
            <a:r>
              <a:rPr lang="en-US" dirty="0" smtClean="0"/>
              <a:t>Noise is never completely removed.</a:t>
            </a:r>
          </a:p>
          <a:p>
            <a:pPr lvl="1"/>
            <a:r>
              <a:rPr lang="en-US" dirty="0" smtClean="0"/>
              <a:t>High Speed Internet (Time threshold needs to be heuristic).</a:t>
            </a:r>
          </a:p>
          <a:p>
            <a:r>
              <a:rPr lang="en-US" dirty="0"/>
              <a:t>Project at a glance – </a:t>
            </a:r>
            <a:r>
              <a:rPr lang="en-US" dirty="0" smtClean="0"/>
              <a:t>Summarization.</a:t>
            </a:r>
            <a:endParaRPr lang="en-US" dirty="0"/>
          </a:p>
          <a:p>
            <a:r>
              <a:rPr lang="en-US" dirty="0"/>
              <a:t>Future </a:t>
            </a:r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Great success if worked upon large number of websites.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257241" y="231822"/>
            <a:ext cx="3316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Conclusion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2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4655" y="386371"/>
            <a:ext cx="4504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Demonstration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79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1798" y="1674259"/>
            <a:ext cx="524271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Suggestion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&amp;</a:t>
            </a:r>
            <a:endParaRPr lang="en-US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Questions (if any)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29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the team and </a:t>
            </a:r>
            <a:r>
              <a:rPr lang="en-US" dirty="0"/>
              <a:t>t</a:t>
            </a:r>
            <a:r>
              <a:rPr lang="en-US" dirty="0" smtClean="0"/>
              <a:t>heir </a:t>
            </a:r>
            <a:r>
              <a:rPr lang="en-US" dirty="0"/>
              <a:t>r</a:t>
            </a:r>
            <a:r>
              <a:rPr lang="en-US" dirty="0" smtClean="0"/>
              <a:t>oles.</a:t>
            </a:r>
          </a:p>
          <a:p>
            <a:r>
              <a:rPr lang="en-US" dirty="0" smtClean="0"/>
              <a:t>Introduction-What is our project ?</a:t>
            </a:r>
          </a:p>
          <a:p>
            <a:r>
              <a:rPr lang="en-US" dirty="0" smtClean="0"/>
              <a:t>Working Steps and Future Scope.</a:t>
            </a:r>
          </a:p>
          <a:p>
            <a:r>
              <a:rPr lang="en-US" dirty="0" smtClean="0"/>
              <a:t>Activity Time Chart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08571" y="340044"/>
            <a:ext cx="27506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Contents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69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5709" y="386370"/>
            <a:ext cx="9206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Team Members and Their Roles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5436" y="3925361"/>
            <a:ext cx="1865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Nakshatra</a:t>
            </a:r>
            <a:r>
              <a:rPr lang="en-US" dirty="0" smtClean="0"/>
              <a:t>: </a:t>
            </a:r>
          </a:p>
          <a:p>
            <a:pPr algn="ctr"/>
            <a:r>
              <a:rPr lang="en-US" dirty="0" smtClean="0"/>
              <a:t>Extraction of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32350" y="3833000"/>
            <a:ext cx="1571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Gaurav:</a:t>
            </a:r>
          </a:p>
          <a:p>
            <a:pPr algn="ctr"/>
            <a:r>
              <a:rPr lang="en-US" dirty="0" smtClean="0"/>
              <a:t>Data Cleansing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7835" y="5411608"/>
            <a:ext cx="105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Kamal:</a:t>
            </a:r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2" y="1405031"/>
            <a:ext cx="1748167" cy="21994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383" y="1405030"/>
            <a:ext cx="1626169" cy="22815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20" y="1320653"/>
            <a:ext cx="1693604" cy="22899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793" y="1311897"/>
            <a:ext cx="1669330" cy="23581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487" y="4642497"/>
            <a:ext cx="1738648" cy="20537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9754605" y="3832999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Shashank</a:t>
            </a:r>
            <a:r>
              <a:rPr lang="en-US" dirty="0" smtClean="0"/>
              <a:t> :</a:t>
            </a:r>
          </a:p>
          <a:p>
            <a:pPr algn="ctr"/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0769" y="3833000"/>
            <a:ext cx="98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Shweta: </a:t>
            </a:r>
          </a:p>
          <a:p>
            <a:pPr algn="ctr"/>
            <a:r>
              <a:rPr lang="en-US" dirty="0" err="1" smtClean="0"/>
              <a:t>Scrapy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64559" y="5411608"/>
            <a:ext cx="161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Harshit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Representation</a:t>
            </a:r>
          </a:p>
          <a:p>
            <a:pPr algn="ctr"/>
            <a:r>
              <a:rPr lang="en-US" dirty="0" smtClean="0"/>
              <a:t>&amp; Interface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43" y="4778062"/>
            <a:ext cx="1950716" cy="19182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379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r>
              <a:rPr lang="en-US" dirty="0" smtClean="0"/>
              <a:t>- Shopping comparison trend analyzer</a:t>
            </a:r>
          </a:p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Need</a:t>
            </a:r>
            <a:r>
              <a:rPr lang="en-US" dirty="0" smtClean="0"/>
              <a:t>-</a:t>
            </a:r>
            <a:r>
              <a:rPr lang="en-US" dirty="0"/>
              <a:t>There is probably no need to say that there is too much information on the Web nowadays. Search engines help us a little bit. What is better is to have something interesting recommended to us automatically without asking. </a:t>
            </a:r>
            <a:endParaRPr lang="en-US" dirty="0" smtClean="0"/>
          </a:p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Possible Solutions-</a:t>
            </a:r>
            <a:r>
              <a:rPr lang="en-US" dirty="0" err="1" smtClean="0">
                <a:cs typeface="Aharoni" panose="02010803020104030203" pitchFamily="2" charset="-79"/>
              </a:rPr>
              <a:t>pricedekho.com,junglee.com,buyhatke.com</a:t>
            </a:r>
            <a:endParaRPr lang="en-US" dirty="0" smtClean="0">
              <a:cs typeface="Aharoni" panose="02010803020104030203" pitchFamily="2" charset="-79"/>
            </a:endParaRPr>
          </a:p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THEN WHY OUR PROJECT- </a:t>
            </a:r>
          </a:p>
          <a:p>
            <a:pPr lvl="1"/>
            <a:r>
              <a:rPr lang="en-US" dirty="0" smtClean="0">
                <a:cs typeface="Aharoni" panose="02010803020104030203" pitchFamily="2" charset="-79"/>
              </a:rPr>
              <a:t>User ratings are not preferred.</a:t>
            </a:r>
          </a:p>
          <a:p>
            <a:pPr lvl="1"/>
            <a:r>
              <a:rPr lang="en-US" dirty="0" smtClean="0">
                <a:cs typeface="Aharoni" panose="02010803020104030203" pitchFamily="2" charset="-79"/>
              </a:rPr>
              <a:t>Do not take specifications matching into account(based only on price).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5348" y="334855"/>
            <a:ext cx="6025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What is our project?</a:t>
            </a:r>
          </a:p>
        </p:txBody>
      </p:sp>
    </p:spTree>
    <p:extLst>
      <p:ext uri="{BB962C8B-B14F-4D97-AF65-F5344CB8AC3E}">
        <p14:creationId xmlns:p14="http://schemas.microsoft.com/office/powerpoint/2010/main" val="39669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443" y="176123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Scraping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Cleaning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Database </a:t>
            </a:r>
            <a:r>
              <a:rPr lang="en-US" dirty="0" err="1" smtClean="0"/>
              <a:t>Mangement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Matrix Factorization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Conclusion-</a:t>
            </a:r>
            <a:r>
              <a:rPr lang="en-US" dirty="0" err="1" smtClean="0"/>
              <a:t>Limitation,future</a:t>
            </a:r>
            <a:r>
              <a:rPr lang="en-US" dirty="0" smtClean="0"/>
              <a:t> Scope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32206" y="334855"/>
            <a:ext cx="34518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work steps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49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8607" y="334855"/>
            <a:ext cx="5159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SCRAPPING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6557" y="2150772"/>
            <a:ext cx="5137574" cy="29750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Web crawler?</a:t>
            </a:r>
          </a:p>
          <a:p>
            <a:r>
              <a:rPr lang="en-US" dirty="0" smtClean="0"/>
              <a:t>Web scrapper?</a:t>
            </a:r>
          </a:p>
          <a:p>
            <a:r>
              <a:rPr lang="en-US" dirty="0" smtClean="0"/>
              <a:t>Scrapper used: </a:t>
            </a:r>
            <a:r>
              <a:rPr lang="en-US" dirty="0" err="1" smtClean="0"/>
              <a:t>Scrapy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Selenium-pre step to </a:t>
            </a:r>
            <a:r>
              <a:rPr lang="en-US" dirty="0" err="1" smtClean="0"/>
              <a:t>Scrapy</a:t>
            </a:r>
            <a:r>
              <a:rPr lang="en-US" dirty="0" smtClean="0"/>
              <a:t>.</a:t>
            </a:r>
          </a:p>
          <a:p>
            <a:r>
              <a:rPr lang="en-US" dirty="0"/>
              <a:t>But Why </a:t>
            </a:r>
            <a:r>
              <a:rPr lang="en-US" dirty="0" err="1"/>
              <a:t>Scrapy</a:t>
            </a:r>
            <a:r>
              <a:rPr lang="en-US" dirty="0"/>
              <a:t>?</a:t>
            </a:r>
          </a:p>
          <a:p>
            <a:r>
              <a:rPr lang="en-US" dirty="0"/>
              <a:t>Intermediate </a:t>
            </a:r>
            <a:r>
              <a:rPr lang="en-US" dirty="0" smtClean="0"/>
              <a:t>action.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22018" y="5898524"/>
            <a:ext cx="403411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Demonstration at the end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1758610"/>
            <a:ext cx="1905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74" y="1735474"/>
            <a:ext cx="8447468" cy="2063795"/>
          </a:xfrm>
        </p:spPr>
        <p:txBody>
          <a:bodyPr>
            <a:normAutofit/>
          </a:bodyPr>
          <a:lstStyle/>
          <a:p>
            <a:r>
              <a:rPr lang="en-US" dirty="0" smtClean="0"/>
              <a:t>Data is not always clean</a:t>
            </a:r>
          </a:p>
          <a:p>
            <a:r>
              <a:rPr lang="en-US" dirty="0" smtClean="0"/>
              <a:t>Noise Removal</a:t>
            </a:r>
          </a:p>
          <a:p>
            <a:r>
              <a:rPr lang="en-US" dirty="0" smtClean="0"/>
              <a:t>Data needs to be GENERALISED.</a:t>
            </a:r>
          </a:p>
          <a:p>
            <a:r>
              <a:rPr lang="en-US" dirty="0" smtClean="0"/>
              <a:t>Making Data ready -&gt; from </a:t>
            </a:r>
            <a:r>
              <a:rPr lang="en-US" dirty="0" err="1" smtClean="0"/>
              <a:t>scrapy</a:t>
            </a:r>
            <a:r>
              <a:rPr lang="en-US" dirty="0" smtClean="0"/>
              <a:t> to create database.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65581" y="334855"/>
            <a:ext cx="4785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CLEANING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3" y="4496850"/>
            <a:ext cx="11907910" cy="141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8196" y="334855"/>
            <a:ext cx="7719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DATABASE MANAGEMENT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465" y="1500477"/>
            <a:ext cx="7739490" cy="435133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0153" y="1500477"/>
            <a:ext cx="4234465" cy="4351338"/>
          </a:xfrm>
        </p:spPr>
        <p:txBody>
          <a:bodyPr/>
          <a:lstStyle/>
          <a:p>
            <a:r>
              <a:rPr lang="en-US" dirty="0" smtClean="0"/>
              <a:t>From Clean data to database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PROBLEMS?</a:t>
            </a:r>
          </a:p>
          <a:p>
            <a:pPr lvl="1"/>
            <a:r>
              <a:rPr lang="en-US" dirty="0"/>
              <a:t>Very large data</a:t>
            </a:r>
          </a:p>
          <a:p>
            <a:pPr lvl="1"/>
            <a:r>
              <a:rPr lang="en-US" dirty="0"/>
              <a:t>Redundant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Solution-Normalization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75171" y="334855"/>
            <a:ext cx="5965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Matrix Factorization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51994"/>
              </p:ext>
            </p:extLst>
          </p:nvPr>
        </p:nvGraphicFramePr>
        <p:xfrm>
          <a:off x="325008" y="2710568"/>
          <a:ext cx="4646235" cy="214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9247"/>
                <a:gridCol w="929247"/>
                <a:gridCol w="929247"/>
                <a:gridCol w="929247"/>
                <a:gridCol w="929247"/>
              </a:tblGrid>
              <a:tr h="342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  <a:tr h="360420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  <a:tr h="360420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  <a:tr h="360420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  <a:tr h="360420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  <a:tr h="360420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30264"/>
              </p:ext>
            </p:extLst>
          </p:nvPr>
        </p:nvGraphicFramePr>
        <p:xfrm>
          <a:off x="6542467" y="2678803"/>
          <a:ext cx="4906850" cy="2240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370"/>
                <a:gridCol w="981370"/>
                <a:gridCol w="981370"/>
                <a:gridCol w="981370"/>
                <a:gridCol w="981370"/>
              </a:tblGrid>
              <a:tr h="373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  <a:tr h="3734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  <a:tr h="3734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  <a:tr h="3734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  <a:tr h="3734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  <a:tr h="3734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0" marR="228600" marT="57150" marB="57150" anchor="b"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396248" y="3580327"/>
            <a:ext cx="901521" cy="489397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429</Words>
  <Application>Microsoft Office PowerPoint</Application>
  <PresentationFormat>Widescreen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Mercury</dc:creator>
  <cp:lastModifiedBy>Mercury</cp:lastModifiedBy>
  <cp:revision>22</cp:revision>
  <dcterms:created xsi:type="dcterms:W3CDTF">2015-03-26T15:44:17Z</dcterms:created>
  <dcterms:modified xsi:type="dcterms:W3CDTF">2015-03-26T20:47:20Z</dcterms:modified>
</cp:coreProperties>
</file>