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2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6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3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75C7-0156-4CC9-915C-362FBCCDAD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950B-613A-42FF-B0FF-7B1F0AEB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5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762000"/>
          </a:xfrm>
        </p:spPr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838200"/>
            <a:ext cx="8001000" cy="5638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PHP is server side scripting language.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PHP stands for "PHP: Hypertext Preprocessor“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is free to download and use.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is </a:t>
            </a:r>
            <a:r>
              <a:rPr lang="en-CA" dirty="0" smtClean="0">
                <a:solidFill>
                  <a:schemeClr val="tx1"/>
                </a:solidFill>
              </a:rPr>
              <a:t>Open-source.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Syntax based on Perl, Java, and C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is used for creating dynamic and static  content.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is executed on the server.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8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762000"/>
          </a:xfrm>
        </p:spPr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838200"/>
            <a:ext cx="8001000" cy="5638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Structurally similar to C/C++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Supports procedural and object-oriented paradigm (to some degree)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All PHP statements end with a semi-colon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Each PHP script must be enclosed in the reserved PHP tag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CA" b="1" dirty="0" smtClean="0">
                <a:solidFill>
                  <a:schemeClr val="accent2"/>
                </a:solidFill>
              </a:rPr>
              <a:t>&lt;?</a:t>
            </a:r>
            <a:r>
              <a:rPr lang="en-CA" b="1" dirty="0" err="1" smtClean="0">
                <a:solidFill>
                  <a:schemeClr val="accent2"/>
                </a:solidFill>
              </a:rPr>
              <a:t>php</a:t>
            </a:r>
            <a:r>
              <a:rPr lang="en-CA" b="1" dirty="0" smtClean="0">
                <a:solidFill>
                  <a:schemeClr val="accent2"/>
                </a:solidFill>
              </a:rPr>
              <a:t>    ?&gt;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95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Background</vt:lpstr>
      <vt:lpstr>Background</vt:lpstr>
      <vt:lpstr>How to Install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Computer</dc:creator>
  <cp:lastModifiedBy>Computer</cp:lastModifiedBy>
  <cp:revision>3</cp:revision>
  <dcterms:created xsi:type="dcterms:W3CDTF">2018-08-08T12:36:33Z</dcterms:created>
  <dcterms:modified xsi:type="dcterms:W3CDTF">2018-08-08T13:02:24Z</dcterms:modified>
</cp:coreProperties>
</file>