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66" autoAdjust="0"/>
  </p:normalViewPr>
  <p:slideViewPr>
    <p:cSldViewPr snapToGrid="0" snapToObjects="1">
      <p:cViewPr varScale="1">
        <p:scale>
          <a:sx n="87" d="100"/>
          <a:sy n="87" d="100"/>
        </p:scale>
        <p:origin x="-1312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0ECC-9A5C-6A4D-843D-B7311B41C4D9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5056-2DE5-CA4E-B536-52159AC1126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0ECC-9A5C-6A4D-843D-B7311B41C4D9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5056-2DE5-CA4E-B536-52159AC112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0ECC-9A5C-6A4D-843D-B7311B41C4D9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5056-2DE5-CA4E-B536-52159AC112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0ECC-9A5C-6A4D-843D-B7311B41C4D9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5056-2DE5-CA4E-B536-52159AC112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0ECC-9A5C-6A4D-843D-B7311B41C4D9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5056-2DE5-CA4E-B536-52159AC112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0ECC-9A5C-6A4D-843D-B7311B41C4D9}" type="datetimeFigureOut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5056-2DE5-CA4E-B536-52159AC112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0ECC-9A5C-6A4D-843D-B7311B41C4D9}" type="datetimeFigureOut">
              <a:rPr lang="en-US" smtClean="0"/>
              <a:t>3/17/15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5056-2DE5-CA4E-B536-52159AC112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0ECC-9A5C-6A4D-843D-B7311B41C4D9}" type="datetimeFigureOut">
              <a:rPr lang="en-US" smtClean="0"/>
              <a:t>3/17/15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5056-2DE5-CA4E-B536-52159AC112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0ECC-9A5C-6A4D-843D-B7311B41C4D9}" type="datetimeFigureOut">
              <a:rPr lang="en-US" smtClean="0"/>
              <a:t>3/17/15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5056-2DE5-CA4E-B536-52159AC112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0ECC-9A5C-6A4D-843D-B7311B41C4D9}" type="datetimeFigureOut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5056-2DE5-CA4E-B536-52159AC112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A3C0ECC-9A5C-6A4D-843D-B7311B41C4D9}" type="datetimeFigureOut">
              <a:rPr lang="en-US" smtClean="0"/>
              <a:t>3/17/15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EDA5056-2DE5-CA4E-B536-52159AC112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A3C0ECC-9A5C-6A4D-843D-B7311B41C4D9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EDA5056-2DE5-CA4E-B536-52159AC112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Amhariga "</a:t>
            </a:r>
            <a:r>
              <a:rPr lang="en-US" dirty="0" err="1" smtClean="0"/>
              <a:t>ኣማርኟ</a:t>
            </a:r>
            <a:r>
              <a:rPr lang="en-US" dirty="0" smtClean="0"/>
              <a:t>" Language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36955"/>
            <a:ext cx="8077200" cy="1499616"/>
          </a:xfrm>
        </p:spPr>
        <p:txBody>
          <a:bodyPr/>
          <a:lstStyle/>
          <a:p>
            <a:r>
              <a:rPr lang="en-US" dirty="0" smtClean="0"/>
              <a:t>By Fitsum Woldemariam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50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pic>
        <p:nvPicPr>
          <p:cNvPr id="4" name="Picture 3" descr="Screen Shot 2015-03-17 at 1.11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4" y="1285752"/>
            <a:ext cx="9034256" cy="557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83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alphabet</a:t>
            </a:r>
            <a:endParaRPr lang="en-US" dirty="0"/>
          </a:p>
        </p:txBody>
      </p:sp>
      <p:pic>
        <p:nvPicPr>
          <p:cNvPr id="4" name="Picture 3" descr="Screen Shot 2015-03-17 at 1.12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3274"/>
            <a:ext cx="9144000" cy="57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32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pic>
        <p:nvPicPr>
          <p:cNvPr id="4" name="Picture 3" descr="Screen Shot 2015-03-17 at 1.13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8712"/>
            <a:ext cx="9144000" cy="561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53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Amhariga Dictionary</a:t>
            </a:r>
            <a:endParaRPr lang="en-US" dirty="0"/>
          </a:p>
        </p:txBody>
      </p:sp>
      <p:pic>
        <p:nvPicPr>
          <p:cNvPr id="4" name="Picture 3" descr="Screen Shot 2015-03-17 at 1.15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72"/>
            <a:ext cx="9296857" cy="558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11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Greeting</a:t>
            </a:r>
            <a:endParaRPr lang="en-US" dirty="0"/>
          </a:p>
        </p:txBody>
      </p:sp>
      <p:pic>
        <p:nvPicPr>
          <p:cNvPr id="4" name="Picture 3" descr="Screen Shot 2015-03-17 at 1.17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952"/>
            <a:ext cx="9144000" cy="606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71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Transportation </a:t>
            </a:r>
            <a:endParaRPr lang="en-US" dirty="0"/>
          </a:p>
        </p:txBody>
      </p:sp>
      <p:pic>
        <p:nvPicPr>
          <p:cNvPr id="4" name="Picture 3" descr="Screen Shot 2015-03-17 at 1.18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72"/>
            <a:ext cx="9144000" cy="558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08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Asking direction </a:t>
            </a:r>
            <a:endParaRPr lang="en-US" dirty="0"/>
          </a:p>
        </p:txBody>
      </p:sp>
      <p:pic>
        <p:nvPicPr>
          <p:cNvPr id="4" name="Picture 3" descr="Screen Shot 2015-03-17 at 1.19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72"/>
            <a:ext cx="9144000" cy="558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85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Eating out </a:t>
            </a:r>
            <a:endParaRPr lang="en-US" dirty="0"/>
          </a:p>
        </p:txBody>
      </p:sp>
      <p:pic>
        <p:nvPicPr>
          <p:cNvPr id="4" name="Picture 3" descr="Screen Shot 2015-03-17 at 1.21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49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513</TotalTime>
  <Words>20</Words>
  <Application>Microsoft Macintosh PowerPoint</Application>
  <PresentationFormat>On-screen Show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Module</vt:lpstr>
      <vt:lpstr>Learn Amhariga "ኣማርኟ" Language </vt:lpstr>
      <vt:lpstr>Homepage</vt:lpstr>
      <vt:lpstr>alphabet</vt:lpstr>
      <vt:lpstr>Numbers</vt:lpstr>
      <vt:lpstr>Amhariga Dictionary</vt:lpstr>
      <vt:lpstr>Greeting</vt:lpstr>
      <vt:lpstr>Transportation </vt:lpstr>
      <vt:lpstr>Asking direction </vt:lpstr>
      <vt:lpstr>Eating out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Amhariga "ኣማርኟ" Language </dc:title>
  <dc:creator>jhgjhgjgjhgjh mghghg</dc:creator>
  <cp:lastModifiedBy>jhgjhgjgjhgjh mghghg</cp:lastModifiedBy>
  <cp:revision>16</cp:revision>
  <dcterms:created xsi:type="dcterms:W3CDTF">2015-03-17T05:20:36Z</dcterms:created>
  <dcterms:modified xsi:type="dcterms:W3CDTF">2015-03-17T13:54:17Z</dcterms:modified>
</cp:coreProperties>
</file>