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4A6FB6-45BC-4FCB-A045-DD8F6A1FC3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EB3EA-42AD-4B1E-91E9-98960F6A7B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7FB00-85DD-4579-8848-84775718B64F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FA083-1021-43B8-A0D9-E6F785E8DB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Fakrul Islam Tushar, Duke Medical Center Summer Intern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80F81-295A-451C-BF28-D53D426ED5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B6AF5-6CD0-44BC-9241-4B131F4B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66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3BF23-6537-4C47-8A70-E3041A8BCCAA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Fakrul Islam Tushar, Duke Medical Center Summer Intern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332BA-B457-4FD1-A858-1BC2A0E0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783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56CE-AA8F-4AF6-AFB2-97FDDEB65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8DE3E-C8A8-4579-A995-A75F2BA4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46A6-8EA3-4996-99ED-3735BC10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E980-F806-400B-90A7-390D50923EAA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0562-B8FF-455E-B6EF-251E3B67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860C-4FBD-4232-8243-2E67FB9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A1D8-333B-4C2F-B73D-A3438F61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0455-5DC4-4D8F-B527-C2DEFF30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8D3C4-725C-41D2-999B-D7FA7959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361F-6255-48D3-91B8-D508EFC37318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66BD-415D-444C-9255-CA3EAC9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372D-F938-4CF3-9B54-184B8A61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228CA-836E-4C79-9BBA-EAD88E902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A3794-DA4F-4745-AD3F-91678100F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6805-2E97-4C37-B8C2-2C14C616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9ECC-1DC0-4EED-B162-5DBDB884C5FB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477E-0B74-4601-A6F0-160BA712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07F1-069F-4C3F-B026-D4418DE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2CE7-A269-4448-90B0-DC554247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3E0B-F08D-4E71-8123-73AB796A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F323-AFEF-4C39-95F7-40CAB5E3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4B7-7CFF-40BB-840B-FC8155DC47E7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9EEC-9C00-473B-A6B9-CF8B8A5E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B742-8577-477D-84EE-B5695FED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D8D-104C-44B5-8A1F-9DA17BD4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A2C9-6E3B-45DB-BECE-57A4A4FC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7F23-D1B6-4CCC-88BB-E9B1D9A5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AECD-8292-42AE-B9F4-BD35AF1F5329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DCC4F-E214-419D-8075-1903633F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059F-7FE4-43E5-8FBE-FCCE99A0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D524-2F70-4CA8-B886-A30C6514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C81A-8FF0-4230-9CEE-9262F63B7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E49D5-D30F-4D04-A937-1361744CD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7303-F511-41C0-A549-A364837F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BAE9-00AA-4961-A997-7F3B07725AB8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19AA-E955-412C-A606-FC03B093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9490B-FA2E-44B7-B4F7-0FBDAF06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4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C721-DB74-49B6-A581-366AB0D2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99A7D-650F-42C4-917E-3AE54E14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6820A-FC51-46D2-AE3E-804317C63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BB818-C1E6-4CCF-95DF-F58FDE543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2EC60-A700-4F88-906A-B84ADE375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EC397-4957-4567-A325-85F43624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C252-1423-47C6-B2DA-95D2270B5FF3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F7125-14D6-4853-BAF8-0DDC568A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B127E-DF2A-4735-8DD2-E6D7B807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2C5B-9B41-4D32-A7BB-FCE9E146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9A583-9B83-4113-885A-AA933078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8A79-FB28-4E07-B771-F4B83C01EB34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C330F-3D21-4D95-8A62-DFA91E23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9F39D-B522-4EAF-9431-8B29325E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951DE-D973-4B33-9427-039EB3D6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8593-04F1-441A-981A-A1D942CEEC39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28FF4-33D0-410A-AB95-59F8F9E0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1C4F5-BCA3-4525-BBDF-1A645D52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58B9-DC45-40CF-8F89-878DDCCD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D181-5C31-4479-B60B-CBD2E31D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8CAC-83A7-495D-AA5A-76F6931D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1DB15-1B1C-47D9-B198-7D45E3B2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5CC6-6449-425D-8BC0-73E2B6336440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0F33A-FA31-4222-92BF-4D85B6FC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0BB3E-E229-4D22-B2D3-B7CFC8B5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9249-B3DC-4046-BF90-7135F00C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A97A5-AF54-47A5-A064-506010511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491AF-1BCD-4B5F-9BC5-4A03533A4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E3CF-A99E-42FA-B302-4D338F29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3E05-3972-4C1E-AF72-B174E5EA2331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3AA6-6EB3-44B0-9729-76DA8559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FF043-566E-43AA-A374-FC4D0DF7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4AC3E-86EB-4206-935B-9A84CAB6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1B0A1-4764-4F5F-98BC-198347BC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705D-17F3-4CC8-90B2-58E3964C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9BAC-E00B-40C6-ACE5-3CE3B60F72A3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7B49-253E-45BA-97EF-102D0E00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B24F-EC05-421E-B534-ADAA544F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6542-4B45-4DB3-B3B2-A2A1C02D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905F-F185-496F-AF94-993F638A3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Histogram of Voxel HU units Distribution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50296-3077-4BA5-AE27-7502A1B2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5C0E-A2A2-4D86-9766-4E1FFBC762F7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69AB4-90E3-4FF8-A82C-B37511B5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Fakrul</a:t>
            </a:r>
            <a:r>
              <a:rPr lang="en-US" dirty="0"/>
              <a:t> Islam Tushar, Duke Medical Center Summer </a:t>
            </a:r>
            <a:r>
              <a:rPr lang="en-US" dirty="0" err="1"/>
              <a:t>Intern,Fakrul</a:t>
            </a:r>
            <a:r>
              <a:rPr lang="en-US" dirty="0"/>
              <a:t>-Islam_Tushar@etu.u-bourgogne.fr, f.i.tushar.eee@gmail.com</a:t>
            </a:r>
          </a:p>
        </p:txBody>
      </p:sp>
    </p:spTree>
    <p:extLst>
      <p:ext uri="{BB962C8B-B14F-4D97-AF65-F5344CB8AC3E}">
        <p14:creationId xmlns:p14="http://schemas.microsoft.com/office/powerpoint/2010/main" val="14062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BC1A7-9C12-48D0-8D52-B0D70FF4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75" y="1012874"/>
            <a:ext cx="10212507" cy="44875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004D-C170-4C27-B043-3C1B07DA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1D83-AB43-48AC-B251-D5F2D4F18A9E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F1D4F-BB09-4686-AF51-9B19A3DF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</p:spTree>
    <p:extLst>
      <p:ext uri="{BB962C8B-B14F-4D97-AF65-F5344CB8AC3E}">
        <p14:creationId xmlns:p14="http://schemas.microsoft.com/office/powerpoint/2010/main" val="15086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BC1A7-9C12-48D0-8D52-B0D70FF4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37" y="1012874"/>
            <a:ext cx="9027983" cy="44875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5764-C678-4B86-B232-94255A22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A685-BA31-4B46-9C0E-648D4822C3F7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62BE3-0A8A-4274-A6F5-1098093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</p:spTree>
    <p:extLst>
      <p:ext uri="{BB962C8B-B14F-4D97-AF65-F5344CB8AC3E}">
        <p14:creationId xmlns:p14="http://schemas.microsoft.com/office/powerpoint/2010/main" val="280819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BC1A7-9C12-48D0-8D52-B0D70FF4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65" y="1012874"/>
            <a:ext cx="8822326" cy="44875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6E94-7C5A-4A89-91DD-7B82C6E0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112-5CDD-4875-BB2E-6BF386B3F665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9417E-1645-45F7-B67C-5F329C41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</p:spTree>
    <p:extLst>
      <p:ext uri="{BB962C8B-B14F-4D97-AF65-F5344CB8AC3E}">
        <p14:creationId xmlns:p14="http://schemas.microsoft.com/office/powerpoint/2010/main" val="357172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753D75-4F44-4DC3-ABB9-B831B66B26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r="5994"/>
          <a:stretch/>
        </p:blipFill>
        <p:spPr>
          <a:xfrm>
            <a:off x="389695" y="1294554"/>
            <a:ext cx="5706305" cy="426889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F741D6-2B4B-4DF3-9B28-1F534758A4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" t="-3717" r="4537" b="1054"/>
          <a:stretch/>
        </p:blipFill>
        <p:spPr>
          <a:xfrm>
            <a:off x="5692379" y="970671"/>
            <a:ext cx="6109926" cy="44661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4989-488D-4FF8-B447-39AAF69C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86D6-65B1-45A3-9545-B52AE647C757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08B3-26BB-4DA5-BCB7-3330C3DE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</p:spTree>
    <p:extLst>
      <p:ext uri="{BB962C8B-B14F-4D97-AF65-F5344CB8AC3E}">
        <p14:creationId xmlns:p14="http://schemas.microsoft.com/office/powerpoint/2010/main" val="292310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753D75-4F44-4DC3-ABB9-B831B66B26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3" y="1448831"/>
            <a:ext cx="5706305" cy="375024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F741D6-2B4B-4DF3-9B28-1F534758A4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79" y="1101577"/>
            <a:ext cx="6109926" cy="420435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2D2D12-7FD4-4035-92B6-6A12D5C5780E}"/>
              </a:ext>
            </a:extLst>
          </p:cNvPr>
          <p:cNvSpPr txBox="1"/>
          <p:nvPr/>
        </p:nvSpPr>
        <p:spPr>
          <a:xfrm>
            <a:off x="3756073" y="404730"/>
            <a:ext cx="551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Range 0 to 1000 HU units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E4C74-C5D1-4C03-AA51-89FA9A5A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806E-965F-44F7-A1DB-C290182502C2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252A-49C8-418B-A577-4051044C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</p:spTree>
    <p:extLst>
      <p:ext uri="{BB962C8B-B14F-4D97-AF65-F5344CB8AC3E}">
        <p14:creationId xmlns:p14="http://schemas.microsoft.com/office/powerpoint/2010/main" val="100924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753D75-4F44-4DC3-ABB9-B831B66B26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5" y="1448831"/>
            <a:ext cx="5328581" cy="375024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F741D6-2B4B-4DF3-9B28-1F534758A4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36" y="1101577"/>
            <a:ext cx="5973812" cy="420435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585983-6BE6-4573-8099-BB1B481D1341}"/>
              </a:ext>
            </a:extLst>
          </p:cNvPr>
          <p:cNvSpPr/>
          <p:nvPr/>
        </p:nvSpPr>
        <p:spPr>
          <a:xfrm>
            <a:off x="4602322" y="142836"/>
            <a:ext cx="229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Used HU units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30E32-291E-4255-97E2-2C7AA3DDBBB1}"/>
              </a:ext>
            </a:extLst>
          </p:cNvPr>
          <p:cNvSpPr/>
          <p:nvPr/>
        </p:nvSpPr>
        <p:spPr>
          <a:xfrm>
            <a:off x="1396296" y="862492"/>
            <a:ext cx="1916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Range 1000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970991-DE7F-40E2-90BF-94A3E386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C02C2-A2AC-494E-B152-2D1CB8637C43}" type="datetime1">
              <a:rPr lang="en-US" smtClean="0"/>
              <a:t>9/5/2018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D68CAB-34E6-4EE8-AD25-A54AA6B6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</p:spTree>
    <p:extLst>
      <p:ext uri="{BB962C8B-B14F-4D97-AF65-F5344CB8AC3E}">
        <p14:creationId xmlns:p14="http://schemas.microsoft.com/office/powerpoint/2010/main" val="398234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753D75-4F44-4DC3-ABB9-B831B66B26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5" y="1521829"/>
            <a:ext cx="5328581" cy="360424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F741D6-2B4B-4DF3-9B28-1F534758A4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36" y="1183414"/>
            <a:ext cx="5973812" cy="40406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4E06-B154-4ABC-AF42-735084BA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FFBA-E9BD-43BD-A713-D0860B37CD45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97AA6-99C9-4F8F-B0FB-A448F26E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Fakrul Islam Tushar, Duke Medical Center Summer Intern,Fakrul-Islam_Tushar@etu.u-bourgogne.fr, f.i.tushar.eee@gmail.com</a:t>
            </a:r>
          </a:p>
        </p:txBody>
      </p:sp>
    </p:spTree>
    <p:extLst>
      <p:ext uri="{BB962C8B-B14F-4D97-AF65-F5344CB8AC3E}">
        <p14:creationId xmlns:p14="http://schemas.microsoft.com/office/powerpoint/2010/main" val="60263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273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Histogram of Voxel HU units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of Voxel HU units Distribution</dc:title>
  <dc:creator>Fakrul-Islam TUSHAR</dc:creator>
  <cp:lastModifiedBy>Fakrul-Islam TUSHAR</cp:lastModifiedBy>
  <cp:revision>7</cp:revision>
  <dcterms:created xsi:type="dcterms:W3CDTF">2018-08-23T18:23:50Z</dcterms:created>
  <dcterms:modified xsi:type="dcterms:W3CDTF">2018-09-06T01:06:47Z</dcterms:modified>
</cp:coreProperties>
</file>