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9" r:id="rId3"/>
    <p:sldId id="260" r:id="rId4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96" y="6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1248E-50D0-4945-85C4-E62CBE9366E4}" type="datetime1">
              <a:rPr lang="en-US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1A7E4-9432-6E40-865F-12B835BDA9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838E8A-776B-DE42-AD24-3D02EFB5E90E}" type="datetime1">
              <a:rPr lang="en-US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C7248-A1CF-724D-8A9B-EC1ADBD212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2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164921-D9AE-894C-AF5F-17DFEC218C49}" type="datetime1">
              <a:rPr lang="en-US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EA608-9E21-A44F-91F3-501337873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1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28157-782C-2A4D-B122-D581DA85397E}" type="datetime1">
              <a:rPr lang="en-US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462BA-977D-0446-A1E5-3FB0D02442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E35B73-AE3D-8243-B4DF-1EA6BC1DD120}" type="datetime1">
              <a:rPr lang="en-US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9C766-4E58-8748-BCFF-1D9E08C84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782A21-B630-124D-AC48-5563F2FE6D19}" type="datetime1">
              <a:rPr lang="en-US"/>
              <a:pPr/>
              <a:t>6/6/2014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654AF-B94D-DE41-9D91-3E513EDF82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74DCF2-9675-0E4F-BAC2-3BA6ABF3E328}" type="datetime1">
              <a:rPr lang="en-US"/>
              <a:pPr/>
              <a:t>6/6/2014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6085E-6D75-C54C-9392-F94EBC0272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30D5DB-0A48-9149-98DE-2AE78679AA07}" type="datetime1">
              <a:rPr lang="en-US"/>
              <a:pPr/>
              <a:t>6/6/2014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FE650-E725-2B4C-9E78-4D09EF0195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7B171-DD4B-7C4C-BCD3-D4CEF19C24D5}" type="datetime1">
              <a:rPr lang="en-US"/>
              <a:pPr/>
              <a:t>6/6/2014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BED70-5C81-D64D-AF33-C7985D827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3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9E19F-2226-794B-85B1-D2E51BBD536E}" type="datetime1">
              <a:rPr lang="en-US"/>
              <a:pPr/>
              <a:t>6/6/2014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D0734-A621-3441-9352-DFDDB57F5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65DA80-99B5-464B-B841-275668BB6A50}" type="datetime1">
              <a:rPr lang="en-US"/>
              <a:pPr/>
              <a:t>6/6/2014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5E7EF-2A19-FA4F-8F51-DC7A9F6C3B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FD9BE48-9B69-3849-8EE0-08B8B9263A14}" type="datetime1">
              <a:rPr lang="en-US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4CB5375-DCCF-7744-98B9-B29C8C2DBF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808182"/>
            <a:ext cx="8859212" cy="39947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			</a:t>
            </a: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					Eclipse for Java</a:t>
            </a: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							</a:t>
            </a:r>
            <a:r>
              <a:rPr lang="en-US" sz="2000" dirty="0">
                <a:latin typeface="Times New Roman"/>
                <a:cs typeface="Times New Roman"/>
              </a:rPr>
              <a:t>- C</a:t>
            </a:r>
            <a:r>
              <a:rPr lang="en-US" sz="2000" dirty="0" smtClean="0">
                <a:latin typeface="Times New Roman"/>
                <a:cs typeface="Times New Roman"/>
              </a:rPr>
              <a:t>ourse Overview</a:t>
            </a:r>
            <a:endParaRPr lang="en-US" sz="2400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sz="2000" dirty="0" smtClean="0">
              <a:latin typeface="Times New Roman"/>
              <a:cs typeface="Times New Roman"/>
            </a:endParaRPr>
          </a:p>
          <a:p>
            <a:endParaRPr lang="en-US" sz="24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275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808182"/>
            <a:ext cx="8859212" cy="399472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What is Eclipse?</a:t>
            </a: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A powerful IDE</a:t>
            </a: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A tool for better development</a:t>
            </a: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An extendable mechanism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Why Eclipse?</a:t>
            </a: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Integrated development tools</a:t>
            </a:r>
          </a:p>
          <a:p>
            <a:pPr lvl="2"/>
            <a:r>
              <a:rPr lang="en-US" sz="1600" dirty="0" err="1" smtClean="0">
                <a:latin typeface="Times New Roman"/>
                <a:cs typeface="Times New Roman"/>
              </a:rPr>
              <a:t>javac</a:t>
            </a:r>
            <a:r>
              <a:rPr lang="en-US" sz="1600" dirty="0" smtClean="0">
                <a:latin typeface="Times New Roman"/>
                <a:cs typeface="Times New Roman"/>
              </a:rPr>
              <a:t>/java/</a:t>
            </a:r>
            <a:r>
              <a:rPr lang="en-US" sz="1600" dirty="0" err="1" smtClean="0">
                <a:latin typeface="Times New Roman"/>
                <a:cs typeface="Times New Roman"/>
              </a:rPr>
              <a:t>junit</a:t>
            </a:r>
            <a:r>
              <a:rPr lang="en-US" sz="1600" dirty="0" smtClean="0">
                <a:latin typeface="Times New Roman"/>
                <a:cs typeface="Times New Roman"/>
              </a:rPr>
              <a:t>/and more</a:t>
            </a: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Development, Debugging, Content Assist</a:t>
            </a:r>
          </a:p>
          <a:p>
            <a:pPr lvl="1"/>
            <a:endParaRPr lang="en-US" sz="2000" dirty="0" smtClean="0">
              <a:latin typeface="Times New Roman"/>
              <a:cs typeface="Times New Roman"/>
            </a:endParaRPr>
          </a:p>
          <a:p>
            <a:pPr lvl="1"/>
            <a:endParaRPr lang="en-US" sz="2000" dirty="0" smtClean="0">
              <a:latin typeface="Times New Roman"/>
              <a:cs typeface="Times New Roman"/>
            </a:endParaRPr>
          </a:p>
          <a:p>
            <a:endParaRPr lang="en-US" sz="24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896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808183"/>
            <a:ext cx="8859212" cy="4094788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is this course for?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developer 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Anyone who wants to know about working with Eclipse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will we learn?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Eclipse from the ground up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Shortcuts to save time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extend Eclipse with extra plugins and tools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Thorough overview of the tools and capabilities of Eclipse for IDE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won’t we learn?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program in Java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278271"/>
      </p:ext>
    </p:extLst>
  </p:cSld>
  <p:clrMapOvr>
    <a:masterClrMapping/>
  </p:clrMapOvr>
</p:sld>
</file>

<file path=ppt/theme/theme1.xml><?xml version="1.0" encoding="utf-8"?>
<a:theme xmlns:a="http://schemas.openxmlformats.org/drawingml/2006/main" name="iskill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iskills.potx</Template>
  <TotalTime>170</TotalTime>
  <Words>90</Words>
  <Application>Microsoft Office PowerPoint</Application>
  <PresentationFormat>On-screen Show (16:9)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Times New Roman</vt:lpstr>
      <vt:lpstr>iskills</vt:lpstr>
      <vt:lpstr>PowerPoint Presentation</vt:lpstr>
      <vt:lpstr>PowerPoint Presentation</vt:lpstr>
      <vt:lpstr>PowerPoint Presentation</vt:lpstr>
    </vt:vector>
  </TitlesOfParts>
  <Manager/>
  <Company>Nne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Mr User</dc:creator>
  <cp:keywords/>
  <dc:description/>
  <cp:lastModifiedBy>Brian Gorman</cp:lastModifiedBy>
  <cp:revision>29</cp:revision>
  <dcterms:created xsi:type="dcterms:W3CDTF">2011-12-17T15:52:00Z</dcterms:created>
  <dcterms:modified xsi:type="dcterms:W3CDTF">2014-06-07T01:34:59Z</dcterms:modified>
  <cp:category/>
</cp:coreProperties>
</file>