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96" y="5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6/5/2014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6/5/2014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6/5/2014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6/5/2014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6/5/2014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6/5/2014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808182"/>
            <a:ext cx="8859212" cy="39947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		</a:t>
            </a:r>
            <a:r>
              <a:rPr lang="en-US" sz="2400" dirty="0">
                <a:latin typeface="Times New Roman"/>
                <a:cs typeface="Times New Roman"/>
              </a:rPr>
              <a:t>			</a:t>
            </a:r>
            <a:r>
              <a:rPr lang="en-US" sz="2400" dirty="0" smtClean="0">
                <a:latin typeface="Times New Roman"/>
                <a:cs typeface="Times New Roman"/>
              </a:rPr>
              <a:t>	Eclipse </a:t>
            </a:r>
            <a:r>
              <a:rPr lang="en-US" sz="2400" dirty="0">
                <a:latin typeface="Times New Roman"/>
                <a:cs typeface="Times New Roman"/>
              </a:rPr>
              <a:t>for Java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		</a:t>
            </a:r>
            <a:r>
              <a:rPr lang="en-US" sz="2400" dirty="0" smtClean="0">
                <a:latin typeface="Times New Roman"/>
                <a:cs typeface="Times New Roman"/>
              </a:rPr>
              <a:t>		</a:t>
            </a:r>
            <a:r>
              <a:rPr lang="en-US" sz="2400" dirty="0">
                <a:latin typeface="Times New Roman"/>
                <a:cs typeface="Times New Roman"/>
              </a:rPr>
              <a:t>		</a:t>
            </a:r>
            <a:r>
              <a:rPr lang="en-US" sz="2400" dirty="0" smtClean="0">
                <a:latin typeface="Times New Roman"/>
                <a:cs typeface="Times New Roman"/>
              </a:rPr>
              <a:t>			</a:t>
            </a:r>
            <a:r>
              <a:rPr lang="en-US" sz="2000" dirty="0" smtClean="0">
                <a:latin typeface="Times New Roman"/>
                <a:cs typeface="Times New Roman"/>
              </a:rPr>
              <a:t>- Resources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896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808183"/>
            <a:ext cx="8859212" cy="4094788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for Success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the software installed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through the first few videos, getting the code files when requested to use for the examples in section two.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the resources for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InfiniteSkillsPasswordManager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and load them into Eclipse for the remaining videos during section three.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your own notes/cheat sheet as you go, or print and reference the included sheet.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27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808182"/>
            <a:ext cx="8859212" cy="4171757"/>
          </a:xfrm>
        </p:spPr>
        <p:txBody>
          <a:bodyPr/>
          <a:lstStyle/>
          <a:p>
            <a:r>
              <a:rPr lang="en-US" sz="2400" dirty="0" smtClean="0">
                <a:latin typeface="Times New Roman"/>
                <a:cs typeface="Times New Roman"/>
              </a:rPr>
              <a:t>Included References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Entire Course</a:t>
            </a:r>
          </a:p>
          <a:p>
            <a:pPr lvl="2"/>
            <a:r>
              <a:rPr lang="en-US" sz="1600" dirty="0" smtClean="0">
                <a:latin typeface="Times New Roman"/>
                <a:cs typeface="Times New Roman"/>
              </a:rPr>
              <a:t>Shortcut Reference Sheet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Chapter 2</a:t>
            </a:r>
          </a:p>
          <a:p>
            <a:pPr lvl="2"/>
            <a:r>
              <a:rPr lang="en-US" sz="1600" dirty="0" smtClean="0">
                <a:latin typeface="Times New Roman"/>
                <a:cs typeface="Times New Roman"/>
              </a:rPr>
              <a:t>PasswordManagerCode.txt</a:t>
            </a:r>
          </a:p>
          <a:p>
            <a:pPr lvl="2"/>
            <a:r>
              <a:rPr lang="en-US" sz="1600" dirty="0" smtClean="0">
                <a:latin typeface="Times New Roman"/>
                <a:cs typeface="Times New Roman"/>
              </a:rPr>
              <a:t>ProgramCode.txt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Chapter 3</a:t>
            </a:r>
          </a:p>
          <a:p>
            <a:pPr lvl="2"/>
            <a:r>
              <a:rPr lang="en-US" sz="1600" dirty="0" smtClean="0">
                <a:latin typeface="Times New Roman"/>
                <a:cs typeface="Times New Roman"/>
              </a:rPr>
              <a:t>InfiniteSkillsPasswordManager.zip</a:t>
            </a:r>
          </a:p>
          <a:p>
            <a:pPr lvl="2"/>
            <a:r>
              <a:rPr lang="en-US" sz="1600" dirty="0" err="1" smtClean="0">
                <a:latin typeface="Times New Roman"/>
                <a:cs typeface="Times New Roman"/>
              </a:rPr>
              <a:t>Quik</a:t>
            </a:r>
            <a:r>
              <a:rPr lang="en-US" sz="1600" dirty="0" smtClean="0">
                <a:latin typeface="Times New Roman"/>
                <a:cs typeface="Times New Roman"/>
              </a:rPr>
              <a:t>-</a:t>
            </a:r>
            <a:r>
              <a:rPr lang="en-US" sz="1600" dirty="0" err="1" smtClean="0">
                <a:latin typeface="Times New Roman"/>
                <a:cs typeface="Times New Roman"/>
              </a:rPr>
              <a:t>json</a:t>
            </a:r>
            <a:r>
              <a:rPr lang="en-US" sz="1600" dirty="0" smtClean="0">
                <a:latin typeface="Times New Roman"/>
                <a:cs typeface="Times New Roman"/>
              </a:rPr>
              <a:t>-download-link</a:t>
            </a:r>
            <a:endParaRPr lang="en-US" sz="16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7831438"/>
      </p:ext>
    </p:extLst>
  </p:cSld>
  <p:clrMapOvr>
    <a:masterClrMapping/>
  </p:clrMapOvr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iskills.potx</Template>
  <TotalTime>161</TotalTime>
  <Words>81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Times New Roman</vt:lpstr>
      <vt:lpstr>iskills</vt:lpstr>
      <vt:lpstr>PowerPoint Presentation</vt:lpstr>
      <vt:lpstr>PowerPoint Presentation</vt:lpstr>
      <vt:lpstr>PowerPoint Presentation</vt:lpstr>
    </vt:vector>
  </TitlesOfParts>
  <Manager/>
  <Company>Nne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Mr User</dc:creator>
  <cp:keywords/>
  <dc:description/>
  <cp:lastModifiedBy>Brian Gorman</cp:lastModifiedBy>
  <cp:revision>25</cp:revision>
  <dcterms:created xsi:type="dcterms:W3CDTF">2011-12-17T15:52:00Z</dcterms:created>
  <dcterms:modified xsi:type="dcterms:W3CDTF">2014-06-05T16:42:53Z</dcterms:modified>
  <cp:category/>
</cp:coreProperties>
</file>