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96" y="6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brianlgorm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39947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			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				Eclipse for Java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						</a:t>
            </a:r>
            <a:r>
              <a:rPr lang="en-US" sz="2000" dirty="0" smtClean="0">
                <a:latin typeface="Times New Roman"/>
                <a:cs typeface="Times New Roman"/>
              </a:rPr>
              <a:t>-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bout the Author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3"/>
            <a:ext cx="8859212" cy="409478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Brian Gorman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+ years programming experience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B.S. Computer Science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M.S. Computer Information Systems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+ years of online computer science instruction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MCSD Certified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C#.Net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863600"/>
            <a:ext cx="166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27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Have instructed courses or built training modules in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Java Programming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Algorithms and Design Patterns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JSP/Servlets</a:t>
            </a:r>
          </a:p>
          <a:p>
            <a:pPr lvl="1"/>
            <a:r>
              <a:rPr lang="en-US" sz="2000" dirty="0" err="1" smtClean="0">
                <a:latin typeface="Times New Roman"/>
                <a:cs typeface="Times New Roman"/>
              </a:rPr>
              <a:t>C#.Net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/>
            <a:r>
              <a:rPr lang="en-US" sz="2000" dirty="0" err="1" smtClean="0">
                <a:latin typeface="Times New Roman"/>
                <a:cs typeface="Times New Roman"/>
              </a:rPr>
              <a:t>VB.Net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SQL Server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Microsoft Office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Bootstrap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808182"/>
            <a:ext cx="8859212" cy="4171757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hope you learned a lot from our course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feedback is welcome and appreciated!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In: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mention Infinite Skills,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 for Java,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something similar in the notification if you would like to connect with 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www.linkedin.com/in/brianlgorman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0155055"/>
      </p:ext>
    </p:extLst>
  </p:cSld>
  <p:clrMapOvr>
    <a:masterClrMapping/>
  </p:clrMapOvr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147</TotalTime>
  <Words>100</Words>
  <Application>Microsoft Office PowerPoint</Application>
  <PresentationFormat>On-screen Show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Times New Roman</vt:lpstr>
      <vt:lpstr>iskills</vt:lpstr>
      <vt:lpstr>PowerPoint Presentation</vt:lpstr>
      <vt:lpstr>PowerPoint Presentation</vt:lpstr>
      <vt:lpstr>PowerPoint Presentation</vt:lpstr>
      <vt:lpstr>PowerPoint Presentation</vt:lpstr>
    </vt:vector>
  </TitlesOfParts>
  <Manager/>
  <Company>Nne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Mr User</dc:creator>
  <cp:keywords/>
  <dc:description/>
  <cp:lastModifiedBy>Brian Gorman</cp:lastModifiedBy>
  <cp:revision>24</cp:revision>
  <dcterms:created xsi:type="dcterms:W3CDTF">2011-12-17T15:52:00Z</dcterms:created>
  <dcterms:modified xsi:type="dcterms:W3CDTF">2014-06-07T01:35:41Z</dcterms:modified>
  <cp:category/>
</cp:coreProperties>
</file>