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96" y="6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39947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		</a:t>
            </a:r>
            <a:r>
              <a:rPr lang="en-US" sz="2400" dirty="0">
                <a:latin typeface="Times New Roman"/>
                <a:cs typeface="Times New Roman"/>
              </a:rPr>
              <a:t>			</a:t>
            </a:r>
            <a:r>
              <a:rPr lang="en-US" sz="2400" dirty="0" smtClean="0">
                <a:latin typeface="Times New Roman"/>
                <a:cs typeface="Times New Roman"/>
              </a:rPr>
              <a:t>Eclipse </a:t>
            </a:r>
            <a:r>
              <a:rPr lang="en-US" sz="2400" dirty="0">
                <a:latin typeface="Times New Roman"/>
                <a:cs typeface="Times New Roman"/>
              </a:rPr>
              <a:t>for Java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	</a:t>
            </a:r>
            <a:r>
              <a:rPr lang="en-US" sz="2400" dirty="0" smtClean="0">
                <a:latin typeface="Times New Roman"/>
                <a:cs typeface="Times New Roman"/>
              </a:rPr>
              <a:t>		</a:t>
            </a:r>
            <a:r>
              <a:rPr lang="en-US" sz="240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			</a:t>
            </a:r>
            <a:r>
              <a:rPr lang="en-US" sz="2000" dirty="0" smtClean="0">
                <a:latin typeface="Times New Roman"/>
                <a:cs typeface="Times New Roman"/>
              </a:rPr>
              <a:t>- </a:t>
            </a:r>
            <a:r>
              <a:rPr lang="en-US" sz="2000" dirty="0" smtClean="0">
                <a:latin typeface="Times New Roman"/>
                <a:cs typeface="Times New Roman"/>
              </a:rPr>
              <a:t>Course Wrap-Up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3"/>
            <a:ext cx="8859212" cy="40947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covered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work with Java Projects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Shortcuts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extend the IDE with plugins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the commands and settings of the IDE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for development success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Eclipse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78271"/>
      </p:ext>
    </p:extLst>
  </p:cSld>
  <p:clrMapOvr>
    <a:masterClrMapping/>
  </p:clrMapOvr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171</TotalTime>
  <Words>35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iskills</vt:lpstr>
      <vt:lpstr>PowerPoint Presentation</vt:lpstr>
      <vt:lpstr>PowerPoint Presentation</vt:lpstr>
    </vt:vector>
  </TitlesOfParts>
  <Manager/>
  <Company>Nne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Mr User</dc:creator>
  <cp:keywords/>
  <dc:description/>
  <cp:lastModifiedBy>Brian Gorman</cp:lastModifiedBy>
  <cp:revision>32</cp:revision>
  <dcterms:created xsi:type="dcterms:W3CDTF">2011-12-17T15:52:00Z</dcterms:created>
  <dcterms:modified xsi:type="dcterms:W3CDTF">2014-06-05T18:43:44Z</dcterms:modified>
  <cp:category/>
</cp:coreProperties>
</file>