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4" r:id="rId17"/>
    <p:sldId id="26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22B0C-264F-43A6-A0D4-94FE24BB52E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865D9-8F1A-4673-8EDE-E2B60EC9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long-term goal of the project is to develop a platform for 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interactive visualization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and analysis of data collected from a wide array of sensors, from sensors that monitor environmental parameters such as temperature to industrial and healthcare sensors, and IOT devices. So, this project is just a baby step into the bigger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65D9-8F1A-4673-8EDE-E2B60EC9D1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Anomaly detection especially in time series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65D9-8F1A-4673-8EDE-E2B60EC9D1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8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65D9-8F1A-4673-8EDE-E2B60EC9D1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2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65D9-8F1A-4673-8EDE-E2B60EC9D1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0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65D9-8F1A-4673-8EDE-E2B60EC9D1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3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CAC-D2A1-4B95-8906-ED10194ECE2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2361-09CA-481E-A733-5ECB225B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3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CAC-D2A1-4B95-8906-ED10194ECE2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2361-09CA-481E-A733-5ECB225B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6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CAC-D2A1-4B95-8906-ED10194ECE2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2361-09CA-481E-A733-5ECB225B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CAC-D2A1-4B95-8906-ED10194ECE2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2361-09CA-481E-A733-5ECB225B85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6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CAC-D2A1-4B95-8906-ED10194ECE2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2361-09CA-481E-A733-5ECB225B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CAC-D2A1-4B95-8906-ED10194ECE2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2361-09CA-481E-A733-5ECB225B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35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CAC-D2A1-4B95-8906-ED10194ECE2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2361-09CA-481E-A733-5ECB225B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CAC-D2A1-4B95-8906-ED10194ECE2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2361-09CA-481E-A733-5ECB225B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64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CAC-D2A1-4B95-8906-ED10194ECE2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2361-09CA-481E-A733-5ECB225B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CAC-D2A1-4B95-8906-ED10194ECE2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2361-09CA-481E-A733-5ECB225B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CAC-D2A1-4B95-8906-ED10194ECE2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2361-09CA-481E-A733-5ECB225B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8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CAC-D2A1-4B95-8906-ED10194ECE2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2361-09CA-481E-A733-5ECB225B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CAC-D2A1-4B95-8906-ED10194ECE2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2361-09CA-481E-A733-5ECB225B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CAC-D2A1-4B95-8906-ED10194ECE2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2361-09CA-481E-A733-5ECB225B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CAC-D2A1-4B95-8906-ED10194ECE2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2361-09CA-481E-A733-5ECB225B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CAC-D2A1-4B95-8906-ED10194ECE2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2361-09CA-481E-A733-5ECB225B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3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CAC-D2A1-4B95-8906-ED10194ECE2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2361-09CA-481E-A733-5ECB225B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0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2CAC-D2A1-4B95-8906-ED10194ECE2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42361-09CA-481E-A733-5ECB225B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1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" TargetMode="External"/><Relationship Id="rId7" Type="http://schemas.openxmlformats.org/officeDocument/2006/relationships/hyperlink" Target="https://www.geeksforgeeks.org/python-programming-languag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lotly.com/python/graph-objects/" TargetMode="Externa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plotly.com/pyth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BFFE-7B2F-5F4E-734D-A9C3ADB20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7835-41F1-8BB1-D42C-579B711CA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2387600"/>
          </a:xfrm>
        </p:spPr>
        <p:txBody>
          <a:bodyPr/>
          <a:lstStyle/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By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Joseph Chibuike Nwokeafor</a:t>
            </a:r>
          </a:p>
        </p:txBody>
      </p:sp>
    </p:spTree>
    <p:extLst>
      <p:ext uri="{BB962C8B-B14F-4D97-AF65-F5344CB8AC3E}">
        <p14:creationId xmlns:p14="http://schemas.microsoft.com/office/powerpoint/2010/main" val="2874040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55A1BE-1790-494E-72BD-BB2B34700E32}"/>
              </a:ext>
            </a:extLst>
          </p:cNvPr>
          <p:cNvSpPr txBox="1"/>
          <p:nvPr/>
        </p:nvSpPr>
        <p:spPr>
          <a:xfrm>
            <a:off x="4304712" y="309489"/>
            <a:ext cx="46986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SOME CODE SNIPPETS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899B8F-DABF-D270-F384-0AFD5F88F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725" y="998806"/>
            <a:ext cx="8965149" cy="495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85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55A1BE-1790-494E-72BD-BB2B34700E32}"/>
              </a:ext>
            </a:extLst>
          </p:cNvPr>
          <p:cNvSpPr txBox="1"/>
          <p:nvPr/>
        </p:nvSpPr>
        <p:spPr>
          <a:xfrm>
            <a:off x="4304712" y="309489"/>
            <a:ext cx="46986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MORE CODE SNIPPETS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4C1C9-661D-808C-B7C2-D6D4690F3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099" y="855379"/>
            <a:ext cx="8973802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01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55A1BE-1790-494E-72BD-BB2B34700E32}"/>
              </a:ext>
            </a:extLst>
          </p:cNvPr>
          <p:cNvSpPr txBox="1"/>
          <p:nvPr/>
        </p:nvSpPr>
        <p:spPr>
          <a:xfrm>
            <a:off x="4304712" y="309489"/>
            <a:ext cx="46986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MORE CODE SNIPPETS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3AA47-7FF5-AE68-81E1-9E07C18EF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520" y="836469"/>
            <a:ext cx="9030960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53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55A1BE-1790-494E-72BD-BB2B34700E32}"/>
              </a:ext>
            </a:extLst>
          </p:cNvPr>
          <p:cNvSpPr txBox="1"/>
          <p:nvPr/>
        </p:nvSpPr>
        <p:spPr>
          <a:xfrm>
            <a:off x="4304712" y="309489"/>
            <a:ext cx="46986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MORE CODE SNIPPETS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EF047-6FCC-208F-41DC-269C059B5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835" y="823263"/>
            <a:ext cx="9164329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11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55A1BE-1790-494E-72BD-BB2B34700E32}"/>
              </a:ext>
            </a:extLst>
          </p:cNvPr>
          <p:cNvSpPr txBox="1"/>
          <p:nvPr/>
        </p:nvSpPr>
        <p:spPr>
          <a:xfrm>
            <a:off x="4304712" y="309489"/>
            <a:ext cx="46986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MORE CODE SNIPPETS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0B30F-6EBF-342A-B760-C82FAE7F0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494" y="839380"/>
            <a:ext cx="8145012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35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55A1BE-1790-494E-72BD-BB2B34700E32}"/>
              </a:ext>
            </a:extLst>
          </p:cNvPr>
          <p:cNvSpPr txBox="1"/>
          <p:nvPr/>
        </p:nvSpPr>
        <p:spPr>
          <a:xfrm>
            <a:off x="4304712" y="309489"/>
            <a:ext cx="46986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MORE CODE SNIPPETS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0921F-8C26-84B4-2970-D8920F04D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967" y="1352260"/>
            <a:ext cx="9612066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00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1073-8580-4859-7874-B0BBA5D2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86" y="933157"/>
            <a:ext cx="10353762" cy="4257822"/>
          </a:xfrm>
        </p:spPr>
        <p:txBody>
          <a:bodyPr>
            <a:normAutofit/>
          </a:bodyPr>
          <a:lstStyle/>
          <a:p>
            <a:r>
              <a:rPr lang="en-US" sz="8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9272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B94A3D-456C-40C3-8BA1-07801636D3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07" r="-2" b="25534"/>
          <a:stretch/>
        </p:blipFill>
        <p:spPr>
          <a:xfrm>
            <a:off x="2962566" y="1606618"/>
            <a:ext cx="6026690" cy="3211196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55943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6B0874-B933-2C9B-280D-BA51C1A7935D}"/>
              </a:ext>
            </a:extLst>
          </p:cNvPr>
          <p:cNvSpPr txBox="1"/>
          <p:nvPr/>
        </p:nvSpPr>
        <p:spPr>
          <a:xfrm>
            <a:off x="5145928" y="309489"/>
            <a:ext cx="1900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F93C5-7AA7-76AD-B107-4B345DC76DD9}"/>
              </a:ext>
            </a:extLst>
          </p:cNvPr>
          <p:cNvSpPr txBox="1"/>
          <p:nvPr/>
        </p:nvSpPr>
        <p:spPr>
          <a:xfrm>
            <a:off x="1139483" y="1069145"/>
            <a:ext cx="101428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Pandas documentation — pandas 2.1.4 documentation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(n.d.). 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https://pandas.pydata.org/docs/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i="1" dirty="0"/>
              <a:t>Plotly</a:t>
            </a:r>
            <a:r>
              <a:rPr lang="en-US" sz="1600" dirty="0"/>
              <a:t>. (n.d.). 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https://plotly.com/python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i="1" dirty="0"/>
              <a:t>Matplotlib — Visualization with Python</a:t>
            </a:r>
            <a:r>
              <a:rPr lang="en-US" sz="1600" dirty="0"/>
              <a:t>. (n.d.). 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i="1" dirty="0"/>
              <a:t>Graph</a:t>
            </a:r>
            <a:r>
              <a:rPr lang="de-DE" sz="1600" dirty="0"/>
              <a:t>. (n.d.). </a:t>
            </a:r>
            <a:r>
              <a:rPr lang="de-DE" sz="1600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https://plotly.com/python/graph-objects/</a:t>
            </a:r>
            <a:endParaRPr lang="de-DE" sz="1600" dirty="0">
              <a:solidFill>
                <a:schemeClr val="tx2"/>
              </a:solidFill>
            </a:endParaRPr>
          </a:p>
          <a:p>
            <a:endParaRPr lang="de-DE" sz="1600" dirty="0">
              <a:solidFill>
                <a:schemeClr val="tx2"/>
              </a:solidFill>
            </a:endParaRPr>
          </a:p>
          <a:p>
            <a:r>
              <a:rPr lang="en-US" sz="1600" i="1" dirty="0"/>
              <a:t>Python Tutorial</a:t>
            </a:r>
            <a:r>
              <a:rPr lang="en-US" sz="1600" dirty="0"/>
              <a:t>. (2023, December 3). </a:t>
            </a:r>
            <a:r>
              <a:rPr lang="en-US" sz="1600" dirty="0" err="1"/>
              <a:t>GeeksforGeeks</a:t>
            </a:r>
            <a:r>
              <a:rPr lang="en-US" sz="1600" dirty="0"/>
              <a:t>. </a:t>
            </a:r>
            <a:r>
              <a:rPr lang="en-US" sz="1600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https://www.geeksforgeeks.org/python-programming-language/</a:t>
            </a:r>
            <a:endParaRPr lang="en-US" sz="1600" dirty="0">
              <a:solidFill>
                <a:schemeClr val="tx2"/>
              </a:solidFill>
            </a:endParaRPr>
          </a:p>
          <a:p>
            <a:endParaRPr lang="de-DE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  <a:p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96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80A40-52F5-C66B-BE7F-CB678331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65649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Long-term goal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67D0-2792-F445-369E-CDC1BE576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332" y="2577025"/>
            <a:ext cx="10307809" cy="18997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>
                <a:latin typeface="+mj-lt"/>
              </a:rPr>
              <a:t>Build an Interactive platform for visualizing and analyzing data generated by sensors</a:t>
            </a:r>
          </a:p>
        </p:txBody>
      </p:sp>
    </p:spTree>
    <p:extLst>
      <p:ext uri="{BB962C8B-B14F-4D97-AF65-F5344CB8AC3E}">
        <p14:creationId xmlns:p14="http://schemas.microsoft.com/office/powerpoint/2010/main" val="302868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80A40-52F5-C66B-BE7F-CB678331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65649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Major applications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67D0-2792-F445-369E-CDC1BE576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49" y="2577025"/>
            <a:ext cx="7311391" cy="29656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>
                <a:latin typeface="+mj-lt"/>
              </a:rPr>
              <a:t>Analyze trends and patterns</a:t>
            </a:r>
          </a:p>
          <a:p>
            <a:pPr marL="0" indent="0" algn="just">
              <a:buNone/>
            </a:pPr>
            <a:r>
              <a:rPr lang="en-US" sz="4000" dirty="0">
                <a:latin typeface="+mj-lt"/>
              </a:rPr>
              <a:t>Anomaly detection</a:t>
            </a:r>
          </a:p>
          <a:p>
            <a:pPr marL="0" indent="0" algn="just">
              <a:buNone/>
            </a:pPr>
            <a:r>
              <a:rPr lang="en-US" sz="4000" dirty="0">
                <a:latin typeface="+mj-lt"/>
              </a:rPr>
              <a:t>Real-time data monitoring</a:t>
            </a:r>
          </a:p>
          <a:p>
            <a:pPr marL="0" indent="0" algn="just">
              <a:buNone/>
            </a:pPr>
            <a:endParaRPr lang="en-US" sz="4000" dirty="0">
              <a:latin typeface="+mj-lt"/>
            </a:endParaRPr>
          </a:p>
          <a:p>
            <a:pPr marL="0" indent="0" algn="just">
              <a:buNone/>
            </a:pP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621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80A40-52F5-C66B-BE7F-CB678331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65649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Comparing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the two classes IN MY IMPLEMENTATION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215D492-5452-C8DB-28E3-6D1DAE21ABCF}"/>
              </a:ext>
            </a:extLst>
          </p:cNvPr>
          <p:cNvCxnSpPr>
            <a:cxnSpLocks/>
          </p:cNvCxnSpPr>
          <p:nvPr/>
        </p:nvCxnSpPr>
        <p:spPr>
          <a:xfrm>
            <a:off x="4415493" y="2236763"/>
            <a:ext cx="4481575" cy="3938993"/>
          </a:xfrm>
          <a:prstGeom prst="bentConnector3">
            <a:avLst>
              <a:gd name="adj1" fmla="val -51"/>
            </a:avLst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20" name="Text Box 2">
            <a:extLst>
              <a:ext uri="{FF2B5EF4-FFF2-40B4-BE49-F238E27FC236}">
                <a16:creationId xmlns:a16="http://schemas.microsoft.com/office/drawing/2014/main" id="{F8C0BD8C-BE45-CE12-F91F-2C4BEC84B989}"/>
              </a:ext>
            </a:extLst>
          </p:cNvPr>
          <p:cNvSpPr txBox="1"/>
          <p:nvPr/>
        </p:nvSpPr>
        <p:spPr>
          <a:xfrm>
            <a:off x="2656595" y="4013172"/>
            <a:ext cx="1915512" cy="46341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Importance</a:t>
            </a:r>
            <a:endParaRPr kumimoji="0" lang="en-US" sz="1100" b="0" i="0" u="none" strike="noStrike" kern="1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6BA53538-626D-9723-4517-9B4F13868034}"/>
              </a:ext>
            </a:extLst>
          </p:cNvPr>
          <p:cNvSpPr txBox="1"/>
          <p:nvPr/>
        </p:nvSpPr>
        <p:spPr>
          <a:xfrm>
            <a:off x="5933446" y="6394589"/>
            <a:ext cx="1915512" cy="46341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Difficulty</a:t>
            </a:r>
            <a:endParaRPr kumimoji="0" lang="en-US" sz="1100" b="0" i="0" u="none" strike="noStrike" kern="1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F7CC41-BE6A-90A8-8FF4-2243E7E385D5}"/>
              </a:ext>
            </a:extLst>
          </p:cNvPr>
          <p:cNvSpPr/>
          <p:nvPr/>
        </p:nvSpPr>
        <p:spPr>
          <a:xfrm>
            <a:off x="6012995" y="2431923"/>
            <a:ext cx="1891418" cy="1943751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40BABC5-DC61-B981-5C60-0E8AF5A5F572}"/>
              </a:ext>
            </a:extLst>
          </p:cNvPr>
          <p:cNvSpPr/>
          <p:nvPr/>
        </p:nvSpPr>
        <p:spPr>
          <a:xfrm>
            <a:off x="7184416" y="4185659"/>
            <a:ext cx="1240866" cy="1210017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2BCA2BC5-B03C-2320-23B1-D8598E407786}"/>
              </a:ext>
            </a:extLst>
          </p:cNvPr>
          <p:cNvSpPr txBox="1"/>
          <p:nvPr/>
        </p:nvSpPr>
        <p:spPr>
          <a:xfrm>
            <a:off x="5960085" y="3201925"/>
            <a:ext cx="2128836" cy="46341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SalesDataAnalysis</a:t>
            </a:r>
            <a:endParaRPr kumimoji="0" lang="en-US" sz="15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968F4EF9-8D9E-88F1-2B49-F0DED379094D}"/>
              </a:ext>
            </a:extLst>
          </p:cNvPr>
          <p:cNvSpPr txBox="1"/>
          <p:nvPr/>
        </p:nvSpPr>
        <p:spPr>
          <a:xfrm>
            <a:off x="7341030" y="4610926"/>
            <a:ext cx="1915512" cy="46341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GUIApp</a:t>
            </a:r>
            <a:endParaRPr kumimoji="0" lang="en-US" sz="160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92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80A40-52F5-C66B-BE7F-CB678331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65649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Comparing the INDIVIDUAL methods and functions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8B9558-EA49-FACC-E9E1-D2B3A7CC132A}"/>
              </a:ext>
            </a:extLst>
          </p:cNvPr>
          <p:cNvGrpSpPr/>
          <p:nvPr/>
        </p:nvGrpSpPr>
        <p:grpSpPr>
          <a:xfrm>
            <a:off x="1972481" y="2161649"/>
            <a:ext cx="6924675" cy="4391660"/>
            <a:chOff x="0" y="0"/>
            <a:chExt cx="6924675" cy="4391705"/>
          </a:xfrm>
        </p:grpSpPr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914F85D1-E9E5-37B8-EAC0-369572113B05}"/>
                </a:ext>
              </a:extLst>
            </p:cNvPr>
            <p:cNvCxnSpPr/>
            <p:nvPr/>
          </p:nvCxnSpPr>
          <p:spPr>
            <a:xfrm>
              <a:off x="1476375" y="0"/>
              <a:ext cx="4690110" cy="3958590"/>
            </a:xfrm>
            <a:prstGeom prst="bentConnector3">
              <a:avLst>
                <a:gd name="adj1" fmla="val -51"/>
              </a:avLst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8A5AD811-6675-E381-789B-216AAC60FA85}"/>
                </a:ext>
              </a:extLst>
            </p:cNvPr>
            <p:cNvSpPr txBox="1"/>
            <p:nvPr/>
          </p:nvSpPr>
          <p:spPr>
            <a:xfrm>
              <a:off x="0" y="1343025"/>
              <a:ext cx="2000672" cy="43883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Importance</a:t>
              </a:r>
              <a:endParaRPr kumimoji="0" lang="en-US" sz="11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0F30FEF-88D1-9302-C6D2-3122A98A7438}"/>
                </a:ext>
              </a:extLst>
            </p:cNvPr>
            <p:cNvSpPr txBox="1"/>
            <p:nvPr/>
          </p:nvSpPr>
          <p:spPr>
            <a:xfrm>
              <a:off x="3162300" y="3952875"/>
              <a:ext cx="2000672" cy="43883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Difficulty</a:t>
              </a:r>
              <a:endParaRPr kumimoji="0" lang="en-US" sz="11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45B7EB8-2B3E-7851-3F57-258E6A3EEACF}"/>
                </a:ext>
              </a:extLst>
            </p:cNvPr>
            <p:cNvSpPr/>
            <p:nvPr/>
          </p:nvSpPr>
          <p:spPr>
            <a:xfrm>
              <a:off x="4333875" y="476250"/>
              <a:ext cx="1362075" cy="121920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9CF8700-FB11-E59C-5C40-83C74A68BDDC}"/>
                </a:ext>
              </a:extLst>
            </p:cNvPr>
            <p:cNvSpPr/>
            <p:nvPr/>
          </p:nvSpPr>
          <p:spPr>
            <a:xfrm>
              <a:off x="2714625" y="1666875"/>
              <a:ext cx="752475" cy="716915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9C870BD0-DF4D-643E-BA29-CD2D404AAAFE}"/>
                </a:ext>
              </a:extLst>
            </p:cNvPr>
            <p:cNvSpPr txBox="1"/>
            <p:nvPr/>
          </p:nvSpPr>
          <p:spPr>
            <a:xfrm rot="19735496">
              <a:off x="4514850" y="742950"/>
              <a:ext cx="2000250" cy="43878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clean_data( )</a:t>
              </a:r>
              <a:endParaRPr kumimoji="0" lang="en-US" sz="11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2">
              <a:extLst>
                <a:ext uri="{FF2B5EF4-FFF2-40B4-BE49-F238E27FC236}">
                  <a16:creationId xmlns:a16="http://schemas.microsoft.com/office/drawing/2014/main" id="{E114C10B-D024-750A-6544-D5A22C71B6AE}"/>
                </a:ext>
              </a:extLst>
            </p:cNvPr>
            <p:cNvSpPr txBox="1"/>
            <p:nvPr/>
          </p:nvSpPr>
          <p:spPr>
            <a:xfrm rot="19868127">
              <a:off x="1409700" y="2724150"/>
              <a:ext cx="2000672" cy="43883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clear_output( )</a:t>
              </a:r>
              <a:endParaRPr kumimoji="0" lang="en-US" sz="11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170FD3C-D81D-1CD7-914B-37675A075C55}"/>
                </a:ext>
              </a:extLst>
            </p:cNvPr>
            <p:cNvSpPr/>
            <p:nvPr/>
          </p:nvSpPr>
          <p:spPr>
            <a:xfrm>
              <a:off x="1600200" y="2781300"/>
              <a:ext cx="247650" cy="269240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xt Box 2">
              <a:extLst>
                <a:ext uri="{FF2B5EF4-FFF2-40B4-BE49-F238E27FC236}">
                  <a16:creationId xmlns:a16="http://schemas.microsoft.com/office/drawing/2014/main" id="{6987C098-C982-974B-5B02-9089E1093138}"/>
                </a:ext>
              </a:extLst>
            </p:cNvPr>
            <p:cNvSpPr txBox="1"/>
            <p:nvPr/>
          </p:nvSpPr>
          <p:spPr>
            <a:xfrm rot="19868127">
              <a:off x="2800350" y="2247900"/>
              <a:ext cx="1102087" cy="43883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plot_chart( )</a:t>
              </a:r>
              <a:endParaRPr kumimoji="0" lang="en-US" sz="11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D3A040-BB03-CDBB-3F69-4C4EDA7D0F00}"/>
                </a:ext>
              </a:extLst>
            </p:cNvPr>
            <p:cNvSpPr/>
            <p:nvPr/>
          </p:nvSpPr>
          <p:spPr>
            <a:xfrm>
              <a:off x="3048000" y="2781300"/>
              <a:ext cx="523875" cy="49530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" name="Text Box 2">
              <a:extLst>
                <a:ext uri="{FF2B5EF4-FFF2-40B4-BE49-F238E27FC236}">
                  <a16:creationId xmlns:a16="http://schemas.microsoft.com/office/drawing/2014/main" id="{2BAFD203-7E64-B3F2-0392-543828FC3EB0}"/>
                </a:ext>
              </a:extLst>
            </p:cNvPr>
            <p:cNvSpPr txBox="1"/>
            <p:nvPr/>
          </p:nvSpPr>
          <p:spPr>
            <a:xfrm rot="19868127">
              <a:off x="2724150" y="3048000"/>
              <a:ext cx="2000672" cy="43883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conditional_formatting( )</a:t>
              </a:r>
              <a:endParaRPr kumimoji="0" lang="en-US" sz="11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F95F98E-E951-E2F7-84AA-B90C59024847}"/>
                </a:ext>
              </a:extLst>
            </p:cNvPr>
            <p:cNvSpPr/>
            <p:nvPr/>
          </p:nvSpPr>
          <p:spPr>
            <a:xfrm>
              <a:off x="4105275" y="2209800"/>
              <a:ext cx="523875" cy="49530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" name="Text Box 2">
              <a:extLst>
                <a:ext uri="{FF2B5EF4-FFF2-40B4-BE49-F238E27FC236}">
                  <a16:creationId xmlns:a16="http://schemas.microsoft.com/office/drawing/2014/main" id="{9CE826C5-D4C8-37CC-A7F4-82546E7DCB12}"/>
                </a:ext>
              </a:extLst>
            </p:cNvPr>
            <p:cNvSpPr txBox="1"/>
            <p:nvPr/>
          </p:nvSpPr>
          <p:spPr>
            <a:xfrm rot="19819746">
              <a:off x="3600450" y="2257425"/>
              <a:ext cx="1656006" cy="43878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summ</a:t>
              </a:r>
              <a:r>
                <a:rPr kumimoji="0" lang="en-US" sz="1100" b="0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ary_sta</a:t>
              </a:r>
              <a:r>
                <a:rPr kumimoji="0" lang="en-US" sz="1100" b="0" i="0" u="none" strike="noStrike" kern="1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tistics( )</a:t>
              </a:r>
              <a:endParaRPr kumimoji="0" lang="en-US" sz="11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64DBABF-85A5-E24E-A35E-47F54FF6E1A1}"/>
                </a:ext>
              </a:extLst>
            </p:cNvPr>
            <p:cNvSpPr/>
            <p:nvPr/>
          </p:nvSpPr>
          <p:spPr>
            <a:xfrm>
              <a:off x="4972050" y="2009775"/>
              <a:ext cx="1085850" cy="953043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" name="Text Box 2">
              <a:extLst>
                <a:ext uri="{FF2B5EF4-FFF2-40B4-BE49-F238E27FC236}">
                  <a16:creationId xmlns:a16="http://schemas.microsoft.com/office/drawing/2014/main" id="{03F559B4-384E-B5F9-E2BB-2AEC8FD798AC}"/>
                </a:ext>
              </a:extLst>
            </p:cNvPr>
            <p:cNvSpPr txBox="1"/>
            <p:nvPr/>
          </p:nvSpPr>
          <p:spPr>
            <a:xfrm rot="19735496">
              <a:off x="4924425" y="2085975"/>
              <a:ext cx="2000250" cy="43878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corr_matrix( )</a:t>
              </a:r>
              <a:endParaRPr kumimoji="0" lang="en-US" sz="11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635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0A40-52F5-C66B-BE7F-CB678331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7" y="211009"/>
            <a:ext cx="3727938" cy="5135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SCREENSHOTS OF TKINTER GUI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1ACF3-7EFC-6596-8DDE-693EFC780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147" y="935574"/>
            <a:ext cx="3263705" cy="57465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86042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852BF9-9B03-86FB-61EC-B5C44453B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54" y="886918"/>
            <a:ext cx="5438487" cy="2646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D52720-6508-82ED-B40A-F4B7D709D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708" y="886918"/>
            <a:ext cx="6096000" cy="2646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0C0DD3-41BE-E837-E3F0-559EC949C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54" y="3643532"/>
            <a:ext cx="5438487" cy="2966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0204E9-99FB-8192-D6EF-0B04EEFF5B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7459" y="3678702"/>
            <a:ext cx="6096001" cy="29409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55A1BE-1790-494E-72BD-BB2B34700E32}"/>
              </a:ext>
            </a:extLst>
          </p:cNvPr>
          <p:cNvSpPr txBox="1"/>
          <p:nvPr/>
        </p:nvSpPr>
        <p:spPr>
          <a:xfrm>
            <a:off x="3746694" y="238317"/>
            <a:ext cx="46986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SCREENSHOTS OF SOME OUTPUTS</a:t>
            </a:r>
          </a:p>
        </p:txBody>
      </p:sp>
    </p:spTree>
    <p:extLst>
      <p:ext uri="{BB962C8B-B14F-4D97-AF65-F5344CB8AC3E}">
        <p14:creationId xmlns:p14="http://schemas.microsoft.com/office/powerpoint/2010/main" val="2387158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55A1BE-1790-494E-72BD-BB2B34700E32}"/>
              </a:ext>
            </a:extLst>
          </p:cNvPr>
          <p:cNvSpPr txBox="1"/>
          <p:nvPr/>
        </p:nvSpPr>
        <p:spPr>
          <a:xfrm>
            <a:off x="3746694" y="238317"/>
            <a:ext cx="46986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MORE SCREENSHOTS OF OUTPUTS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F7937-FE5B-4693-7E4F-6F8178E8A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47" y="808510"/>
            <a:ext cx="6688960" cy="2398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2862F5-14FF-461B-D0D9-30F42AD5B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347" y="3291840"/>
            <a:ext cx="6688960" cy="33854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DB6E82-DAE3-606E-E204-8A0CCB32A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998" y="808510"/>
            <a:ext cx="4698611" cy="31445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BA5C77-D9A7-C227-3DDE-DACBDBB954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6998" y="4015007"/>
            <a:ext cx="4698611" cy="260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34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55A1BE-1790-494E-72BD-BB2B34700E32}"/>
              </a:ext>
            </a:extLst>
          </p:cNvPr>
          <p:cNvSpPr txBox="1"/>
          <p:nvPr/>
        </p:nvSpPr>
        <p:spPr>
          <a:xfrm>
            <a:off x="2909667" y="337624"/>
            <a:ext cx="63726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SCREENSHOT OF PACKAGES AND MODULES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467C0-3F36-C3F4-C619-47B9B8BCE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351" y="1396250"/>
            <a:ext cx="7445339" cy="386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59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ppt/theme/themeOverride2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ppt/theme/themeOverride3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ppt/theme/themeOverride4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ppt/theme/themeOverride5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ppt/theme/themeOverride6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ppt/theme/themeOverride7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ppt/theme/themeOverride8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ppt/theme/themeOverride9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288</Words>
  <Application>Microsoft Office PowerPoint</Application>
  <PresentationFormat>Widescreen</PresentationFormat>
  <Paragraphs>62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Rockwell</vt:lpstr>
      <vt:lpstr>Söhne</vt:lpstr>
      <vt:lpstr>Damask</vt:lpstr>
      <vt:lpstr>DATA ANALYSIS AND VISUALIZATION</vt:lpstr>
      <vt:lpstr>Long-term goal</vt:lpstr>
      <vt:lpstr>Major applications</vt:lpstr>
      <vt:lpstr>Comparing the two classes IN MY IMPLEMENTATION</vt:lpstr>
      <vt:lpstr>Comparing the INDIVIDUAL methods and functions</vt:lpstr>
      <vt:lpstr>SCREENSHOTS OF TKINTER 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VISUALIZATION</dc:title>
  <dc:creator>Joseph Nwokeafor</dc:creator>
  <cp:lastModifiedBy>Joseph Nwokeafor</cp:lastModifiedBy>
  <cp:revision>21</cp:revision>
  <dcterms:created xsi:type="dcterms:W3CDTF">2023-12-06T06:09:45Z</dcterms:created>
  <dcterms:modified xsi:type="dcterms:W3CDTF">2023-12-08T23:00:41Z</dcterms:modified>
</cp:coreProperties>
</file>