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F627-5B48-41D3-AF7B-80B10C48AB8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3849" y="2994661"/>
            <a:ext cx="19431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Software </a:t>
            </a:r>
            <a:r>
              <a:rPr lang="en-US" dirty="0" smtClean="0"/>
              <a:t>“</a:t>
            </a:r>
            <a:r>
              <a:rPr lang="en-US" dirty="0" smtClean="0"/>
              <a:t>ShrewView”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2058" y="1352897"/>
            <a:ext cx="1465118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4151" y="1960765"/>
            <a:ext cx="1527464" cy="727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Lick Sensor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92673" y="1960765"/>
            <a:ext cx="1589809" cy="727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Infrared Sensor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5422" y="3295997"/>
            <a:ext cx="1641763" cy="768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Arduino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5467883" y="2688129"/>
            <a:ext cx="888421" cy="6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6356304" y="2688129"/>
            <a:ext cx="831274" cy="6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5" idx="0"/>
          </p:cNvCxnSpPr>
          <p:nvPr/>
        </p:nvCxnSpPr>
        <p:spPr>
          <a:xfrm>
            <a:off x="3254617" y="2038697"/>
            <a:ext cx="20782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03849" y="5155970"/>
            <a:ext cx="1943100" cy="84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Syringe Pump (Rewards)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2"/>
            <a:endCxn id="20" idx="0"/>
          </p:cNvCxnSpPr>
          <p:nvPr/>
        </p:nvCxnSpPr>
        <p:spPr>
          <a:xfrm>
            <a:off x="3275399" y="4366261"/>
            <a:ext cx="0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1"/>
          </p:cNvCxnSpPr>
          <p:nvPr/>
        </p:nvCxnSpPr>
        <p:spPr>
          <a:xfrm>
            <a:off x="4246949" y="3680461"/>
            <a:ext cx="12884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527630" y="4553297"/>
            <a:ext cx="1641763" cy="768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Stim</a:t>
            </a:r>
          </a:p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9" idx="2"/>
            <a:endCxn id="29" idx="0"/>
          </p:cNvCxnSpPr>
          <p:nvPr/>
        </p:nvCxnSpPr>
        <p:spPr>
          <a:xfrm flipH="1">
            <a:off x="6348512" y="4064924"/>
            <a:ext cx="7792" cy="48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21421" y="4553297"/>
            <a:ext cx="1953491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 </a:t>
            </a:r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“StimBot”</a:t>
            </a:r>
          </a:p>
        </p:txBody>
      </p:sp>
      <p:cxnSp>
        <p:nvCxnSpPr>
          <p:cNvPr id="34" name="Straight Arrow Connector 33"/>
          <p:cNvCxnSpPr>
            <a:stCxn id="29" idx="3"/>
            <a:endCxn id="32" idx="1"/>
          </p:cNvCxnSpPr>
          <p:nvPr/>
        </p:nvCxnSpPr>
        <p:spPr>
          <a:xfrm>
            <a:off x="7169393" y="4937761"/>
            <a:ext cx="6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61460" y="38680"/>
            <a:ext cx="561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ShrewDriver System Layout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8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</dc:creator>
  <cp:lastModifiedBy>theo</cp:lastModifiedBy>
  <cp:revision>3</cp:revision>
  <dcterms:created xsi:type="dcterms:W3CDTF">2014-11-03T18:13:15Z</dcterms:created>
  <dcterms:modified xsi:type="dcterms:W3CDTF">2014-11-03T18:45:50Z</dcterms:modified>
</cp:coreProperties>
</file>