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F627-5B48-41D3-AF7B-80B10C48AB8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3849" y="2994661"/>
            <a:ext cx="19431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  <a:endParaRPr lang="en-US" dirty="0" smtClean="0"/>
          </a:p>
          <a:p>
            <a:pPr algn="ctr"/>
            <a:r>
              <a:rPr lang="en-US" dirty="0" smtClean="0"/>
              <a:t>Software </a:t>
            </a:r>
            <a:r>
              <a:rPr lang="en-US" dirty="0" smtClean="0"/>
              <a:t>“</a:t>
            </a:r>
            <a:r>
              <a:rPr lang="en-US" dirty="0" smtClean="0"/>
              <a:t>ShrewDriver”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2058" y="1352897"/>
            <a:ext cx="1465118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9735" y="1309255"/>
            <a:ext cx="1527464" cy="727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Capacitive</a:t>
            </a:r>
          </a:p>
          <a:p>
            <a:pPr algn="ctr"/>
            <a:r>
              <a:rPr lang="en-US" dirty="0" smtClean="0"/>
              <a:t>Lick </a:t>
            </a: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8257" y="1309255"/>
            <a:ext cx="1589809" cy="727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Infrared Sensor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51006" y="2644487"/>
            <a:ext cx="1641763" cy="7689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Arduino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483467" y="2036619"/>
            <a:ext cx="494108" cy="6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979758" y="2036619"/>
            <a:ext cx="223404" cy="6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5" idx="0"/>
          </p:cNvCxnSpPr>
          <p:nvPr/>
        </p:nvCxnSpPr>
        <p:spPr>
          <a:xfrm>
            <a:off x="3254617" y="2038697"/>
            <a:ext cx="20782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03849" y="5155970"/>
            <a:ext cx="1943100" cy="841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Syringe Pump (Rewards)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2"/>
            <a:endCxn id="20" idx="0"/>
          </p:cNvCxnSpPr>
          <p:nvPr/>
        </p:nvCxnSpPr>
        <p:spPr>
          <a:xfrm>
            <a:off x="3275399" y="4366261"/>
            <a:ext cx="0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flipH="1">
            <a:off x="4240458" y="3028951"/>
            <a:ext cx="1310548" cy="40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38023" y="3896592"/>
            <a:ext cx="1953491" cy="7689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 10</a:t>
            </a:r>
          </a:p>
          <a:p>
            <a:pPr algn="ctr"/>
            <a:r>
              <a:rPr lang="en-US" dirty="0" smtClean="0"/>
              <a:t>“StimBot”</a:t>
            </a:r>
          </a:p>
        </p:txBody>
      </p:sp>
      <p:cxnSp>
        <p:nvCxnSpPr>
          <p:cNvPr id="34" name="Straight Arrow Connector 33"/>
          <p:cNvCxnSpPr>
            <a:endCxn id="32" idx="1"/>
          </p:cNvCxnSpPr>
          <p:nvPr/>
        </p:nvCxnSpPr>
        <p:spPr>
          <a:xfrm>
            <a:off x="4240458" y="3896592"/>
            <a:ext cx="1297565" cy="38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61460" y="38680"/>
            <a:ext cx="561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ShrewDriver System Layout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8205345" y="1309255"/>
            <a:ext cx="1589809" cy="727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Capacitive Tap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9" idx="3"/>
          </p:cNvCxnSpPr>
          <p:nvPr/>
        </p:nvCxnSpPr>
        <p:spPr>
          <a:xfrm flipH="1">
            <a:off x="7192769" y="2036619"/>
            <a:ext cx="1843850" cy="9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0522" y="2355165"/>
            <a:ext cx="6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4343" y="3996929"/>
            <a:ext cx="70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54617" y="4560411"/>
            <a:ext cx="6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04100" y="2902516"/>
            <a:ext cx="6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</dc:creator>
  <cp:lastModifiedBy>theo</cp:lastModifiedBy>
  <cp:revision>6</cp:revision>
  <dcterms:created xsi:type="dcterms:W3CDTF">2014-11-03T18:13:15Z</dcterms:created>
  <dcterms:modified xsi:type="dcterms:W3CDTF">2015-07-12T00:25:53Z</dcterms:modified>
</cp:coreProperties>
</file>