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9910" y="2628901"/>
            <a:ext cx="19431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Software (Python)</a:t>
            </a:r>
          </a:p>
          <a:p>
            <a:pPr algn="ctr"/>
            <a:r>
              <a:rPr lang="en-US" dirty="0" smtClean="0"/>
              <a:t>“ShrewView”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08119" y="987137"/>
            <a:ext cx="1465118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90212" y="1595005"/>
            <a:ext cx="1527464" cy="727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Lick Sensor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8734" y="1595005"/>
            <a:ext cx="1589809" cy="727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Infrared Sensor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21483" y="2930237"/>
            <a:ext cx="1641763" cy="768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Arduino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5553944" y="2322369"/>
            <a:ext cx="888421" cy="6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6442365" y="2322369"/>
            <a:ext cx="831274" cy="6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5" idx="0"/>
          </p:cNvCxnSpPr>
          <p:nvPr/>
        </p:nvCxnSpPr>
        <p:spPr>
          <a:xfrm>
            <a:off x="3340678" y="1672937"/>
            <a:ext cx="20782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89910" y="4790210"/>
            <a:ext cx="1943100" cy="84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Syringe Pump (Rewards)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2"/>
            <a:endCxn id="20" idx="0"/>
          </p:cNvCxnSpPr>
          <p:nvPr/>
        </p:nvCxnSpPr>
        <p:spPr>
          <a:xfrm>
            <a:off x="3361460" y="4000501"/>
            <a:ext cx="0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1"/>
          </p:cNvCxnSpPr>
          <p:nvPr/>
        </p:nvCxnSpPr>
        <p:spPr>
          <a:xfrm>
            <a:off x="4333010" y="3314701"/>
            <a:ext cx="12884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13691" y="4187537"/>
            <a:ext cx="1641763" cy="768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Stim</a:t>
            </a:r>
          </a:p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9" idx="2"/>
            <a:endCxn id="29" idx="0"/>
          </p:cNvCxnSpPr>
          <p:nvPr/>
        </p:nvCxnSpPr>
        <p:spPr>
          <a:xfrm flipH="1">
            <a:off x="6434573" y="3699164"/>
            <a:ext cx="7792" cy="48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07482" y="4187537"/>
            <a:ext cx="1953491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 10 Stim Display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3"/>
            <a:endCxn id="32" idx="1"/>
          </p:cNvCxnSpPr>
          <p:nvPr/>
        </p:nvCxnSpPr>
        <p:spPr>
          <a:xfrm>
            <a:off x="7255454" y="4572001"/>
            <a:ext cx="6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</dc:creator>
  <cp:lastModifiedBy>theo</cp:lastModifiedBy>
  <cp:revision>2</cp:revision>
  <dcterms:created xsi:type="dcterms:W3CDTF">2014-11-03T18:13:15Z</dcterms:created>
  <dcterms:modified xsi:type="dcterms:W3CDTF">2014-11-03T18:17:16Z</dcterms:modified>
</cp:coreProperties>
</file>