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</p:sldMasterIdLst>
  <p:sldIdLst>
    <p:sldId id="256" r:id="rId13"/>
    <p:sldId id="263" r:id="rId14"/>
    <p:sldId id="264" r:id="rId15"/>
    <p:sldId id="266" r:id="rId16"/>
    <p:sldId id="26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A5A5A5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10" Type="http://schemas.openxmlformats.org/officeDocument/2006/relationships/customXml" Target="../customXml/item10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9D39-36F9-46F6-AA51-E82ACE91D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E12E4-F3D7-4F25-AA1B-942125352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2A6A5-A3A7-4757-845B-C83226B5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EB7C-9B0A-440D-ABA0-81D5235D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6D59F-4B6D-4543-A087-0FFCDA11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476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180D-5447-47AB-AE63-923C7499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49036-0410-4EFE-A21C-E60C602FC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C7A8E-2F19-4AA7-83DA-45FFBB0A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59E9-1A20-468B-9B5D-C6180A43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EF8C-6248-4D3F-B9E8-AC14C4DC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482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038E5-8FBE-45B3-8730-F64707DA6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9FCE1-7811-4B5F-A839-8F023362E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A5EA-B9F5-4A92-81D6-7DA7AA8A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C2971-029A-41CB-A583-015B82D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BAB4D-9E29-4A88-94A7-CB96090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807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AE12-A960-4A44-9FF2-3DA8F0D7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2D4A-C82E-4A07-9815-81554B80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10687-2F6B-4697-B406-4338E59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A3B40-9B0B-4635-BDC7-CDD3992C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474A-1AB8-4DCF-BFF2-577D8DE1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567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C4D2-BD2A-4A5C-85FB-184993BE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0A7E2-E2AC-4296-BF85-6C86EACE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47B0-186F-4971-811F-AA66FEDA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2FC0-FDD2-4225-8046-B2BA2294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CA09-93D5-45C1-82AD-46047D2A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32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65A7-BA19-4563-97AF-BEB7E9A8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4F0C-764A-4D95-9184-E575432F0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B0AD1-E0D1-4550-9864-F28B39601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88E1D-0189-432A-9F79-5525B920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134CE-9424-427B-B2AA-61653736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A30D9-2166-404E-B466-7CE25870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576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94B2-601B-42E3-AC09-206C6A2F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FC4C1-3A58-40A5-8A30-17FDC0B76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85F7A-1EB4-49E6-8E2F-DEC64F9D5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F327C-7B68-4939-8E44-DA5BA2979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FA8A-DC91-4D45-A9DE-D79301FBD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1A1DA-6FDE-420E-8C60-91BE3C5A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B7ECF-AC38-4DD1-B981-C7B6B7C5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C42E3-0BFA-4243-A587-50A508EB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578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A801-71A5-45C8-93F6-B0AD688C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E36A7-1310-41A8-9EC5-3988CE62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FC0BF-D5E7-4FE6-8713-67B2C6BB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096D6-D1E3-42D3-9B36-EBA74136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6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1586-97DE-4161-8EA6-21BAB3D4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31F5-0898-4407-A45C-1C07170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1BBF3-9309-40DF-886C-16F784C1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82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647F-98EF-477A-B4D2-E533EC4D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2165-58C3-4ADB-BEC1-3AA2D126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04D2F-5548-4753-9C27-3147473CA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D14DE-B45B-4C18-AD46-BDE3A893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5564E-1257-4863-89ED-B5B35886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E04D9-8503-42C8-89C6-9FC75C2E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307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04C7-4A78-4D16-9D9B-E3D8DE0F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218D6-CB15-4A9F-8717-55EB9EC34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8349F-CD28-4A82-A35F-FB3A7EAB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B3C73-FCC5-4205-B9D2-FA2E6D79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A75B-3A1C-4EC5-9E26-E47EB129267A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DD37-A38F-4E56-A8C8-2CDF866F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10AE5-1AA6-44D6-8F56-65F17A10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808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44F9A-430D-4A43-A7BC-2B6CC982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4AD7-2893-4B9D-BBA3-2F536FA6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F20E-4849-4005-A369-882795001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A75B-3A1C-4EC5-9E26-E47EB129267A}" type="datetimeFigureOut">
              <a:rPr lang="de-AT" smtClean="0"/>
              <a:t>19.02.2019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1524B-3380-49D6-AC8E-4BECD84B3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AA8F-895D-4221-BAF5-34BC0BB16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CEB63-8BE4-4F87-A5A4-E412E6D7B9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616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9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avbar">
            <a:extLst>
              <a:ext uri="{FF2B5EF4-FFF2-40B4-BE49-F238E27FC236}">
                <a16:creationId xmlns:a16="http://schemas.microsoft.com/office/drawing/2014/main" id="{EE2ABC46-EDD9-46EF-BA1A-88DF5B19575A}"/>
              </a:ext>
            </a:extLst>
          </p:cNvPr>
          <p:cNvGrpSpPr/>
          <p:nvPr/>
        </p:nvGrpSpPr>
        <p:grpSpPr>
          <a:xfrm>
            <a:off x="0" y="-12700"/>
            <a:ext cx="7589914" cy="392739"/>
            <a:chOff x="535884" y="875133"/>
            <a:chExt cx="7884215" cy="392739"/>
          </a:xfrm>
        </p:grpSpPr>
        <p:sp>
          <p:nvSpPr>
            <p:cNvPr id="9" name="Navbar Shape">
              <a:extLst>
                <a:ext uri="{FF2B5EF4-FFF2-40B4-BE49-F238E27FC236}">
                  <a16:creationId xmlns:a16="http://schemas.microsoft.com/office/drawing/2014/main" id="{4C60BAC0-2356-4EBF-B75C-B335D3944520}"/>
                </a:ext>
              </a:extLst>
            </p:cNvPr>
            <p:cNvSpPr/>
            <p:nvPr/>
          </p:nvSpPr>
          <p:spPr>
            <a:xfrm>
              <a:off x="535884" y="884690"/>
              <a:ext cx="7884215" cy="383182"/>
            </a:xfrm>
            <a:prstGeom prst="roundRect">
              <a:avLst>
                <a:gd name="adj" fmla="val 8094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GoNorth</a:t>
              </a:r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k 2">
              <a:extLst>
                <a:ext uri="{FF2B5EF4-FFF2-40B4-BE49-F238E27FC236}">
                  <a16:creationId xmlns:a16="http://schemas.microsoft.com/office/drawing/2014/main" id="{48AEEB99-90A8-4526-8210-20F906297943}"/>
                </a:ext>
              </a:extLst>
            </p:cNvPr>
            <p:cNvSpPr/>
            <p:nvPr/>
          </p:nvSpPr>
          <p:spPr>
            <a:xfrm>
              <a:off x="3313915" y="875133"/>
              <a:ext cx="462621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Kortisto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k 3">
              <a:extLst>
                <a:ext uri="{FF2B5EF4-FFF2-40B4-BE49-F238E27FC236}">
                  <a16:creationId xmlns:a16="http://schemas.microsoft.com/office/drawing/2014/main" id="{260D132F-EAF2-464C-A581-166F7150AF18}"/>
                </a:ext>
              </a:extLst>
            </p:cNvPr>
            <p:cNvSpPr/>
            <p:nvPr/>
          </p:nvSpPr>
          <p:spPr>
            <a:xfrm>
              <a:off x="3875494" y="875133"/>
              <a:ext cx="342374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Kirja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Link 2">
            <a:extLst>
              <a:ext uri="{FF2B5EF4-FFF2-40B4-BE49-F238E27FC236}">
                <a16:creationId xmlns:a16="http://schemas.microsoft.com/office/drawing/2014/main" id="{DD6FA67A-464D-44C8-9E76-B90098421DDF}"/>
              </a:ext>
            </a:extLst>
          </p:cNvPr>
          <p:cNvSpPr/>
          <p:nvPr/>
        </p:nvSpPr>
        <p:spPr>
          <a:xfrm>
            <a:off x="1033793" y="-22257"/>
            <a:ext cx="89011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k 2">
            <a:extLst>
              <a:ext uri="{FF2B5EF4-FFF2-40B4-BE49-F238E27FC236}">
                <a16:creationId xmlns:a16="http://schemas.microsoft.com/office/drawing/2014/main" id="{8C18FF12-387D-460E-8871-6AC0B6E5CB18}"/>
              </a:ext>
            </a:extLst>
          </p:cNvPr>
          <p:cNvSpPr/>
          <p:nvPr/>
        </p:nvSpPr>
        <p:spPr>
          <a:xfrm>
            <a:off x="6502855" y="-7622"/>
            <a:ext cx="867673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Abmelden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k 2">
            <a:extLst>
              <a:ext uri="{FF2B5EF4-FFF2-40B4-BE49-F238E27FC236}">
                <a16:creationId xmlns:a16="http://schemas.microsoft.com/office/drawing/2014/main" id="{00BFFFA1-E4D5-4A63-9A8A-5AA333ECEDD0}"/>
              </a:ext>
            </a:extLst>
          </p:cNvPr>
          <p:cNvSpPr/>
          <p:nvPr/>
        </p:nvSpPr>
        <p:spPr>
          <a:xfrm>
            <a:off x="5592186" y="-12700"/>
            <a:ext cx="965457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User1</a:t>
            </a:r>
          </a:p>
        </p:txBody>
      </p:sp>
      <p:sp>
        <p:nvSpPr>
          <p:cNvPr id="25" name="h2">
            <a:extLst>
              <a:ext uri="{FF2B5EF4-FFF2-40B4-BE49-F238E27FC236}">
                <a16:creationId xmlns:a16="http://schemas.microsoft.com/office/drawing/2014/main" id="{06B440F4-3795-4E18-B0DF-7A6C496E6241}"/>
              </a:ext>
            </a:extLst>
          </p:cNvPr>
          <p:cNvSpPr txBox="1"/>
          <p:nvPr/>
        </p:nvSpPr>
        <p:spPr>
          <a:xfrm>
            <a:off x="185411" y="538237"/>
            <a:ext cx="5549917" cy="45595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Quests </a:t>
            </a:r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Gnotheima</a:t>
            </a:r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(27.01.2018 – 27.03.2018)</a:t>
            </a:r>
            <a:endParaRPr lang="en-US" sz="2363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k 2">
            <a:extLst>
              <a:ext uri="{FF2B5EF4-FFF2-40B4-BE49-F238E27FC236}">
                <a16:creationId xmlns:a16="http://schemas.microsoft.com/office/drawing/2014/main" id="{034DC4ED-12B8-43EB-9485-6D24D5109FE8}"/>
              </a:ext>
            </a:extLst>
          </p:cNvPr>
          <p:cNvSpPr/>
          <p:nvPr/>
        </p:nvSpPr>
        <p:spPr>
          <a:xfrm>
            <a:off x="3445158" y="-9195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Karta</a:t>
            </a:r>
          </a:p>
        </p:txBody>
      </p:sp>
      <p:sp>
        <p:nvSpPr>
          <p:cNvPr id="31" name="Button Shape">
            <a:extLst>
              <a:ext uri="{FF2B5EF4-FFF2-40B4-BE49-F238E27FC236}">
                <a16:creationId xmlns:a16="http://schemas.microsoft.com/office/drawing/2014/main" id="{E5D81789-9609-4FFA-AB5F-E5F359B12134}"/>
              </a:ext>
            </a:extLst>
          </p:cNvPr>
          <p:cNvSpPr/>
          <p:nvPr/>
        </p:nvSpPr>
        <p:spPr>
          <a:xfrm>
            <a:off x="274622" y="967479"/>
            <a:ext cx="1840664" cy="28092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45720" rIns="2286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</a:t>
            </a:r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Aufgabengruppe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k 2">
            <a:extLst>
              <a:ext uri="{FF2B5EF4-FFF2-40B4-BE49-F238E27FC236}">
                <a16:creationId xmlns:a16="http://schemas.microsoft.com/office/drawing/2014/main" id="{2E9F588E-1476-40CC-9C53-5424422423D0}"/>
              </a:ext>
            </a:extLst>
          </p:cNvPr>
          <p:cNvSpPr/>
          <p:nvPr/>
        </p:nvSpPr>
        <p:spPr>
          <a:xfrm>
            <a:off x="3837663" y="-7069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Aika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Drop-Down Button">
            <a:extLst>
              <a:ext uri="{FF2B5EF4-FFF2-40B4-BE49-F238E27FC236}">
                <a16:creationId xmlns:a16="http://schemas.microsoft.com/office/drawing/2014/main" id="{C5A70F25-8120-4884-9F14-A06773A888F5}"/>
              </a:ext>
            </a:extLst>
          </p:cNvPr>
          <p:cNvGrpSpPr/>
          <p:nvPr/>
        </p:nvGrpSpPr>
        <p:grpSpPr>
          <a:xfrm>
            <a:off x="6214209" y="967479"/>
            <a:ext cx="1375705" cy="280928"/>
            <a:chOff x="4238854" y="2635822"/>
            <a:chExt cx="1375705" cy="280928"/>
          </a:xfrm>
          <a:pattFill prst="ltUpDiag">
            <a:fgClr>
              <a:srgbClr val="437CC9"/>
            </a:fgClr>
            <a:bgClr>
              <a:srgbClr val="6493D2"/>
            </a:bgClr>
          </a:pattFill>
        </p:grpSpPr>
        <p:sp>
          <p:nvSpPr>
            <p:cNvPr id="50" name="Button Shape">
              <a:extLst>
                <a:ext uri="{FF2B5EF4-FFF2-40B4-BE49-F238E27FC236}">
                  <a16:creationId xmlns:a16="http://schemas.microsoft.com/office/drawing/2014/main" id="{16933E92-66E9-4C0A-9093-53F78F499A83}"/>
                </a:ext>
              </a:extLst>
            </p:cNvPr>
            <p:cNvSpPr/>
            <p:nvPr/>
          </p:nvSpPr>
          <p:spPr>
            <a:xfrm>
              <a:off x="4238854" y="2635822"/>
              <a:ext cx="1375705" cy="280928"/>
            </a:xfrm>
            <a:prstGeom prst="roundRect">
              <a:avLst/>
            </a:prstGeom>
            <a:grp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55448" tIns="45720" rIns="22860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Board </a:t>
              </a:r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wechseln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Arrow Down Icon">
              <a:extLst>
                <a:ext uri="{FF2B5EF4-FFF2-40B4-BE49-F238E27FC236}">
                  <a16:creationId xmlns:a16="http://schemas.microsoft.com/office/drawing/2014/main" id="{3E136E6E-A900-4881-816F-0B4337BCF13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420625" y="2757998"/>
              <a:ext cx="69749" cy="36576"/>
            </a:xfrm>
            <a:prstGeom prst="triangl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Link 1">
            <a:extLst>
              <a:ext uri="{FF2B5EF4-FFF2-40B4-BE49-F238E27FC236}">
                <a16:creationId xmlns:a16="http://schemas.microsoft.com/office/drawing/2014/main" id="{5AAACD74-5A8A-4F38-BF38-AA757C104133}"/>
              </a:ext>
            </a:extLst>
          </p:cNvPr>
          <p:cNvSpPr/>
          <p:nvPr/>
        </p:nvSpPr>
        <p:spPr>
          <a:xfrm>
            <a:off x="1833436" y="-3924"/>
            <a:ext cx="837217" cy="383182"/>
          </a:xfrm>
          <a:prstGeom prst="rect">
            <a:avLst/>
          </a:prstGeom>
          <a:solidFill>
            <a:srgbClr val="3368A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9AE8C-D4AE-497D-BF6D-BC54E5146B62}"/>
              </a:ext>
            </a:extLst>
          </p:cNvPr>
          <p:cNvSpPr/>
          <p:nvPr/>
        </p:nvSpPr>
        <p:spPr>
          <a:xfrm>
            <a:off x="274622" y="1887664"/>
            <a:ext cx="1840664" cy="105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6AEA9-4214-42F9-9AD3-11AC722899CA}"/>
              </a:ext>
            </a:extLst>
          </p:cNvPr>
          <p:cNvSpPr txBox="1"/>
          <p:nvPr/>
        </p:nvSpPr>
        <p:spPr>
          <a:xfrm>
            <a:off x="321806" y="1962228"/>
            <a:ext cx="1742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Quests Wirtshaus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372BA-15EC-4E24-B3FA-D9194E57E780}"/>
              </a:ext>
            </a:extLst>
          </p:cNvPr>
          <p:cNvSpPr txBox="1"/>
          <p:nvPr/>
        </p:nvSpPr>
        <p:spPr>
          <a:xfrm>
            <a:off x="321806" y="2298686"/>
            <a:ext cx="151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58" name="Arrow Down Icon">
            <a:extLst>
              <a:ext uri="{FF2B5EF4-FFF2-40B4-BE49-F238E27FC236}">
                <a16:creationId xmlns:a16="http://schemas.microsoft.com/office/drawing/2014/main" id="{3395E6D4-76DF-474A-AC3D-CB2E86235F1F}"/>
              </a:ext>
            </a:extLst>
          </p:cNvPr>
          <p:cNvSpPr>
            <a:spLocks noChangeAspect="1"/>
          </p:cNvSpPr>
          <p:nvPr/>
        </p:nvSpPr>
        <p:spPr>
          <a:xfrm rot="10800000">
            <a:off x="1904611" y="2435334"/>
            <a:ext cx="69749" cy="36576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79E4A4-6DD6-4468-8932-A9FEDD4BA888}"/>
              </a:ext>
            </a:extLst>
          </p:cNvPr>
          <p:cNvSpPr txBox="1"/>
          <p:nvPr/>
        </p:nvSpPr>
        <p:spPr>
          <a:xfrm>
            <a:off x="321806" y="2587126"/>
            <a:ext cx="151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60" name="Arrow Down Icon">
            <a:extLst>
              <a:ext uri="{FF2B5EF4-FFF2-40B4-BE49-F238E27FC236}">
                <a16:creationId xmlns:a16="http://schemas.microsoft.com/office/drawing/2014/main" id="{2DD409AA-F049-4422-89A1-C1DC02C739B7}"/>
              </a:ext>
            </a:extLst>
          </p:cNvPr>
          <p:cNvSpPr>
            <a:spLocks noChangeAspect="1"/>
          </p:cNvSpPr>
          <p:nvPr/>
        </p:nvSpPr>
        <p:spPr>
          <a:xfrm rot="10800000">
            <a:off x="1904611" y="2723774"/>
            <a:ext cx="69749" cy="36576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8203D-81F3-41AB-95B1-5A1857F37F69}"/>
              </a:ext>
            </a:extLst>
          </p:cNvPr>
          <p:cNvSpPr/>
          <p:nvPr/>
        </p:nvSpPr>
        <p:spPr>
          <a:xfrm>
            <a:off x="2182002" y="1475602"/>
            <a:ext cx="1769932" cy="3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D0DFD8-79D4-41B6-B6D9-7333D703F7B9}"/>
              </a:ext>
            </a:extLst>
          </p:cNvPr>
          <p:cNvSpPr txBox="1"/>
          <p:nvPr/>
        </p:nvSpPr>
        <p:spPr>
          <a:xfrm>
            <a:off x="2618728" y="1447698"/>
            <a:ext cx="7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74BC63-5CFE-43FB-B7E4-28781043E307}"/>
              </a:ext>
            </a:extLst>
          </p:cNvPr>
          <p:cNvSpPr/>
          <p:nvPr/>
        </p:nvSpPr>
        <p:spPr>
          <a:xfrm>
            <a:off x="3971557" y="1479527"/>
            <a:ext cx="1809178" cy="3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E3DBDC-5333-4873-B1B2-B9C864766EFA}"/>
              </a:ext>
            </a:extLst>
          </p:cNvPr>
          <p:cNvSpPr txBox="1"/>
          <p:nvPr/>
        </p:nvSpPr>
        <p:spPr>
          <a:xfrm>
            <a:off x="4241876" y="1447269"/>
            <a:ext cx="124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4CD865C-FA12-49B4-A15A-AEBB0B2755FE}"/>
              </a:ext>
            </a:extLst>
          </p:cNvPr>
          <p:cNvSpPr/>
          <p:nvPr/>
        </p:nvSpPr>
        <p:spPr>
          <a:xfrm>
            <a:off x="5800359" y="1479090"/>
            <a:ext cx="1789555" cy="3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969F48-8F80-4539-B791-3A13C6A2FC9B}"/>
              </a:ext>
            </a:extLst>
          </p:cNvPr>
          <p:cNvSpPr txBox="1"/>
          <p:nvPr/>
        </p:nvSpPr>
        <p:spPr>
          <a:xfrm>
            <a:off x="5872506" y="1451186"/>
            <a:ext cx="172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Abgeschlossen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5DC34-CD95-4940-927F-D8FBC041B7B2}"/>
              </a:ext>
            </a:extLst>
          </p:cNvPr>
          <p:cNvSpPr/>
          <p:nvPr/>
        </p:nvSpPr>
        <p:spPr>
          <a:xfrm>
            <a:off x="2182002" y="1887664"/>
            <a:ext cx="1789555" cy="28295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429147-4E76-4F0D-86AF-983740CA6DEE}"/>
              </a:ext>
            </a:extLst>
          </p:cNvPr>
          <p:cNvSpPr/>
          <p:nvPr/>
        </p:nvSpPr>
        <p:spPr>
          <a:xfrm>
            <a:off x="3991180" y="1887664"/>
            <a:ext cx="1789555" cy="28295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06B154-DFA1-4C6B-999E-B5FE535F7D06}"/>
              </a:ext>
            </a:extLst>
          </p:cNvPr>
          <p:cNvSpPr/>
          <p:nvPr/>
        </p:nvSpPr>
        <p:spPr>
          <a:xfrm>
            <a:off x="5800360" y="1887663"/>
            <a:ext cx="1789555" cy="28295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14136A-C520-4E21-8F10-2D47A780E061}"/>
              </a:ext>
            </a:extLst>
          </p:cNvPr>
          <p:cNvSpPr/>
          <p:nvPr/>
        </p:nvSpPr>
        <p:spPr>
          <a:xfrm>
            <a:off x="2197609" y="1962228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05822A-53CD-496D-875E-226D2DD5AF41}"/>
              </a:ext>
            </a:extLst>
          </p:cNvPr>
          <p:cNvSpPr txBox="1"/>
          <p:nvPr/>
        </p:nvSpPr>
        <p:spPr>
          <a:xfrm>
            <a:off x="2244793" y="2036792"/>
            <a:ext cx="165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Der Trunkenbold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87454E-CA32-4D2F-B848-A9F771910D9E}"/>
              </a:ext>
            </a:extLst>
          </p:cNvPr>
          <p:cNvSpPr txBox="1"/>
          <p:nvPr/>
        </p:nvSpPr>
        <p:spPr>
          <a:xfrm>
            <a:off x="2244793" y="2373250"/>
            <a:ext cx="146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Nicht zugewiesen</a:t>
            </a:r>
          </a:p>
        </p:txBody>
      </p:sp>
      <p:sp>
        <p:nvSpPr>
          <p:cNvPr id="72" name="Arrow Down Icon">
            <a:extLst>
              <a:ext uri="{FF2B5EF4-FFF2-40B4-BE49-F238E27FC236}">
                <a16:creationId xmlns:a16="http://schemas.microsoft.com/office/drawing/2014/main" id="{8A1F6A22-5903-4F89-A814-DA59B2DC75A6}"/>
              </a:ext>
            </a:extLst>
          </p:cNvPr>
          <p:cNvSpPr>
            <a:spLocks noChangeAspect="1"/>
          </p:cNvSpPr>
          <p:nvPr/>
        </p:nvSpPr>
        <p:spPr>
          <a:xfrm rot="10800000">
            <a:off x="3759329" y="2509897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709070-FC1F-48CE-91E2-879549308CE8}"/>
              </a:ext>
            </a:extLst>
          </p:cNvPr>
          <p:cNvSpPr txBox="1"/>
          <p:nvPr/>
        </p:nvSpPr>
        <p:spPr>
          <a:xfrm>
            <a:off x="2244793" y="2661690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74" name="Arrow Down Icon">
            <a:extLst>
              <a:ext uri="{FF2B5EF4-FFF2-40B4-BE49-F238E27FC236}">
                <a16:creationId xmlns:a16="http://schemas.microsoft.com/office/drawing/2014/main" id="{414BF800-D852-4505-92F9-EB3CFE720A01}"/>
              </a:ext>
            </a:extLst>
          </p:cNvPr>
          <p:cNvSpPr>
            <a:spLocks noChangeAspect="1"/>
          </p:cNvSpPr>
          <p:nvPr/>
        </p:nvSpPr>
        <p:spPr>
          <a:xfrm rot="10800000">
            <a:off x="3769395" y="2792718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EF7F3E9-7CDD-4A35-ABAB-EC54769B758E}"/>
              </a:ext>
            </a:extLst>
          </p:cNvPr>
          <p:cNvSpPr/>
          <p:nvPr/>
        </p:nvSpPr>
        <p:spPr>
          <a:xfrm>
            <a:off x="2200784" y="3044903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84BEAC-4C73-403F-9B54-54BB84D794E3}"/>
              </a:ext>
            </a:extLst>
          </p:cNvPr>
          <p:cNvSpPr txBox="1"/>
          <p:nvPr/>
        </p:nvSpPr>
        <p:spPr>
          <a:xfrm>
            <a:off x="2247968" y="3119467"/>
            <a:ext cx="165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Eine Dame in Not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914F5B-D8FC-4B6F-82F4-E8946763B1FA}"/>
              </a:ext>
            </a:extLst>
          </p:cNvPr>
          <p:cNvSpPr txBox="1"/>
          <p:nvPr/>
        </p:nvSpPr>
        <p:spPr>
          <a:xfrm>
            <a:off x="2247968" y="3455925"/>
            <a:ext cx="147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Nicht zugewiesen</a:t>
            </a:r>
          </a:p>
        </p:txBody>
      </p:sp>
      <p:sp>
        <p:nvSpPr>
          <p:cNvPr id="80" name="Arrow Down Icon">
            <a:extLst>
              <a:ext uri="{FF2B5EF4-FFF2-40B4-BE49-F238E27FC236}">
                <a16:creationId xmlns:a16="http://schemas.microsoft.com/office/drawing/2014/main" id="{6F1E15D4-1C0E-4F6A-96CF-72F44EF38F37}"/>
              </a:ext>
            </a:extLst>
          </p:cNvPr>
          <p:cNvSpPr>
            <a:spLocks noChangeAspect="1"/>
          </p:cNvSpPr>
          <p:nvPr/>
        </p:nvSpPr>
        <p:spPr>
          <a:xfrm rot="10800000">
            <a:off x="3762504" y="3592572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DFE989-DD88-4F9F-A6C1-66DDFAA14518}"/>
              </a:ext>
            </a:extLst>
          </p:cNvPr>
          <p:cNvSpPr txBox="1"/>
          <p:nvPr/>
        </p:nvSpPr>
        <p:spPr>
          <a:xfrm>
            <a:off x="2247968" y="3744365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82" name="Arrow Down Icon">
            <a:extLst>
              <a:ext uri="{FF2B5EF4-FFF2-40B4-BE49-F238E27FC236}">
                <a16:creationId xmlns:a16="http://schemas.microsoft.com/office/drawing/2014/main" id="{49295DFA-31C6-4AE6-8E45-1C3840492E6D}"/>
              </a:ext>
            </a:extLst>
          </p:cNvPr>
          <p:cNvSpPr>
            <a:spLocks noChangeAspect="1"/>
          </p:cNvSpPr>
          <p:nvPr/>
        </p:nvSpPr>
        <p:spPr>
          <a:xfrm rot="10800000">
            <a:off x="3772570" y="3875393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AB31F6-6FC9-4AA2-9B9E-0B89D17AC3AF}"/>
              </a:ext>
            </a:extLst>
          </p:cNvPr>
          <p:cNvSpPr/>
          <p:nvPr/>
        </p:nvSpPr>
        <p:spPr>
          <a:xfrm>
            <a:off x="4015090" y="1975755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632B26-F6C9-44C8-8D04-457E1049D67C}"/>
              </a:ext>
            </a:extLst>
          </p:cNvPr>
          <p:cNvSpPr txBox="1"/>
          <p:nvPr/>
        </p:nvSpPr>
        <p:spPr>
          <a:xfrm>
            <a:off x="4062274" y="2050319"/>
            <a:ext cx="169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Mysteriöse Zuta..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2E949A-964B-42D2-98E2-44EA68D357A2}"/>
              </a:ext>
            </a:extLst>
          </p:cNvPr>
          <p:cNvSpPr txBox="1"/>
          <p:nvPr/>
        </p:nvSpPr>
        <p:spPr>
          <a:xfrm>
            <a:off x="4062274" y="238677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86" name="Arrow Down Icon">
            <a:extLst>
              <a:ext uri="{FF2B5EF4-FFF2-40B4-BE49-F238E27FC236}">
                <a16:creationId xmlns:a16="http://schemas.microsoft.com/office/drawing/2014/main" id="{C3124680-DACE-445D-BCF9-9C1B50280B12}"/>
              </a:ext>
            </a:extLst>
          </p:cNvPr>
          <p:cNvSpPr>
            <a:spLocks noChangeAspect="1"/>
          </p:cNvSpPr>
          <p:nvPr/>
        </p:nvSpPr>
        <p:spPr>
          <a:xfrm rot="10800000">
            <a:off x="5576810" y="2523424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D31A09-3426-483B-9D23-1ED13249F310}"/>
              </a:ext>
            </a:extLst>
          </p:cNvPr>
          <p:cNvSpPr txBox="1"/>
          <p:nvPr/>
        </p:nvSpPr>
        <p:spPr>
          <a:xfrm>
            <a:off x="4062274" y="267521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88" name="Arrow Down Icon">
            <a:extLst>
              <a:ext uri="{FF2B5EF4-FFF2-40B4-BE49-F238E27FC236}">
                <a16:creationId xmlns:a16="http://schemas.microsoft.com/office/drawing/2014/main" id="{3D0E4C9A-CA84-4922-9FB2-3674F1D83C04}"/>
              </a:ext>
            </a:extLst>
          </p:cNvPr>
          <p:cNvSpPr>
            <a:spLocks noChangeAspect="1"/>
          </p:cNvSpPr>
          <p:nvPr/>
        </p:nvSpPr>
        <p:spPr>
          <a:xfrm rot="10800000">
            <a:off x="5586876" y="2806245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3A3207A-F556-4BCC-9C41-7F205C0DD967}"/>
              </a:ext>
            </a:extLst>
          </p:cNvPr>
          <p:cNvSpPr/>
          <p:nvPr/>
        </p:nvSpPr>
        <p:spPr>
          <a:xfrm>
            <a:off x="5825321" y="1975755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E23EC3-E9FB-4BDD-A0B6-B748B4FEF77F}"/>
              </a:ext>
            </a:extLst>
          </p:cNvPr>
          <p:cNvSpPr txBox="1"/>
          <p:nvPr/>
        </p:nvSpPr>
        <p:spPr>
          <a:xfrm>
            <a:off x="5872505" y="2050319"/>
            <a:ext cx="165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Neues Bier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4EA190B-05B1-41AD-819D-4B3D58E93E29}"/>
              </a:ext>
            </a:extLst>
          </p:cNvPr>
          <p:cNvSpPr txBox="1"/>
          <p:nvPr/>
        </p:nvSpPr>
        <p:spPr>
          <a:xfrm>
            <a:off x="5872505" y="238677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92" name="Arrow Down Icon">
            <a:extLst>
              <a:ext uri="{FF2B5EF4-FFF2-40B4-BE49-F238E27FC236}">
                <a16:creationId xmlns:a16="http://schemas.microsoft.com/office/drawing/2014/main" id="{20E70B77-A0B5-484A-A625-A6309BBA21AF}"/>
              </a:ext>
            </a:extLst>
          </p:cNvPr>
          <p:cNvSpPr>
            <a:spLocks noChangeAspect="1"/>
          </p:cNvSpPr>
          <p:nvPr/>
        </p:nvSpPr>
        <p:spPr>
          <a:xfrm rot="10800000">
            <a:off x="7387041" y="2523424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CAE552-3276-4FD0-BD77-19866653E350}"/>
              </a:ext>
            </a:extLst>
          </p:cNvPr>
          <p:cNvSpPr txBox="1"/>
          <p:nvPr/>
        </p:nvSpPr>
        <p:spPr>
          <a:xfrm>
            <a:off x="5872505" y="267521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Abgeschlossen</a:t>
            </a:r>
          </a:p>
        </p:txBody>
      </p:sp>
      <p:sp>
        <p:nvSpPr>
          <p:cNvPr id="94" name="Arrow Down Icon">
            <a:extLst>
              <a:ext uri="{FF2B5EF4-FFF2-40B4-BE49-F238E27FC236}">
                <a16:creationId xmlns:a16="http://schemas.microsoft.com/office/drawing/2014/main" id="{F177000B-DDF4-43A2-A0E6-9C767A2678F0}"/>
              </a:ext>
            </a:extLst>
          </p:cNvPr>
          <p:cNvSpPr>
            <a:spLocks noChangeAspect="1"/>
          </p:cNvSpPr>
          <p:nvPr/>
        </p:nvSpPr>
        <p:spPr>
          <a:xfrm rot="10800000">
            <a:off x="7397107" y="2806245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4E1FD4A-547D-42CF-9215-AD0423680BC7}"/>
              </a:ext>
            </a:extLst>
          </p:cNvPr>
          <p:cNvSpPr/>
          <p:nvPr/>
        </p:nvSpPr>
        <p:spPr>
          <a:xfrm>
            <a:off x="273790" y="4759094"/>
            <a:ext cx="1840664" cy="105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7214D04-AE4A-4427-BE13-A7A51D7EEB15}"/>
              </a:ext>
            </a:extLst>
          </p:cNvPr>
          <p:cNvSpPr txBox="1"/>
          <p:nvPr/>
        </p:nvSpPr>
        <p:spPr>
          <a:xfrm>
            <a:off x="320974" y="4833658"/>
            <a:ext cx="1742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Quests Kirche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9486DC1-7261-4E95-92F0-621CC43FF4BC}"/>
              </a:ext>
            </a:extLst>
          </p:cNvPr>
          <p:cNvSpPr txBox="1"/>
          <p:nvPr/>
        </p:nvSpPr>
        <p:spPr>
          <a:xfrm>
            <a:off x="320974" y="5170116"/>
            <a:ext cx="151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Nicht zugewiesen</a:t>
            </a:r>
          </a:p>
        </p:txBody>
      </p:sp>
      <p:sp>
        <p:nvSpPr>
          <p:cNvPr id="131" name="Arrow Down Icon">
            <a:extLst>
              <a:ext uri="{FF2B5EF4-FFF2-40B4-BE49-F238E27FC236}">
                <a16:creationId xmlns:a16="http://schemas.microsoft.com/office/drawing/2014/main" id="{525D16C9-CCF9-4D3E-B18A-7F346DBE1C45}"/>
              </a:ext>
            </a:extLst>
          </p:cNvPr>
          <p:cNvSpPr>
            <a:spLocks noChangeAspect="1"/>
          </p:cNvSpPr>
          <p:nvPr/>
        </p:nvSpPr>
        <p:spPr>
          <a:xfrm rot="10800000">
            <a:off x="1903779" y="5306764"/>
            <a:ext cx="69749" cy="36576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BF7823-1AB9-437B-B9E9-F5CBDE4D94A3}"/>
              </a:ext>
            </a:extLst>
          </p:cNvPr>
          <p:cNvSpPr txBox="1"/>
          <p:nvPr/>
        </p:nvSpPr>
        <p:spPr>
          <a:xfrm>
            <a:off x="320974" y="5458556"/>
            <a:ext cx="151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133" name="Arrow Down Icon">
            <a:extLst>
              <a:ext uri="{FF2B5EF4-FFF2-40B4-BE49-F238E27FC236}">
                <a16:creationId xmlns:a16="http://schemas.microsoft.com/office/drawing/2014/main" id="{8532D44C-883C-48B6-B4ED-519F6F0B7368}"/>
              </a:ext>
            </a:extLst>
          </p:cNvPr>
          <p:cNvSpPr>
            <a:spLocks noChangeAspect="1"/>
          </p:cNvSpPr>
          <p:nvPr/>
        </p:nvSpPr>
        <p:spPr>
          <a:xfrm rot="10800000">
            <a:off x="1903779" y="5595204"/>
            <a:ext cx="69749" cy="36576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2B1923-E0EC-4F9D-AA99-CC2702C31BA5}"/>
              </a:ext>
            </a:extLst>
          </p:cNvPr>
          <p:cNvSpPr/>
          <p:nvPr/>
        </p:nvSpPr>
        <p:spPr>
          <a:xfrm>
            <a:off x="2181170" y="4759095"/>
            <a:ext cx="1789555" cy="1298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F649315-D777-415A-9A14-7F947540E72C}"/>
              </a:ext>
            </a:extLst>
          </p:cNvPr>
          <p:cNvSpPr/>
          <p:nvPr/>
        </p:nvSpPr>
        <p:spPr>
          <a:xfrm>
            <a:off x="3990348" y="4759094"/>
            <a:ext cx="1789555" cy="12988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FA35CBE-9837-43FD-9F4C-36E319F48208}"/>
              </a:ext>
            </a:extLst>
          </p:cNvPr>
          <p:cNvSpPr/>
          <p:nvPr/>
        </p:nvSpPr>
        <p:spPr>
          <a:xfrm>
            <a:off x="5799528" y="4759094"/>
            <a:ext cx="1789555" cy="12988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45DA1A4-086D-45D5-A9C7-388301E7864A}"/>
              </a:ext>
            </a:extLst>
          </p:cNvPr>
          <p:cNvSpPr/>
          <p:nvPr/>
        </p:nvSpPr>
        <p:spPr>
          <a:xfrm>
            <a:off x="2196777" y="4833658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4B8E501-D3A6-4D60-9286-3F2E107759FA}"/>
              </a:ext>
            </a:extLst>
          </p:cNvPr>
          <p:cNvSpPr txBox="1"/>
          <p:nvPr/>
        </p:nvSpPr>
        <p:spPr>
          <a:xfrm>
            <a:off x="2243961" y="4908222"/>
            <a:ext cx="165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Bei Gott!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7B2046E-5CA6-4F9C-B34C-A59051266552}"/>
              </a:ext>
            </a:extLst>
          </p:cNvPr>
          <p:cNvSpPr txBox="1"/>
          <p:nvPr/>
        </p:nvSpPr>
        <p:spPr>
          <a:xfrm>
            <a:off x="2243961" y="5244680"/>
            <a:ext cx="146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Nicht zugewiesen</a:t>
            </a:r>
          </a:p>
        </p:txBody>
      </p:sp>
      <p:sp>
        <p:nvSpPr>
          <p:cNvPr id="140" name="Arrow Down Icon">
            <a:extLst>
              <a:ext uri="{FF2B5EF4-FFF2-40B4-BE49-F238E27FC236}">
                <a16:creationId xmlns:a16="http://schemas.microsoft.com/office/drawing/2014/main" id="{F6564A3E-C195-47E4-AD25-27AED5CCD084}"/>
              </a:ext>
            </a:extLst>
          </p:cNvPr>
          <p:cNvSpPr>
            <a:spLocks noChangeAspect="1"/>
          </p:cNvSpPr>
          <p:nvPr/>
        </p:nvSpPr>
        <p:spPr>
          <a:xfrm rot="10800000">
            <a:off x="3758497" y="5381327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9F2F737-A38A-42E5-961B-6FA91DC49D04}"/>
              </a:ext>
            </a:extLst>
          </p:cNvPr>
          <p:cNvSpPr txBox="1"/>
          <p:nvPr/>
        </p:nvSpPr>
        <p:spPr>
          <a:xfrm>
            <a:off x="2243961" y="5533120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142" name="Arrow Down Icon">
            <a:extLst>
              <a:ext uri="{FF2B5EF4-FFF2-40B4-BE49-F238E27FC236}">
                <a16:creationId xmlns:a16="http://schemas.microsoft.com/office/drawing/2014/main" id="{0E22AA69-E266-4E30-8A84-10F33967ABEA}"/>
              </a:ext>
            </a:extLst>
          </p:cNvPr>
          <p:cNvSpPr>
            <a:spLocks noChangeAspect="1"/>
          </p:cNvSpPr>
          <p:nvPr/>
        </p:nvSpPr>
        <p:spPr>
          <a:xfrm rot="10800000">
            <a:off x="3768563" y="5664148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F78DB2A-01D7-4C21-8469-B0F3572BEE72}"/>
              </a:ext>
            </a:extLst>
          </p:cNvPr>
          <p:cNvSpPr/>
          <p:nvPr/>
        </p:nvSpPr>
        <p:spPr>
          <a:xfrm>
            <a:off x="4014258" y="4847185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81B38C8-0C0E-4AA7-A0A2-4BF800CC1D24}"/>
              </a:ext>
            </a:extLst>
          </p:cNvPr>
          <p:cNvSpPr txBox="1"/>
          <p:nvPr/>
        </p:nvSpPr>
        <p:spPr>
          <a:xfrm>
            <a:off x="4061442" y="4921749"/>
            <a:ext cx="169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Die Erscheinung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C7BB7AD-5383-413E-87FF-BC2123C63D59}"/>
              </a:ext>
            </a:extLst>
          </p:cNvPr>
          <p:cNvSpPr txBox="1"/>
          <p:nvPr/>
        </p:nvSpPr>
        <p:spPr>
          <a:xfrm>
            <a:off x="4061442" y="525820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User2</a:t>
            </a:r>
          </a:p>
        </p:txBody>
      </p:sp>
      <p:sp>
        <p:nvSpPr>
          <p:cNvPr id="152" name="Arrow Down Icon">
            <a:extLst>
              <a:ext uri="{FF2B5EF4-FFF2-40B4-BE49-F238E27FC236}">
                <a16:creationId xmlns:a16="http://schemas.microsoft.com/office/drawing/2014/main" id="{CAF9FA93-E623-47AD-8DD0-E5F35D70B3C6}"/>
              </a:ext>
            </a:extLst>
          </p:cNvPr>
          <p:cNvSpPr>
            <a:spLocks noChangeAspect="1"/>
          </p:cNvSpPr>
          <p:nvPr/>
        </p:nvSpPr>
        <p:spPr>
          <a:xfrm rot="10800000">
            <a:off x="5575978" y="5394854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7728736-853D-46D8-BC6A-AFA0AF8B3EFF}"/>
              </a:ext>
            </a:extLst>
          </p:cNvPr>
          <p:cNvSpPr txBox="1"/>
          <p:nvPr/>
        </p:nvSpPr>
        <p:spPr>
          <a:xfrm>
            <a:off x="4061442" y="554664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154" name="Arrow Down Icon">
            <a:extLst>
              <a:ext uri="{FF2B5EF4-FFF2-40B4-BE49-F238E27FC236}">
                <a16:creationId xmlns:a16="http://schemas.microsoft.com/office/drawing/2014/main" id="{2B7686B9-55C6-492B-BB08-ECAD74942BD9}"/>
              </a:ext>
            </a:extLst>
          </p:cNvPr>
          <p:cNvSpPr>
            <a:spLocks noChangeAspect="1"/>
          </p:cNvSpPr>
          <p:nvPr/>
        </p:nvSpPr>
        <p:spPr>
          <a:xfrm rot="10800000">
            <a:off x="5586044" y="5677675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3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avbar">
            <a:extLst>
              <a:ext uri="{FF2B5EF4-FFF2-40B4-BE49-F238E27FC236}">
                <a16:creationId xmlns:a16="http://schemas.microsoft.com/office/drawing/2014/main" id="{EE2ABC46-EDD9-46EF-BA1A-88DF5B19575A}"/>
              </a:ext>
            </a:extLst>
          </p:cNvPr>
          <p:cNvGrpSpPr/>
          <p:nvPr/>
        </p:nvGrpSpPr>
        <p:grpSpPr>
          <a:xfrm>
            <a:off x="0" y="-12700"/>
            <a:ext cx="7589914" cy="392739"/>
            <a:chOff x="535884" y="875133"/>
            <a:chExt cx="7884215" cy="392739"/>
          </a:xfrm>
        </p:grpSpPr>
        <p:sp>
          <p:nvSpPr>
            <p:cNvPr id="9" name="Navbar Shape">
              <a:extLst>
                <a:ext uri="{FF2B5EF4-FFF2-40B4-BE49-F238E27FC236}">
                  <a16:creationId xmlns:a16="http://schemas.microsoft.com/office/drawing/2014/main" id="{4C60BAC0-2356-4EBF-B75C-B335D3944520}"/>
                </a:ext>
              </a:extLst>
            </p:cNvPr>
            <p:cNvSpPr/>
            <p:nvPr/>
          </p:nvSpPr>
          <p:spPr>
            <a:xfrm>
              <a:off x="535884" y="884690"/>
              <a:ext cx="7884215" cy="383182"/>
            </a:xfrm>
            <a:prstGeom prst="roundRect">
              <a:avLst>
                <a:gd name="adj" fmla="val 8094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GoNorth</a:t>
              </a:r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k 2">
              <a:extLst>
                <a:ext uri="{FF2B5EF4-FFF2-40B4-BE49-F238E27FC236}">
                  <a16:creationId xmlns:a16="http://schemas.microsoft.com/office/drawing/2014/main" id="{48AEEB99-90A8-4526-8210-20F906297943}"/>
                </a:ext>
              </a:extLst>
            </p:cNvPr>
            <p:cNvSpPr/>
            <p:nvPr/>
          </p:nvSpPr>
          <p:spPr>
            <a:xfrm>
              <a:off x="3313915" y="875133"/>
              <a:ext cx="462621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Kortisto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k 3">
              <a:extLst>
                <a:ext uri="{FF2B5EF4-FFF2-40B4-BE49-F238E27FC236}">
                  <a16:creationId xmlns:a16="http://schemas.microsoft.com/office/drawing/2014/main" id="{260D132F-EAF2-464C-A581-166F7150AF18}"/>
                </a:ext>
              </a:extLst>
            </p:cNvPr>
            <p:cNvSpPr/>
            <p:nvPr/>
          </p:nvSpPr>
          <p:spPr>
            <a:xfrm>
              <a:off x="3875494" y="875133"/>
              <a:ext cx="342374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Kirja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Link 2">
            <a:extLst>
              <a:ext uri="{FF2B5EF4-FFF2-40B4-BE49-F238E27FC236}">
                <a16:creationId xmlns:a16="http://schemas.microsoft.com/office/drawing/2014/main" id="{DD6FA67A-464D-44C8-9E76-B90098421DDF}"/>
              </a:ext>
            </a:extLst>
          </p:cNvPr>
          <p:cNvSpPr/>
          <p:nvPr/>
        </p:nvSpPr>
        <p:spPr>
          <a:xfrm>
            <a:off x="1033793" y="-22257"/>
            <a:ext cx="89011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k 2">
            <a:extLst>
              <a:ext uri="{FF2B5EF4-FFF2-40B4-BE49-F238E27FC236}">
                <a16:creationId xmlns:a16="http://schemas.microsoft.com/office/drawing/2014/main" id="{8C18FF12-387D-460E-8871-6AC0B6E5CB18}"/>
              </a:ext>
            </a:extLst>
          </p:cNvPr>
          <p:cNvSpPr/>
          <p:nvPr/>
        </p:nvSpPr>
        <p:spPr>
          <a:xfrm>
            <a:off x="6502855" y="-7622"/>
            <a:ext cx="867673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Abmelden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k 2">
            <a:extLst>
              <a:ext uri="{FF2B5EF4-FFF2-40B4-BE49-F238E27FC236}">
                <a16:creationId xmlns:a16="http://schemas.microsoft.com/office/drawing/2014/main" id="{00BFFFA1-E4D5-4A63-9A8A-5AA333ECEDD0}"/>
              </a:ext>
            </a:extLst>
          </p:cNvPr>
          <p:cNvSpPr/>
          <p:nvPr/>
        </p:nvSpPr>
        <p:spPr>
          <a:xfrm>
            <a:off x="5592186" y="-12700"/>
            <a:ext cx="965457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User1</a:t>
            </a:r>
          </a:p>
        </p:txBody>
      </p:sp>
      <p:sp>
        <p:nvSpPr>
          <p:cNvPr id="30" name="Link 2">
            <a:extLst>
              <a:ext uri="{FF2B5EF4-FFF2-40B4-BE49-F238E27FC236}">
                <a16:creationId xmlns:a16="http://schemas.microsoft.com/office/drawing/2014/main" id="{034DC4ED-12B8-43EB-9485-6D24D5109FE8}"/>
              </a:ext>
            </a:extLst>
          </p:cNvPr>
          <p:cNvSpPr/>
          <p:nvPr/>
        </p:nvSpPr>
        <p:spPr>
          <a:xfrm>
            <a:off x="3445158" y="-9195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Karta</a:t>
            </a:r>
          </a:p>
        </p:txBody>
      </p:sp>
      <p:sp>
        <p:nvSpPr>
          <p:cNvPr id="31" name="Button Shape">
            <a:extLst>
              <a:ext uri="{FF2B5EF4-FFF2-40B4-BE49-F238E27FC236}">
                <a16:creationId xmlns:a16="http://schemas.microsoft.com/office/drawing/2014/main" id="{E5D81789-9609-4FFA-AB5F-E5F359B12134}"/>
              </a:ext>
            </a:extLst>
          </p:cNvPr>
          <p:cNvSpPr/>
          <p:nvPr/>
        </p:nvSpPr>
        <p:spPr>
          <a:xfrm>
            <a:off x="274622" y="967479"/>
            <a:ext cx="1840664" cy="28092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45720" rIns="2286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</a:t>
            </a:r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Aufgabengruppe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k 2">
            <a:extLst>
              <a:ext uri="{FF2B5EF4-FFF2-40B4-BE49-F238E27FC236}">
                <a16:creationId xmlns:a16="http://schemas.microsoft.com/office/drawing/2014/main" id="{2E9F588E-1476-40CC-9C53-5424422423D0}"/>
              </a:ext>
            </a:extLst>
          </p:cNvPr>
          <p:cNvSpPr/>
          <p:nvPr/>
        </p:nvSpPr>
        <p:spPr>
          <a:xfrm>
            <a:off x="3837663" y="-7069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Aika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Drop-Down Button">
            <a:extLst>
              <a:ext uri="{FF2B5EF4-FFF2-40B4-BE49-F238E27FC236}">
                <a16:creationId xmlns:a16="http://schemas.microsoft.com/office/drawing/2014/main" id="{C5A70F25-8120-4884-9F14-A06773A888F5}"/>
              </a:ext>
            </a:extLst>
          </p:cNvPr>
          <p:cNvGrpSpPr/>
          <p:nvPr/>
        </p:nvGrpSpPr>
        <p:grpSpPr>
          <a:xfrm>
            <a:off x="6214209" y="967479"/>
            <a:ext cx="1375705" cy="280928"/>
            <a:chOff x="4238854" y="2635822"/>
            <a:chExt cx="1375705" cy="280928"/>
          </a:xfrm>
          <a:pattFill prst="ltUpDiag">
            <a:fgClr>
              <a:srgbClr val="437CC9"/>
            </a:fgClr>
            <a:bgClr>
              <a:srgbClr val="6493D2"/>
            </a:bgClr>
          </a:pattFill>
        </p:grpSpPr>
        <p:sp>
          <p:nvSpPr>
            <p:cNvPr id="50" name="Button Shape">
              <a:extLst>
                <a:ext uri="{FF2B5EF4-FFF2-40B4-BE49-F238E27FC236}">
                  <a16:creationId xmlns:a16="http://schemas.microsoft.com/office/drawing/2014/main" id="{16933E92-66E9-4C0A-9093-53F78F499A83}"/>
                </a:ext>
              </a:extLst>
            </p:cNvPr>
            <p:cNvSpPr/>
            <p:nvPr/>
          </p:nvSpPr>
          <p:spPr>
            <a:xfrm>
              <a:off x="4238854" y="2635822"/>
              <a:ext cx="1375705" cy="280928"/>
            </a:xfrm>
            <a:prstGeom prst="roundRect">
              <a:avLst/>
            </a:prstGeom>
            <a:grp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55448" tIns="45720" rIns="22860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Board </a:t>
              </a:r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wechseln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Arrow Down Icon">
              <a:extLst>
                <a:ext uri="{FF2B5EF4-FFF2-40B4-BE49-F238E27FC236}">
                  <a16:creationId xmlns:a16="http://schemas.microsoft.com/office/drawing/2014/main" id="{3E136E6E-A900-4881-816F-0B4337BCF13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420625" y="2757998"/>
              <a:ext cx="69749" cy="36576"/>
            </a:xfrm>
            <a:prstGeom prst="triangl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Link 1">
            <a:extLst>
              <a:ext uri="{FF2B5EF4-FFF2-40B4-BE49-F238E27FC236}">
                <a16:creationId xmlns:a16="http://schemas.microsoft.com/office/drawing/2014/main" id="{5AAACD74-5A8A-4F38-BF38-AA757C104133}"/>
              </a:ext>
            </a:extLst>
          </p:cNvPr>
          <p:cNvSpPr/>
          <p:nvPr/>
        </p:nvSpPr>
        <p:spPr>
          <a:xfrm>
            <a:off x="1833436" y="-3924"/>
            <a:ext cx="837217" cy="383182"/>
          </a:xfrm>
          <a:prstGeom prst="rect">
            <a:avLst/>
          </a:prstGeom>
          <a:solidFill>
            <a:srgbClr val="3368A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9AE8C-D4AE-497D-BF6D-BC54E5146B62}"/>
              </a:ext>
            </a:extLst>
          </p:cNvPr>
          <p:cNvSpPr/>
          <p:nvPr/>
        </p:nvSpPr>
        <p:spPr>
          <a:xfrm>
            <a:off x="274622" y="1887664"/>
            <a:ext cx="1840664" cy="105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6AEA9-4214-42F9-9AD3-11AC722899CA}"/>
              </a:ext>
            </a:extLst>
          </p:cNvPr>
          <p:cNvSpPr txBox="1"/>
          <p:nvPr/>
        </p:nvSpPr>
        <p:spPr>
          <a:xfrm>
            <a:off x="321806" y="1962228"/>
            <a:ext cx="1742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Quests Wirtshaus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372BA-15EC-4E24-B3FA-D9194E57E780}"/>
              </a:ext>
            </a:extLst>
          </p:cNvPr>
          <p:cNvSpPr txBox="1"/>
          <p:nvPr/>
        </p:nvSpPr>
        <p:spPr>
          <a:xfrm>
            <a:off x="321806" y="2298686"/>
            <a:ext cx="151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58" name="Arrow Down Icon">
            <a:extLst>
              <a:ext uri="{FF2B5EF4-FFF2-40B4-BE49-F238E27FC236}">
                <a16:creationId xmlns:a16="http://schemas.microsoft.com/office/drawing/2014/main" id="{3395E6D4-76DF-474A-AC3D-CB2E86235F1F}"/>
              </a:ext>
            </a:extLst>
          </p:cNvPr>
          <p:cNvSpPr>
            <a:spLocks noChangeAspect="1"/>
          </p:cNvSpPr>
          <p:nvPr/>
        </p:nvSpPr>
        <p:spPr>
          <a:xfrm rot="10800000">
            <a:off x="1904611" y="2435334"/>
            <a:ext cx="69749" cy="36576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79E4A4-6DD6-4468-8932-A9FEDD4BA888}"/>
              </a:ext>
            </a:extLst>
          </p:cNvPr>
          <p:cNvSpPr txBox="1"/>
          <p:nvPr/>
        </p:nvSpPr>
        <p:spPr>
          <a:xfrm>
            <a:off x="321806" y="2587126"/>
            <a:ext cx="151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60" name="Arrow Down Icon">
            <a:extLst>
              <a:ext uri="{FF2B5EF4-FFF2-40B4-BE49-F238E27FC236}">
                <a16:creationId xmlns:a16="http://schemas.microsoft.com/office/drawing/2014/main" id="{2DD409AA-F049-4422-89A1-C1DC02C739B7}"/>
              </a:ext>
            </a:extLst>
          </p:cNvPr>
          <p:cNvSpPr>
            <a:spLocks noChangeAspect="1"/>
          </p:cNvSpPr>
          <p:nvPr/>
        </p:nvSpPr>
        <p:spPr>
          <a:xfrm rot="10800000">
            <a:off x="1904611" y="2723774"/>
            <a:ext cx="69749" cy="36576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8203D-81F3-41AB-95B1-5A1857F37F69}"/>
              </a:ext>
            </a:extLst>
          </p:cNvPr>
          <p:cNvSpPr/>
          <p:nvPr/>
        </p:nvSpPr>
        <p:spPr>
          <a:xfrm>
            <a:off x="2182002" y="1475602"/>
            <a:ext cx="1769932" cy="3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D0DFD8-79D4-41B6-B6D9-7333D703F7B9}"/>
              </a:ext>
            </a:extLst>
          </p:cNvPr>
          <p:cNvSpPr txBox="1"/>
          <p:nvPr/>
        </p:nvSpPr>
        <p:spPr>
          <a:xfrm>
            <a:off x="2618728" y="1447698"/>
            <a:ext cx="7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74BC63-5CFE-43FB-B7E4-28781043E307}"/>
              </a:ext>
            </a:extLst>
          </p:cNvPr>
          <p:cNvSpPr/>
          <p:nvPr/>
        </p:nvSpPr>
        <p:spPr>
          <a:xfrm>
            <a:off x="3971557" y="1479527"/>
            <a:ext cx="1809178" cy="3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E3DBDC-5333-4873-B1B2-B9C864766EFA}"/>
              </a:ext>
            </a:extLst>
          </p:cNvPr>
          <p:cNvSpPr txBox="1"/>
          <p:nvPr/>
        </p:nvSpPr>
        <p:spPr>
          <a:xfrm>
            <a:off x="4241876" y="1447269"/>
            <a:ext cx="124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4CD865C-FA12-49B4-A15A-AEBB0B2755FE}"/>
              </a:ext>
            </a:extLst>
          </p:cNvPr>
          <p:cNvSpPr/>
          <p:nvPr/>
        </p:nvSpPr>
        <p:spPr>
          <a:xfrm>
            <a:off x="5800359" y="1479090"/>
            <a:ext cx="1789555" cy="3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969F48-8F80-4539-B791-3A13C6A2FC9B}"/>
              </a:ext>
            </a:extLst>
          </p:cNvPr>
          <p:cNvSpPr txBox="1"/>
          <p:nvPr/>
        </p:nvSpPr>
        <p:spPr>
          <a:xfrm>
            <a:off x="5872506" y="1451186"/>
            <a:ext cx="172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Abgeschlossen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5DC34-CD95-4940-927F-D8FBC041B7B2}"/>
              </a:ext>
            </a:extLst>
          </p:cNvPr>
          <p:cNvSpPr/>
          <p:nvPr/>
        </p:nvSpPr>
        <p:spPr>
          <a:xfrm>
            <a:off x="2182002" y="1887664"/>
            <a:ext cx="1789555" cy="28295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429147-4E76-4F0D-86AF-983740CA6DEE}"/>
              </a:ext>
            </a:extLst>
          </p:cNvPr>
          <p:cNvSpPr/>
          <p:nvPr/>
        </p:nvSpPr>
        <p:spPr>
          <a:xfrm>
            <a:off x="3991180" y="1887664"/>
            <a:ext cx="1789555" cy="28295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06B154-DFA1-4C6B-999E-B5FE535F7D06}"/>
              </a:ext>
            </a:extLst>
          </p:cNvPr>
          <p:cNvSpPr/>
          <p:nvPr/>
        </p:nvSpPr>
        <p:spPr>
          <a:xfrm>
            <a:off x="5800360" y="1887663"/>
            <a:ext cx="1789555" cy="28295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14136A-C520-4E21-8F10-2D47A780E061}"/>
              </a:ext>
            </a:extLst>
          </p:cNvPr>
          <p:cNvSpPr/>
          <p:nvPr/>
        </p:nvSpPr>
        <p:spPr>
          <a:xfrm>
            <a:off x="2197609" y="1962228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05822A-53CD-496D-875E-226D2DD5AF41}"/>
              </a:ext>
            </a:extLst>
          </p:cNvPr>
          <p:cNvSpPr txBox="1"/>
          <p:nvPr/>
        </p:nvSpPr>
        <p:spPr>
          <a:xfrm>
            <a:off x="2244793" y="2036792"/>
            <a:ext cx="165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Der Trunkenbold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87454E-CA32-4D2F-B848-A9F771910D9E}"/>
              </a:ext>
            </a:extLst>
          </p:cNvPr>
          <p:cNvSpPr txBox="1"/>
          <p:nvPr/>
        </p:nvSpPr>
        <p:spPr>
          <a:xfrm>
            <a:off x="2244793" y="2373250"/>
            <a:ext cx="146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Nicht zugewiesen</a:t>
            </a:r>
          </a:p>
        </p:txBody>
      </p:sp>
      <p:sp>
        <p:nvSpPr>
          <p:cNvPr id="72" name="Arrow Down Icon">
            <a:extLst>
              <a:ext uri="{FF2B5EF4-FFF2-40B4-BE49-F238E27FC236}">
                <a16:creationId xmlns:a16="http://schemas.microsoft.com/office/drawing/2014/main" id="{8A1F6A22-5903-4F89-A814-DA59B2DC75A6}"/>
              </a:ext>
            </a:extLst>
          </p:cNvPr>
          <p:cNvSpPr>
            <a:spLocks noChangeAspect="1"/>
          </p:cNvSpPr>
          <p:nvPr/>
        </p:nvSpPr>
        <p:spPr>
          <a:xfrm rot="10800000">
            <a:off x="3759329" y="2509897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709070-FC1F-48CE-91E2-879549308CE8}"/>
              </a:ext>
            </a:extLst>
          </p:cNvPr>
          <p:cNvSpPr txBox="1"/>
          <p:nvPr/>
        </p:nvSpPr>
        <p:spPr>
          <a:xfrm>
            <a:off x="2244793" y="2661690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74" name="Arrow Down Icon">
            <a:extLst>
              <a:ext uri="{FF2B5EF4-FFF2-40B4-BE49-F238E27FC236}">
                <a16:creationId xmlns:a16="http://schemas.microsoft.com/office/drawing/2014/main" id="{414BF800-D852-4505-92F9-EB3CFE720A01}"/>
              </a:ext>
            </a:extLst>
          </p:cNvPr>
          <p:cNvSpPr>
            <a:spLocks noChangeAspect="1"/>
          </p:cNvSpPr>
          <p:nvPr/>
        </p:nvSpPr>
        <p:spPr>
          <a:xfrm rot="10800000">
            <a:off x="3769395" y="2792718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EF7F3E9-7CDD-4A35-ABAB-EC54769B758E}"/>
              </a:ext>
            </a:extLst>
          </p:cNvPr>
          <p:cNvSpPr/>
          <p:nvPr/>
        </p:nvSpPr>
        <p:spPr>
          <a:xfrm>
            <a:off x="2200784" y="3044903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84BEAC-4C73-403F-9B54-54BB84D794E3}"/>
              </a:ext>
            </a:extLst>
          </p:cNvPr>
          <p:cNvSpPr txBox="1"/>
          <p:nvPr/>
        </p:nvSpPr>
        <p:spPr>
          <a:xfrm>
            <a:off x="2247968" y="3119467"/>
            <a:ext cx="165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Eine Dame in Not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914F5B-D8FC-4B6F-82F4-E8946763B1FA}"/>
              </a:ext>
            </a:extLst>
          </p:cNvPr>
          <p:cNvSpPr txBox="1"/>
          <p:nvPr/>
        </p:nvSpPr>
        <p:spPr>
          <a:xfrm>
            <a:off x="2247968" y="3455925"/>
            <a:ext cx="147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Nicht zugewiesen</a:t>
            </a:r>
          </a:p>
        </p:txBody>
      </p:sp>
      <p:sp>
        <p:nvSpPr>
          <p:cNvPr id="80" name="Arrow Down Icon">
            <a:extLst>
              <a:ext uri="{FF2B5EF4-FFF2-40B4-BE49-F238E27FC236}">
                <a16:creationId xmlns:a16="http://schemas.microsoft.com/office/drawing/2014/main" id="{6F1E15D4-1C0E-4F6A-96CF-72F44EF38F37}"/>
              </a:ext>
            </a:extLst>
          </p:cNvPr>
          <p:cNvSpPr>
            <a:spLocks noChangeAspect="1"/>
          </p:cNvSpPr>
          <p:nvPr/>
        </p:nvSpPr>
        <p:spPr>
          <a:xfrm rot="10800000">
            <a:off x="3762504" y="3592572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DFE989-DD88-4F9F-A6C1-66DDFAA14518}"/>
              </a:ext>
            </a:extLst>
          </p:cNvPr>
          <p:cNvSpPr txBox="1"/>
          <p:nvPr/>
        </p:nvSpPr>
        <p:spPr>
          <a:xfrm>
            <a:off x="2247968" y="3744365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82" name="Arrow Down Icon">
            <a:extLst>
              <a:ext uri="{FF2B5EF4-FFF2-40B4-BE49-F238E27FC236}">
                <a16:creationId xmlns:a16="http://schemas.microsoft.com/office/drawing/2014/main" id="{49295DFA-31C6-4AE6-8E45-1C3840492E6D}"/>
              </a:ext>
            </a:extLst>
          </p:cNvPr>
          <p:cNvSpPr>
            <a:spLocks noChangeAspect="1"/>
          </p:cNvSpPr>
          <p:nvPr/>
        </p:nvSpPr>
        <p:spPr>
          <a:xfrm rot="10800000">
            <a:off x="3772570" y="3875393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AB31F6-6FC9-4AA2-9B9E-0B89D17AC3AF}"/>
              </a:ext>
            </a:extLst>
          </p:cNvPr>
          <p:cNvSpPr/>
          <p:nvPr/>
        </p:nvSpPr>
        <p:spPr>
          <a:xfrm>
            <a:off x="4015090" y="1975755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632B26-F6C9-44C8-8D04-457E1049D67C}"/>
              </a:ext>
            </a:extLst>
          </p:cNvPr>
          <p:cNvSpPr txBox="1"/>
          <p:nvPr/>
        </p:nvSpPr>
        <p:spPr>
          <a:xfrm>
            <a:off x="4062274" y="2050319"/>
            <a:ext cx="169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Mysteriöse Zuta..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2E949A-964B-42D2-98E2-44EA68D357A2}"/>
              </a:ext>
            </a:extLst>
          </p:cNvPr>
          <p:cNvSpPr txBox="1"/>
          <p:nvPr/>
        </p:nvSpPr>
        <p:spPr>
          <a:xfrm>
            <a:off x="4062274" y="238677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86" name="Arrow Down Icon">
            <a:extLst>
              <a:ext uri="{FF2B5EF4-FFF2-40B4-BE49-F238E27FC236}">
                <a16:creationId xmlns:a16="http://schemas.microsoft.com/office/drawing/2014/main" id="{C3124680-DACE-445D-BCF9-9C1B50280B12}"/>
              </a:ext>
            </a:extLst>
          </p:cNvPr>
          <p:cNvSpPr>
            <a:spLocks noChangeAspect="1"/>
          </p:cNvSpPr>
          <p:nvPr/>
        </p:nvSpPr>
        <p:spPr>
          <a:xfrm rot="10800000">
            <a:off x="5576810" y="2523424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D31A09-3426-483B-9D23-1ED13249F310}"/>
              </a:ext>
            </a:extLst>
          </p:cNvPr>
          <p:cNvSpPr txBox="1"/>
          <p:nvPr/>
        </p:nvSpPr>
        <p:spPr>
          <a:xfrm>
            <a:off x="4062274" y="267521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88" name="Arrow Down Icon">
            <a:extLst>
              <a:ext uri="{FF2B5EF4-FFF2-40B4-BE49-F238E27FC236}">
                <a16:creationId xmlns:a16="http://schemas.microsoft.com/office/drawing/2014/main" id="{3D0E4C9A-CA84-4922-9FB2-3674F1D83C04}"/>
              </a:ext>
            </a:extLst>
          </p:cNvPr>
          <p:cNvSpPr>
            <a:spLocks noChangeAspect="1"/>
          </p:cNvSpPr>
          <p:nvPr/>
        </p:nvSpPr>
        <p:spPr>
          <a:xfrm rot="10800000">
            <a:off x="5586876" y="2806245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3A3207A-F556-4BCC-9C41-7F205C0DD967}"/>
              </a:ext>
            </a:extLst>
          </p:cNvPr>
          <p:cNvSpPr/>
          <p:nvPr/>
        </p:nvSpPr>
        <p:spPr>
          <a:xfrm>
            <a:off x="5825321" y="1975755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E23EC3-E9FB-4BDD-A0B6-B748B4FEF77F}"/>
              </a:ext>
            </a:extLst>
          </p:cNvPr>
          <p:cNvSpPr txBox="1"/>
          <p:nvPr/>
        </p:nvSpPr>
        <p:spPr>
          <a:xfrm>
            <a:off x="5872505" y="2050319"/>
            <a:ext cx="165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Neues Bier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4EA190B-05B1-41AD-819D-4B3D58E93E29}"/>
              </a:ext>
            </a:extLst>
          </p:cNvPr>
          <p:cNvSpPr txBox="1"/>
          <p:nvPr/>
        </p:nvSpPr>
        <p:spPr>
          <a:xfrm>
            <a:off x="5872505" y="238677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92" name="Arrow Down Icon">
            <a:extLst>
              <a:ext uri="{FF2B5EF4-FFF2-40B4-BE49-F238E27FC236}">
                <a16:creationId xmlns:a16="http://schemas.microsoft.com/office/drawing/2014/main" id="{20E70B77-A0B5-484A-A625-A6309BBA21AF}"/>
              </a:ext>
            </a:extLst>
          </p:cNvPr>
          <p:cNvSpPr>
            <a:spLocks noChangeAspect="1"/>
          </p:cNvSpPr>
          <p:nvPr/>
        </p:nvSpPr>
        <p:spPr>
          <a:xfrm rot="10800000">
            <a:off x="7387041" y="2523424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CAE552-3276-4FD0-BD77-19866653E350}"/>
              </a:ext>
            </a:extLst>
          </p:cNvPr>
          <p:cNvSpPr txBox="1"/>
          <p:nvPr/>
        </p:nvSpPr>
        <p:spPr>
          <a:xfrm>
            <a:off x="5872505" y="267521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Abgeschlossen</a:t>
            </a:r>
          </a:p>
        </p:txBody>
      </p:sp>
      <p:sp>
        <p:nvSpPr>
          <p:cNvPr id="94" name="Arrow Down Icon">
            <a:extLst>
              <a:ext uri="{FF2B5EF4-FFF2-40B4-BE49-F238E27FC236}">
                <a16:creationId xmlns:a16="http://schemas.microsoft.com/office/drawing/2014/main" id="{F177000B-DDF4-43A2-A0E6-9C767A2678F0}"/>
              </a:ext>
            </a:extLst>
          </p:cNvPr>
          <p:cNvSpPr>
            <a:spLocks noChangeAspect="1"/>
          </p:cNvSpPr>
          <p:nvPr/>
        </p:nvSpPr>
        <p:spPr>
          <a:xfrm rot="10800000">
            <a:off x="7397107" y="2806245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4E1FD4A-547D-42CF-9215-AD0423680BC7}"/>
              </a:ext>
            </a:extLst>
          </p:cNvPr>
          <p:cNvSpPr/>
          <p:nvPr/>
        </p:nvSpPr>
        <p:spPr>
          <a:xfrm>
            <a:off x="273790" y="4759094"/>
            <a:ext cx="1840664" cy="1059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7214D04-AE4A-4427-BE13-A7A51D7EEB15}"/>
              </a:ext>
            </a:extLst>
          </p:cNvPr>
          <p:cNvSpPr txBox="1"/>
          <p:nvPr/>
        </p:nvSpPr>
        <p:spPr>
          <a:xfrm>
            <a:off x="320974" y="4833658"/>
            <a:ext cx="1742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Quests Kirche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9486DC1-7261-4E95-92F0-621CC43FF4BC}"/>
              </a:ext>
            </a:extLst>
          </p:cNvPr>
          <p:cNvSpPr txBox="1"/>
          <p:nvPr/>
        </p:nvSpPr>
        <p:spPr>
          <a:xfrm>
            <a:off x="320974" y="5170116"/>
            <a:ext cx="151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Nicht zugewiesen</a:t>
            </a:r>
          </a:p>
        </p:txBody>
      </p:sp>
      <p:sp>
        <p:nvSpPr>
          <p:cNvPr id="131" name="Arrow Down Icon">
            <a:extLst>
              <a:ext uri="{FF2B5EF4-FFF2-40B4-BE49-F238E27FC236}">
                <a16:creationId xmlns:a16="http://schemas.microsoft.com/office/drawing/2014/main" id="{525D16C9-CCF9-4D3E-B18A-7F346DBE1C45}"/>
              </a:ext>
            </a:extLst>
          </p:cNvPr>
          <p:cNvSpPr>
            <a:spLocks noChangeAspect="1"/>
          </p:cNvSpPr>
          <p:nvPr/>
        </p:nvSpPr>
        <p:spPr>
          <a:xfrm rot="10800000">
            <a:off x="1903779" y="5306764"/>
            <a:ext cx="69749" cy="36576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BF7823-1AB9-437B-B9E9-F5CBDE4D94A3}"/>
              </a:ext>
            </a:extLst>
          </p:cNvPr>
          <p:cNvSpPr txBox="1"/>
          <p:nvPr/>
        </p:nvSpPr>
        <p:spPr>
          <a:xfrm>
            <a:off x="320974" y="5458556"/>
            <a:ext cx="151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133" name="Arrow Down Icon">
            <a:extLst>
              <a:ext uri="{FF2B5EF4-FFF2-40B4-BE49-F238E27FC236}">
                <a16:creationId xmlns:a16="http://schemas.microsoft.com/office/drawing/2014/main" id="{8532D44C-883C-48B6-B4ED-519F6F0B7368}"/>
              </a:ext>
            </a:extLst>
          </p:cNvPr>
          <p:cNvSpPr>
            <a:spLocks noChangeAspect="1"/>
          </p:cNvSpPr>
          <p:nvPr/>
        </p:nvSpPr>
        <p:spPr>
          <a:xfrm rot="10800000">
            <a:off x="1903779" y="5595204"/>
            <a:ext cx="69749" cy="36576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2B1923-E0EC-4F9D-AA99-CC2702C31BA5}"/>
              </a:ext>
            </a:extLst>
          </p:cNvPr>
          <p:cNvSpPr/>
          <p:nvPr/>
        </p:nvSpPr>
        <p:spPr>
          <a:xfrm>
            <a:off x="2181170" y="4759095"/>
            <a:ext cx="1789555" cy="1298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F649315-D777-415A-9A14-7F947540E72C}"/>
              </a:ext>
            </a:extLst>
          </p:cNvPr>
          <p:cNvSpPr/>
          <p:nvPr/>
        </p:nvSpPr>
        <p:spPr>
          <a:xfrm>
            <a:off x="3990348" y="4759094"/>
            <a:ext cx="1789555" cy="12988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FA35CBE-9837-43FD-9F4C-36E319F48208}"/>
              </a:ext>
            </a:extLst>
          </p:cNvPr>
          <p:cNvSpPr/>
          <p:nvPr/>
        </p:nvSpPr>
        <p:spPr>
          <a:xfrm>
            <a:off x="5799528" y="4759094"/>
            <a:ext cx="1789555" cy="12988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45DA1A4-086D-45D5-A9C7-388301E7864A}"/>
              </a:ext>
            </a:extLst>
          </p:cNvPr>
          <p:cNvSpPr/>
          <p:nvPr/>
        </p:nvSpPr>
        <p:spPr>
          <a:xfrm>
            <a:off x="2196777" y="4833658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4B8E501-D3A6-4D60-9286-3F2E107759FA}"/>
              </a:ext>
            </a:extLst>
          </p:cNvPr>
          <p:cNvSpPr txBox="1"/>
          <p:nvPr/>
        </p:nvSpPr>
        <p:spPr>
          <a:xfrm>
            <a:off x="2243961" y="4908222"/>
            <a:ext cx="1653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Bei Gott!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7B2046E-5CA6-4F9C-B34C-A59051266552}"/>
              </a:ext>
            </a:extLst>
          </p:cNvPr>
          <p:cNvSpPr txBox="1"/>
          <p:nvPr/>
        </p:nvSpPr>
        <p:spPr>
          <a:xfrm>
            <a:off x="2243961" y="5244680"/>
            <a:ext cx="146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Nicht zugewiesen</a:t>
            </a:r>
          </a:p>
        </p:txBody>
      </p:sp>
      <p:sp>
        <p:nvSpPr>
          <p:cNvPr id="140" name="Arrow Down Icon">
            <a:extLst>
              <a:ext uri="{FF2B5EF4-FFF2-40B4-BE49-F238E27FC236}">
                <a16:creationId xmlns:a16="http://schemas.microsoft.com/office/drawing/2014/main" id="{F6564A3E-C195-47E4-AD25-27AED5CCD084}"/>
              </a:ext>
            </a:extLst>
          </p:cNvPr>
          <p:cNvSpPr>
            <a:spLocks noChangeAspect="1"/>
          </p:cNvSpPr>
          <p:nvPr/>
        </p:nvSpPr>
        <p:spPr>
          <a:xfrm rot="10800000">
            <a:off x="3758497" y="5381327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9F2F737-A38A-42E5-961B-6FA91DC49D04}"/>
              </a:ext>
            </a:extLst>
          </p:cNvPr>
          <p:cNvSpPr txBox="1"/>
          <p:nvPr/>
        </p:nvSpPr>
        <p:spPr>
          <a:xfrm>
            <a:off x="2243961" y="5533120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142" name="Arrow Down Icon">
            <a:extLst>
              <a:ext uri="{FF2B5EF4-FFF2-40B4-BE49-F238E27FC236}">
                <a16:creationId xmlns:a16="http://schemas.microsoft.com/office/drawing/2014/main" id="{0E22AA69-E266-4E30-8A84-10F33967ABEA}"/>
              </a:ext>
            </a:extLst>
          </p:cNvPr>
          <p:cNvSpPr>
            <a:spLocks noChangeAspect="1"/>
          </p:cNvSpPr>
          <p:nvPr/>
        </p:nvSpPr>
        <p:spPr>
          <a:xfrm rot="10800000">
            <a:off x="3768563" y="5664148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F78DB2A-01D7-4C21-8469-B0F3572BEE72}"/>
              </a:ext>
            </a:extLst>
          </p:cNvPr>
          <p:cNvSpPr/>
          <p:nvPr/>
        </p:nvSpPr>
        <p:spPr>
          <a:xfrm>
            <a:off x="4014258" y="4847185"/>
            <a:ext cx="1746480" cy="101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81B38C8-0C0E-4AA7-A0A2-4BF800CC1D24}"/>
              </a:ext>
            </a:extLst>
          </p:cNvPr>
          <p:cNvSpPr txBox="1"/>
          <p:nvPr/>
        </p:nvSpPr>
        <p:spPr>
          <a:xfrm>
            <a:off x="4061442" y="4921749"/>
            <a:ext cx="169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solidFill>
                  <a:schemeClr val="bg1"/>
                </a:solidFill>
              </a:rPr>
              <a:t>Die Erscheinung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C7BB7AD-5383-413E-87FF-BC2123C63D59}"/>
              </a:ext>
            </a:extLst>
          </p:cNvPr>
          <p:cNvSpPr txBox="1"/>
          <p:nvPr/>
        </p:nvSpPr>
        <p:spPr>
          <a:xfrm>
            <a:off x="4061442" y="525820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User2</a:t>
            </a:r>
          </a:p>
        </p:txBody>
      </p:sp>
      <p:sp>
        <p:nvSpPr>
          <p:cNvPr id="152" name="Arrow Down Icon">
            <a:extLst>
              <a:ext uri="{FF2B5EF4-FFF2-40B4-BE49-F238E27FC236}">
                <a16:creationId xmlns:a16="http://schemas.microsoft.com/office/drawing/2014/main" id="{CAF9FA93-E623-47AD-8DD0-E5F35D70B3C6}"/>
              </a:ext>
            </a:extLst>
          </p:cNvPr>
          <p:cNvSpPr>
            <a:spLocks noChangeAspect="1"/>
          </p:cNvSpPr>
          <p:nvPr/>
        </p:nvSpPr>
        <p:spPr>
          <a:xfrm rot="10800000">
            <a:off x="5575978" y="5394854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7728736-853D-46D8-BC6A-AFA0AF8B3EFF}"/>
              </a:ext>
            </a:extLst>
          </p:cNvPr>
          <p:cNvSpPr txBox="1"/>
          <p:nvPr/>
        </p:nvSpPr>
        <p:spPr>
          <a:xfrm>
            <a:off x="4061442" y="5546647"/>
            <a:ext cx="143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154" name="Arrow Down Icon">
            <a:extLst>
              <a:ext uri="{FF2B5EF4-FFF2-40B4-BE49-F238E27FC236}">
                <a16:creationId xmlns:a16="http://schemas.microsoft.com/office/drawing/2014/main" id="{2B7686B9-55C6-492B-BB08-ECAD74942BD9}"/>
              </a:ext>
            </a:extLst>
          </p:cNvPr>
          <p:cNvSpPr>
            <a:spLocks noChangeAspect="1"/>
          </p:cNvSpPr>
          <p:nvPr/>
        </p:nvSpPr>
        <p:spPr>
          <a:xfrm rot="10800000">
            <a:off x="5586044" y="5677675"/>
            <a:ext cx="87184" cy="45719"/>
          </a:xfrm>
          <a:prstGeom prst="triangl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D42429B-FAC2-44E6-9E0E-C6239F3AD6FB}"/>
              </a:ext>
            </a:extLst>
          </p:cNvPr>
          <p:cNvSpPr/>
          <p:nvPr/>
        </p:nvSpPr>
        <p:spPr>
          <a:xfrm>
            <a:off x="1" y="-36892"/>
            <a:ext cx="7639049" cy="6894892"/>
          </a:xfrm>
          <a:prstGeom prst="rect">
            <a:avLst/>
          </a:prstGeom>
          <a:solidFill>
            <a:srgbClr val="A5A5A5">
              <a:alpha val="47059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grpSp>
        <p:nvGrpSpPr>
          <p:cNvPr id="101" name="Modal">
            <a:extLst>
              <a:ext uri="{FF2B5EF4-FFF2-40B4-BE49-F238E27FC236}">
                <a16:creationId xmlns:a16="http://schemas.microsoft.com/office/drawing/2014/main" id="{01491781-8D31-4C6C-BB8D-2B4EDA8BDF92}"/>
              </a:ext>
            </a:extLst>
          </p:cNvPr>
          <p:cNvGrpSpPr/>
          <p:nvPr/>
        </p:nvGrpSpPr>
        <p:grpSpPr>
          <a:xfrm>
            <a:off x="1115724" y="1185389"/>
            <a:ext cx="5372100" cy="3507698"/>
            <a:chOff x="514349" y="2430780"/>
            <a:chExt cx="5372100" cy="1607820"/>
          </a:xfrm>
        </p:grpSpPr>
        <p:sp>
          <p:nvSpPr>
            <p:cNvPr id="102" name="Modal Shape">
              <a:extLst>
                <a:ext uri="{FF2B5EF4-FFF2-40B4-BE49-F238E27FC236}">
                  <a16:creationId xmlns:a16="http://schemas.microsoft.com/office/drawing/2014/main" id="{D3D9181E-838B-4536-917A-7C79D1386F89}"/>
                </a:ext>
              </a:extLst>
            </p:cNvPr>
            <p:cNvSpPr/>
            <p:nvPr/>
          </p:nvSpPr>
          <p:spPr>
            <a:xfrm>
              <a:off x="514349" y="2430780"/>
              <a:ext cx="5334000" cy="1607820"/>
            </a:xfrm>
            <a:prstGeom prst="roundRect">
              <a:avLst>
                <a:gd name="adj" fmla="val 2449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91440" rIns="13716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38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Neue </a:t>
              </a:r>
              <a:r>
                <a:rPr lang="en-US" sz="1838" b="1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Aufgabengruppe</a:t>
              </a:r>
              <a:endParaRPr lang="en-US" sz="1838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Button 1">
              <a:extLst>
                <a:ext uri="{FF2B5EF4-FFF2-40B4-BE49-F238E27FC236}">
                  <a16:creationId xmlns:a16="http://schemas.microsoft.com/office/drawing/2014/main" id="{FF02205D-E5D1-464C-8C4E-40A86AB7377F}"/>
                </a:ext>
              </a:extLst>
            </p:cNvPr>
            <p:cNvSpPr/>
            <p:nvPr/>
          </p:nvSpPr>
          <p:spPr>
            <a:xfrm>
              <a:off x="4733057" y="3862814"/>
              <a:ext cx="998815" cy="128769"/>
            </a:xfrm>
            <a:prstGeom prst="roundRect">
              <a:avLst/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5448" tIns="45720" rIns="155448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Abbrechen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Button 2">
              <a:extLst>
                <a:ext uri="{FF2B5EF4-FFF2-40B4-BE49-F238E27FC236}">
                  <a16:creationId xmlns:a16="http://schemas.microsoft.com/office/drawing/2014/main" id="{B3316FE7-9200-41E2-A5E4-4B763A334338}"/>
                </a:ext>
              </a:extLst>
            </p:cNvPr>
            <p:cNvSpPr/>
            <p:nvPr/>
          </p:nvSpPr>
          <p:spPr>
            <a:xfrm>
              <a:off x="3641756" y="3862814"/>
              <a:ext cx="1000309" cy="128769"/>
            </a:xfrm>
            <a:prstGeom prst="roundRect">
              <a:avLst>
                <a:gd name="adj" fmla="val 17358"/>
              </a:avLst>
            </a:prstGeom>
            <a:solidFill>
              <a:srgbClr val="FFFFFF"/>
            </a:solid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5448" tIns="45720" rIns="155448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3368A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Speichern</a:t>
              </a:r>
              <a:endParaRPr lang="en-US" sz="1050" dirty="0">
                <a:solidFill>
                  <a:srgbClr val="3368A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Body Text">
              <a:extLst>
                <a:ext uri="{FF2B5EF4-FFF2-40B4-BE49-F238E27FC236}">
                  <a16:creationId xmlns:a16="http://schemas.microsoft.com/office/drawing/2014/main" id="{362654B1-F1A0-4BD2-A09E-5806D94DFF13}"/>
                </a:ext>
              </a:extLst>
            </p:cNvPr>
            <p:cNvSpPr/>
            <p:nvPr/>
          </p:nvSpPr>
          <p:spPr>
            <a:xfrm>
              <a:off x="514349" y="2626022"/>
              <a:ext cx="5334000" cy="1210238"/>
            </a:xfrm>
            <a:prstGeom prst="rect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55448" rIns="13716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Separator 1">
              <a:extLst>
                <a:ext uri="{FF2B5EF4-FFF2-40B4-BE49-F238E27FC236}">
                  <a16:creationId xmlns:a16="http://schemas.microsoft.com/office/drawing/2014/main" id="{0466F7DC-06DC-482A-94F3-8498C40AA2D9}"/>
                </a:ext>
              </a:extLst>
            </p:cNvPr>
            <p:cNvCxnSpPr>
              <a:cxnSpLocks/>
            </p:cNvCxnSpPr>
            <p:nvPr/>
          </p:nvCxnSpPr>
          <p:spPr>
            <a:xfrm>
              <a:off x="552449" y="2626022"/>
              <a:ext cx="5334000" cy="0"/>
            </a:xfrm>
            <a:prstGeom prst="line">
              <a:avLst/>
            </a:prstGeom>
            <a:ln w="9525">
              <a:solidFill>
                <a:srgbClr val="97B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eparator 2">
              <a:extLst>
                <a:ext uri="{FF2B5EF4-FFF2-40B4-BE49-F238E27FC236}">
                  <a16:creationId xmlns:a16="http://schemas.microsoft.com/office/drawing/2014/main" id="{66709C1B-909E-4858-90DA-FA1F4CD46864}"/>
                </a:ext>
              </a:extLst>
            </p:cNvPr>
            <p:cNvCxnSpPr/>
            <p:nvPr/>
          </p:nvCxnSpPr>
          <p:spPr>
            <a:xfrm>
              <a:off x="514349" y="3836260"/>
              <a:ext cx="5334000" cy="0"/>
            </a:xfrm>
            <a:prstGeom prst="line">
              <a:avLst/>
            </a:prstGeom>
            <a:ln w="9525">
              <a:solidFill>
                <a:srgbClr val="97B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lose Icon">
              <a:extLst>
                <a:ext uri="{FF2B5EF4-FFF2-40B4-BE49-F238E27FC236}">
                  <a16:creationId xmlns:a16="http://schemas.microsoft.com/office/drawing/2014/main" id="{7934DD7D-1E84-4637-A923-B979ABF99D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78872" y="2497899"/>
              <a:ext cx="66441" cy="71274"/>
            </a:xfrm>
            <a:custGeom>
              <a:avLst/>
              <a:gdLst>
                <a:gd name="T0" fmla="*/ 10 w 55"/>
                <a:gd name="T1" fmla="*/ 0 h 59"/>
                <a:gd name="T2" fmla="*/ 0 w 55"/>
                <a:gd name="T3" fmla="*/ 11 h 59"/>
                <a:gd name="T4" fmla="*/ 18 w 55"/>
                <a:gd name="T5" fmla="*/ 30 h 59"/>
                <a:gd name="T6" fmla="*/ 0 w 55"/>
                <a:gd name="T7" fmla="*/ 48 h 59"/>
                <a:gd name="T8" fmla="*/ 10 w 55"/>
                <a:gd name="T9" fmla="*/ 59 h 59"/>
                <a:gd name="T10" fmla="*/ 28 w 55"/>
                <a:gd name="T11" fmla="*/ 40 h 59"/>
                <a:gd name="T12" fmla="*/ 45 w 55"/>
                <a:gd name="T13" fmla="*/ 59 h 59"/>
                <a:gd name="T14" fmla="*/ 55 w 55"/>
                <a:gd name="T15" fmla="*/ 48 h 59"/>
                <a:gd name="T16" fmla="*/ 37 w 55"/>
                <a:gd name="T17" fmla="*/ 30 h 59"/>
                <a:gd name="T18" fmla="*/ 55 w 55"/>
                <a:gd name="T19" fmla="*/ 11 h 59"/>
                <a:gd name="T20" fmla="*/ 45 w 55"/>
                <a:gd name="T21" fmla="*/ 0 h 59"/>
                <a:gd name="T22" fmla="*/ 28 w 55"/>
                <a:gd name="T23" fmla="*/ 19 h 59"/>
                <a:gd name="T24" fmla="*/ 10 w 55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9">
                  <a:moveTo>
                    <a:pt x="10" y="0"/>
                  </a:moveTo>
                  <a:lnTo>
                    <a:pt x="0" y="11"/>
                  </a:lnTo>
                  <a:lnTo>
                    <a:pt x="18" y="30"/>
                  </a:lnTo>
                  <a:lnTo>
                    <a:pt x="0" y="48"/>
                  </a:lnTo>
                  <a:lnTo>
                    <a:pt x="10" y="59"/>
                  </a:lnTo>
                  <a:lnTo>
                    <a:pt x="28" y="40"/>
                  </a:lnTo>
                  <a:lnTo>
                    <a:pt x="45" y="59"/>
                  </a:lnTo>
                  <a:lnTo>
                    <a:pt x="55" y="48"/>
                  </a:lnTo>
                  <a:lnTo>
                    <a:pt x="37" y="30"/>
                  </a:lnTo>
                  <a:lnTo>
                    <a:pt x="55" y="11"/>
                  </a:lnTo>
                  <a:lnTo>
                    <a:pt x="45" y="0"/>
                  </a:lnTo>
                  <a:lnTo>
                    <a:pt x="28" y="1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9" name="Content">
            <a:extLst>
              <a:ext uri="{FF2B5EF4-FFF2-40B4-BE49-F238E27FC236}">
                <a16:creationId xmlns:a16="http://schemas.microsoft.com/office/drawing/2014/main" id="{43BBF790-44A1-4950-915E-E3D1A025A2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265486" y="1810646"/>
            <a:ext cx="509333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Quests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Jäger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7B7E727B-7FE0-4222-B45F-55F00557D58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236056" y="2290259"/>
            <a:ext cx="3228743" cy="19034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Aufgabengruppe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für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die Quests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Jägers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DropdownBox">
            <a:extLst>
              <a:ext uri="{FF2B5EF4-FFF2-40B4-BE49-F238E27FC236}">
                <a16:creationId xmlns:a16="http://schemas.microsoft.com/office/drawing/2014/main" id="{DE8654C3-C42D-41FB-9B1E-30835A38B4ED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545053" y="2294823"/>
            <a:ext cx="1770353" cy="228600"/>
            <a:chOff x="4016824" y="3329200"/>
            <a:chExt cx="1097652" cy="228600"/>
          </a:xfrm>
        </p:grpSpPr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5CFBF8E8-4630-4C56-9C67-E15CA5AD60E8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Nicht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zugewiesen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DownArrow">
              <a:extLst>
                <a:ext uri="{FF2B5EF4-FFF2-40B4-BE49-F238E27FC236}">
                  <a16:creationId xmlns:a16="http://schemas.microsoft.com/office/drawing/2014/main" id="{D3ABC268-CD80-4CA9-AAD1-10D0587BCC2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9B70D903-0B25-47AA-8F77-609E42471D46}"/>
              </a:ext>
            </a:extLst>
          </p:cNvPr>
          <p:cNvSpPr txBox="1"/>
          <p:nvPr/>
        </p:nvSpPr>
        <p:spPr>
          <a:xfrm>
            <a:off x="4484495" y="2012188"/>
            <a:ext cx="998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solidFill>
                  <a:schemeClr val="bg1"/>
                </a:solidFill>
              </a:rPr>
              <a:t>Zugewiesen an</a:t>
            </a:r>
          </a:p>
        </p:txBody>
      </p:sp>
      <p:grpSp>
        <p:nvGrpSpPr>
          <p:cNvPr id="115" name="DropdownBox">
            <a:extLst>
              <a:ext uri="{FF2B5EF4-FFF2-40B4-BE49-F238E27FC236}">
                <a16:creationId xmlns:a16="http://schemas.microsoft.com/office/drawing/2014/main" id="{49FB0109-42D6-422E-B601-032D04A28E0A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518145" y="2874064"/>
            <a:ext cx="1770353" cy="228600"/>
            <a:chOff x="4016824" y="3329200"/>
            <a:chExt cx="1097652" cy="228600"/>
          </a:xfrm>
        </p:grpSpPr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BB578757-7567-4869-8385-0422864ED83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Todo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DownArrow">
              <a:extLst>
                <a:ext uri="{FF2B5EF4-FFF2-40B4-BE49-F238E27FC236}">
                  <a16:creationId xmlns:a16="http://schemas.microsoft.com/office/drawing/2014/main" id="{0492C9F5-0C69-45A8-A195-CE73E377181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24C8080-0F5D-4A32-8DB4-5DC54E8B7301}"/>
              </a:ext>
            </a:extLst>
          </p:cNvPr>
          <p:cNvSpPr txBox="1"/>
          <p:nvPr/>
        </p:nvSpPr>
        <p:spPr>
          <a:xfrm>
            <a:off x="4457587" y="2591429"/>
            <a:ext cx="5245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23" name="h2">
            <a:extLst>
              <a:ext uri="{FF2B5EF4-FFF2-40B4-BE49-F238E27FC236}">
                <a16:creationId xmlns:a16="http://schemas.microsoft.com/office/drawing/2014/main" id="{CF11C207-316E-4325-B371-10454B20E5A3}"/>
              </a:ext>
            </a:extLst>
          </p:cNvPr>
          <p:cNvSpPr txBox="1"/>
          <p:nvPr/>
        </p:nvSpPr>
        <p:spPr>
          <a:xfrm>
            <a:off x="185411" y="538237"/>
            <a:ext cx="5549917" cy="45595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Quests </a:t>
            </a:r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Gnotheima</a:t>
            </a:r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(27.01.2018 – 27.03.2018)</a:t>
            </a:r>
            <a:endParaRPr lang="en-US" sz="2363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5B3B53B-C760-4E43-995B-ED13C837AD75}"/>
              </a:ext>
            </a:extLst>
          </p:cNvPr>
          <p:cNvSpPr txBox="1"/>
          <p:nvPr/>
        </p:nvSpPr>
        <p:spPr>
          <a:xfrm>
            <a:off x="1183010" y="2027584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solidFill>
                  <a:schemeClr val="bg1"/>
                </a:solidFill>
              </a:rPr>
              <a:t>Beschreibung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A779F0-F541-453D-A2E9-336B0484FED8}"/>
              </a:ext>
            </a:extLst>
          </p:cNvPr>
          <p:cNvSpPr txBox="1"/>
          <p:nvPr/>
        </p:nvSpPr>
        <p:spPr>
          <a:xfrm>
            <a:off x="1192369" y="1586749"/>
            <a:ext cx="510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solidFill>
                  <a:schemeClr val="bg1"/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91477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avbar">
            <a:extLst>
              <a:ext uri="{FF2B5EF4-FFF2-40B4-BE49-F238E27FC236}">
                <a16:creationId xmlns:a16="http://schemas.microsoft.com/office/drawing/2014/main" id="{EE2ABC46-EDD9-46EF-BA1A-88DF5B19575A}"/>
              </a:ext>
            </a:extLst>
          </p:cNvPr>
          <p:cNvGrpSpPr/>
          <p:nvPr/>
        </p:nvGrpSpPr>
        <p:grpSpPr>
          <a:xfrm>
            <a:off x="0" y="-12700"/>
            <a:ext cx="7589914" cy="392739"/>
            <a:chOff x="535884" y="875133"/>
            <a:chExt cx="7884215" cy="392739"/>
          </a:xfrm>
        </p:grpSpPr>
        <p:sp>
          <p:nvSpPr>
            <p:cNvPr id="9" name="Navbar Shape">
              <a:extLst>
                <a:ext uri="{FF2B5EF4-FFF2-40B4-BE49-F238E27FC236}">
                  <a16:creationId xmlns:a16="http://schemas.microsoft.com/office/drawing/2014/main" id="{4C60BAC0-2356-4EBF-B75C-B335D3944520}"/>
                </a:ext>
              </a:extLst>
            </p:cNvPr>
            <p:cNvSpPr/>
            <p:nvPr/>
          </p:nvSpPr>
          <p:spPr>
            <a:xfrm>
              <a:off x="535884" y="884690"/>
              <a:ext cx="7884215" cy="383182"/>
            </a:xfrm>
            <a:prstGeom prst="roundRect">
              <a:avLst>
                <a:gd name="adj" fmla="val 8094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GoNorth</a:t>
              </a:r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k 2">
              <a:extLst>
                <a:ext uri="{FF2B5EF4-FFF2-40B4-BE49-F238E27FC236}">
                  <a16:creationId xmlns:a16="http://schemas.microsoft.com/office/drawing/2014/main" id="{48AEEB99-90A8-4526-8210-20F906297943}"/>
                </a:ext>
              </a:extLst>
            </p:cNvPr>
            <p:cNvSpPr/>
            <p:nvPr/>
          </p:nvSpPr>
          <p:spPr>
            <a:xfrm>
              <a:off x="3313915" y="875133"/>
              <a:ext cx="462621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Kortisto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k 3">
              <a:extLst>
                <a:ext uri="{FF2B5EF4-FFF2-40B4-BE49-F238E27FC236}">
                  <a16:creationId xmlns:a16="http://schemas.microsoft.com/office/drawing/2014/main" id="{260D132F-EAF2-464C-A581-166F7150AF18}"/>
                </a:ext>
              </a:extLst>
            </p:cNvPr>
            <p:cNvSpPr/>
            <p:nvPr/>
          </p:nvSpPr>
          <p:spPr>
            <a:xfrm>
              <a:off x="3875494" y="875133"/>
              <a:ext cx="342374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Kirja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Link 2">
            <a:extLst>
              <a:ext uri="{FF2B5EF4-FFF2-40B4-BE49-F238E27FC236}">
                <a16:creationId xmlns:a16="http://schemas.microsoft.com/office/drawing/2014/main" id="{DD6FA67A-464D-44C8-9E76-B90098421DDF}"/>
              </a:ext>
            </a:extLst>
          </p:cNvPr>
          <p:cNvSpPr/>
          <p:nvPr/>
        </p:nvSpPr>
        <p:spPr>
          <a:xfrm>
            <a:off x="1033793" y="-22257"/>
            <a:ext cx="89011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k 2">
            <a:extLst>
              <a:ext uri="{FF2B5EF4-FFF2-40B4-BE49-F238E27FC236}">
                <a16:creationId xmlns:a16="http://schemas.microsoft.com/office/drawing/2014/main" id="{8C18FF12-387D-460E-8871-6AC0B6E5CB18}"/>
              </a:ext>
            </a:extLst>
          </p:cNvPr>
          <p:cNvSpPr/>
          <p:nvPr/>
        </p:nvSpPr>
        <p:spPr>
          <a:xfrm>
            <a:off x="6502855" y="-7622"/>
            <a:ext cx="867673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Abmelden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k 2">
            <a:extLst>
              <a:ext uri="{FF2B5EF4-FFF2-40B4-BE49-F238E27FC236}">
                <a16:creationId xmlns:a16="http://schemas.microsoft.com/office/drawing/2014/main" id="{00BFFFA1-E4D5-4A63-9A8A-5AA333ECEDD0}"/>
              </a:ext>
            </a:extLst>
          </p:cNvPr>
          <p:cNvSpPr/>
          <p:nvPr/>
        </p:nvSpPr>
        <p:spPr>
          <a:xfrm>
            <a:off x="5592186" y="-12700"/>
            <a:ext cx="965457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User1</a:t>
            </a:r>
          </a:p>
        </p:txBody>
      </p:sp>
      <p:sp>
        <p:nvSpPr>
          <p:cNvPr id="25" name="h2">
            <a:extLst>
              <a:ext uri="{FF2B5EF4-FFF2-40B4-BE49-F238E27FC236}">
                <a16:creationId xmlns:a16="http://schemas.microsoft.com/office/drawing/2014/main" id="{06B440F4-3795-4E18-B0DF-7A6C496E6241}"/>
              </a:ext>
            </a:extLst>
          </p:cNvPr>
          <p:cNvSpPr txBox="1"/>
          <p:nvPr/>
        </p:nvSpPr>
        <p:spPr>
          <a:xfrm>
            <a:off x="185411" y="538237"/>
            <a:ext cx="4119333" cy="45595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Aufgabenboard</a:t>
            </a:r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Verwaltung</a:t>
            </a:r>
            <a:endParaRPr lang="en-US" sz="2363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k 2">
            <a:extLst>
              <a:ext uri="{FF2B5EF4-FFF2-40B4-BE49-F238E27FC236}">
                <a16:creationId xmlns:a16="http://schemas.microsoft.com/office/drawing/2014/main" id="{034DC4ED-12B8-43EB-9485-6D24D5109FE8}"/>
              </a:ext>
            </a:extLst>
          </p:cNvPr>
          <p:cNvSpPr/>
          <p:nvPr/>
        </p:nvSpPr>
        <p:spPr>
          <a:xfrm>
            <a:off x="3445158" y="-9195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Karta</a:t>
            </a:r>
          </a:p>
        </p:txBody>
      </p:sp>
      <p:sp>
        <p:nvSpPr>
          <p:cNvPr id="31" name="Button Shape">
            <a:extLst>
              <a:ext uri="{FF2B5EF4-FFF2-40B4-BE49-F238E27FC236}">
                <a16:creationId xmlns:a16="http://schemas.microsoft.com/office/drawing/2014/main" id="{E5D81789-9609-4FFA-AB5F-E5F359B12134}"/>
              </a:ext>
            </a:extLst>
          </p:cNvPr>
          <p:cNvSpPr/>
          <p:nvPr/>
        </p:nvSpPr>
        <p:spPr>
          <a:xfrm>
            <a:off x="274622" y="967479"/>
            <a:ext cx="1840664" cy="28092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45720" rIns="2286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Neues</a:t>
            </a:r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Aufgabenboard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k 2">
            <a:extLst>
              <a:ext uri="{FF2B5EF4-FFF2-40B4-BE49-F238E27FC236}">
                <a16:creationId xmlns:a16="http://schemas.microsoft.com/office/drawing/2014/main" id="{2E9F588E-1476-40CC-9C53-5424422423D0}"/>
              </a:ext>
            </a:extLst>
          </p:cNvPr>
          <p:cNvSpPr/>
          <p:nvPr/>
        </p:nvSpPr>
        <p:spPr>
          <a:xfrm>
            <a:off x="3837663" y="-7069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Aika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Link 1">
            <a:extLst>
              <a:ext uri="{FF2B5EF4-FFF2-40B4-BE49-F238E27FC236}">
                <a16:creationId xmlns:a16="http://schemas.microsoft.com/office/drawing/2014/main" id="{5AAACD74-5A8A-4F38-BF38-AA757C104133}"/>
              </a:ext>
            </a:extLst>
          </p:cNvPr>
          <p:cNvSpPr/>
          <p:nvPr/>
        </p:nvSpPr>
        <p:spPr>
          <a:xfrm>
            <a:off x="1833436" y="-3924"/>
            <a:ext cx="837217" cy="383182"/>
          </a:xfrm>
          <a:prstGeom prst="rect">
            <a:avLst/>
          </a:prstGeom>
          <a:solidFill>
            <a:srgbClr val="3368A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D0DFD8-79D4-41B6-B6D9-7333D703F7B9}"/>
              </a:ext>
            </a:extLst>
          </p:cNvPr>
          <p:cNvSpPr txBox="1"/>
          <p:nvPr/>
        </p:nvSpPr>
        <p:spPr>
          <a:xfrm>
            <a:off x="2618728" y="1447698"/>
            <a:ext cx="7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E3DBDC-5333-4873-B1B2-B9C864766EFA}"/>
              </a:ext>
            </a:extLst>
          </p:cNvPr>
          <p:cNvSpPr txBox="1"/>
          <p:nvPr/>
        </p:nvSpPr>
        <p:spPr>
          <a:xfrm>
            <a:off x="4241876" y="1447269"/>
            <a:ext cx="124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969F48-8F80-4539-B791-3A13C6A2FC9B}"/>
              </a:ext>
            </a:extLst>
          </p:cNvPr>
          <p:cNvSpPr txBox="1"/>
          <p:nvPr/>
        </p:nvSpPr>
        <p:spPr>
          <a:xfrm>
            <a:off x="5872506" y="1451186"/>
            <a:ext cx="172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Abgeschlossen</a:t>
            </a:r>
          </a:p>
        </p:txBody>
      </p:sp>
      <p:sp>
        <p:nvSpPr>
          <p:cNvPr id="78" name="h2">
            <a:extLst>
              <a:ext uri="{FF2B5EF4-FFF2-40B4-BE49-F238E27FC236}">
                <a16:creationId xmlns:a16="http://schemas.microsoft.com/office/drawing/2014/main" id="{3D968AE7-81CA-4A99-8ABA-D00272BB1DE8}"/>
              </a:ext>
            </a:extLst>
          </p:cNvPr>
          <p:cNvSpPr txBox="1"/>
          <p:nvPr/>
        </p:nvSpPr>
        <p:spPr>
          <a:xfrm>
            <a:off x="435756" y="1379387"/>
            <a:ext cx="1736373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Boards</a:t>
            </a:r>
          </a:p>
        </p:txBody>
      </p:sp>
      <p:sp>
        <p:nvSpPr>
          <p:cNvPr id="95" name="Caret Down Icon">
            <a:extLst>
              <a:ext uri="{FF2B5EF4-FFF2-40B4-BE49-F238E27FC236}">
                <a16:creationId xmlns:a16="http://schemas.microsoft.com/office/drawing/2014/main" id="{B9921FCE-C573-4370-94C2-8C3F7377EA25}"/>
              </a:ext>
            </a:extLst>
          </p:cNvPr>
          <p:cNvSpPr>
            <a:spLocks noChangeAspect="1"/>
          </p:cNvSpPr>
          <p:nvPr/>
        </p:nvSpPr>
        <p:spPr bwMode="auto">
          <a:xfrm>
            <a:off x="295025" y="1513253"/>
            <a:ext cx="179388" cy="101600"/>
          </a:xfrm>
          <a:custGeom>
            <a:avLst/>
            <a:gdLst>
              <a:gd name="T0" fmla="*/ 824 w 824"/>
              <a:gd name="T1" fmla="*/ 52 h 464"/>
              <a:gd name="T2" fmla="*/ 809 w 824"/>
              <a:gd name="T3" fmla="*/ 88 h 464"/>
              <a:gd name="T4" fmla="*/ 448 w 824"/>
              <a:gd name="T5" fmla="*/ 449 h 464"/>
              <a:gd name="T6" fmla="*/ 412 w 824"/>
              <a:gd name="T7" fmla="*/ 464 h 464"/>
              <a:gd name="T8" fmla="*/ 376 w 824"/>
              <a:gd name="T9" fmla="*/ 449 h 464"/>
              <a:gd name="T10" fmla="*/ 15 w 824"/>
              <a:gd name="T11" fmla="*/ 88 h 464"/>
              <a:gd name="T12" fmla="*/ 0 w 824"/>
              <a:gd name="T13" fmla="*/ 52 h 464"/>
              <a:gd name="T14" fmla="*/ 15 w 824"/>
              <a:gd name="T15" fmla="*/ 15 h 464"/>
              <a:gd name="T16" fmla="*/ 51 w 824"/>
              <a:gd name="T17" fmla="*/ 0 h 464"/>
              <a:gd name="T18" fmla="*/ 772 w 824"/>
              <a:gd name="T19" fmla="*/ 0 h 464"/>
              <a:gd name="T20" fmla="*/ 809 w 824"/>
              <a:gd name="T21" fmla="*/ 15 h 464"/>
              <a:gd name="T22" fmla="*/ 824 w 824"/>
              <a:gd name="T23" fmla="*/ 52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4" h="464">
                <a:moveTo>
                  <a:pt x="824" y="52"/>
                </a:moveTo>
                <a:cubicBezTo>
                  <a:pt x="824" y="66"/>
                  <a:pt x="819" y="78"/>
                  <a:pt x="809" y="88"/>
                </a:cubicBezTo>
                <a:lnTo>
                  <a:pt x="448" y="449"/>
                </a:lnTo>
                <a:cubicBezTo>
                  <a:pt x="438" y="459"/>
                  <a:pt x="426" y="464"/>
                  <a:pt x="412" y="464"/>
                </a:cubicBezTo>
                <a:cubicBezTo>
                  <a:pt x="398" y="464"/>
                  <a:pt x="386" y="459"/>
                  <a:pt x="376" y="449"/>
                </a:cubicBezTo>
                <a:lnTo>
                  <a:pt x="15" y="88"/>
                </a:lnTo>
                <a:cubicBezTo>
                  <a:pt x="5" y="78"/>
                  <a:pt x="0" y="66"/>
                  <a:pt x="0" y="52"/>
                </a:cubicBezTo>
                <a:cubicBezTo>
                  <a:pt x="0" y="38"/>
                  <a:pt x="5" y="26"/>
                  <a:pt x="15" y="15"/>
                </a:cubicBezTo>
                <a:cubicBezTo>
                  <a:pt x="25" y="5"/>
                  <a:pt x="37" y="0"/>
                  <a:pt x="51" y="0"/>
                </a:cubicBezTo>
                <a:lnTo>
                  <a:pt x="772" y="0"/>
                </a:lnTo>
                <a:cubicBezTo>
                  <a:pt x="786" y="0"/>
                  <a:pt x="799" y="5"/>
                  <a:pt x="809" y="15"/>
                </a:cubicBezTo>
                <a:cubicBezTo>
                  <a:pt x="819" y="26"/>
                  <a:pt x="824" y="38"/>
                  <a:pt x="824" y="5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B000B8-EE7C-46BB-B0ED-450DA0FC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96877"/>
              </p:ext>
            </p:extLst>
          </p:nvPr>
        </p:nvGraphicFramePr>
        <p:xfrm>
          <a:off x="240744" y="1765047"/>
          <a:ext cx="7356017" cy="14833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489881">
                  <a:extLst>
                    <a:ext uri="{9D8B030D-6E8A-4147-A177-3AD203B41FA5}">
                      <a16:colId xmlns:a16="http://schemas.microsoft.com/office/drawing/2014/main" val="3063783136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1575289510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3395146239"/>
                    </a:ext>
                  </a:extLst>
                </a:gridCol>
                <a:gridCol w="1472186">
                  <a:extLst>
                    <a:ext uri="{9D8B030D-6E8A-4147-A177-3AD203B41FA5}">
                      <a16:colId xmlns:a16="http://schemas.microsoft.com/office/drawing/2014/main" val="356105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Ende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Aktionen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8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Quests Gnotheima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27.01.2018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27.03.2018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Quests Wachturm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1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Musik Prototype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62682"/>
                  </a:ext>
                </a:extLst>
              </a:tr>
            </a:tbl>
          </a:graphicData>
        </a:graphic>
      </p:graphicFrame>
      <p:sp>
        <p:nvSpPr>
          <p:cNvPr id="96" name="Edit Icon">
            <a:extLst>
              <a:ext uri="{FF2B5EF4-FFF2-40B4-BE49-F238E27FC236}">
                <a16:creationId xmlns:a16="http://schemas.microsoft.com/office/drawing/2014/main" id="{1B5CC9DC-D95F-4F04-9A81-172D39845A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23551" y="2214920"/>
            <a:ext cx="309563" cy="244475"/>
          </a:xfrm>
          <a:custGeom>
            <a:avLst/>
            <a:gdLst>
              <a:gd name="T0" fmla="*/ 715 w 1437"/>
              <a:gd name="T1" fmla="*/ 850 h 1133"/>
              <a:gd name="T2" fmla="*/ 809 w 1437"/>
              <a:gd name="T3" fmla="*/ 757 h 1133"/>
              <a:gd name="T4" fmla="*/ 686 w 1437"/>
              <a:gd name="T5" fmla="*/ 634 h 1133"/>
              <a:gd name="T6" fmla="*/ 593 w 1437"/>
              <a:gd name="T7" fmla="*/ 728 h 1133"/>
              <a:gd name="T8" fmla="*/ 593 w 1437"/>
              <a:gd name="T9" fmla="*/ 773 h 1133"/>
              <a:gd name="T10" fmla="*/ 670 w 1437"/>
              <a:gd name="T11" fmla="*/ 773 h 1133"/>
              <a:gd name="T12" fmla="*/ 670 w 1437"/>
              <a:gd name="T13" fmla="*/ 850 h 1133"/>
              <a:gd name="T14" fmla="*/ 715 w 1437"/>
              <a:gd name="T15" fmla="*/ 850 h 1133"/>
              <a:gd name="T16" fmla="*/ 1069 w 1437"/>
              <a:gd name="T17" fmla="*/ 270 h 1133"/>
              <a:gd name="T18" fmla="*/ 1043 w 1437"/>
              <a:gd name="T19" fmla="*/ 271 h 1133"/>
              <a:gd name="T20" fmla="*/ 761 w 1437"/>
              <a:gd name="T21" fmla="*/ 553 h 1133"/>
              <a:gd name="T22" fmla="*/ 760 w 1437"/>
              <a:gd name="T23" fmla="*/ 580 h 1133"/>
              <a:gd name="T24" fmla="*/ 787 w 1437"/>
              <a:gd name="T25" fmla="*/ 579 h 1133"/>
              <a:gd name="T26" fmla="*/ 1069 w 1437"/>
              <a:gd name="T27" fmla="*/ 297 h 1133"/>
              <a:gd name="T28" fmla="*/ 1069 w 1437"/>
              <a:gd name="T29" fmla="*/ 270 h 1133"/>
              <a:gd name="T30" fmla="*/ 1134 w 1437"/>
              <a:gd name="T31" fmla="*/ 749 h 1133"/>
              <a:gd name="T32" fmla="*/ 1134 w 1437"/>
              <a:gd name="T33" fmla="*/ 902 h 1133"/>
              <a:gd name="T34" fmla="*/ 1066 w 1437"/>
              <a:gd name="T35" fmla="*/ 1065 h 1133"/>
              <a:gd name="T36" fmla="*/ 902 w 1437"/>
              <a:gd name="T37" fmla="*/ 1133 h 1133"/>
              <a:gd name="T38" fmla="*/ 232 w 1437"/>
              <a:gd name="T39" fmla="*/ 1133 h 1133"/>
              <a:gd name="T40" fmla="*/ 68 w 1437"/>
              <a:gd name="T41" fmla="*/ 1065 h 1133"/>
              <a:gd name="T42" fmla="*/ 0 w 1437"/>
              <a:gd name="T43" fmla="*/ 902 h 1133"/>
              <a:gd name="T44" fmla="*/ 0 w 1437"/>
              <a:gd name="T45" fmla="*/ 232 h 1133"/>
              <a:gd name="T46" fmla="*/ 68 w 1437"/>
              <a:gd name="T47" fmla="*/ 68 h 1133"/>
              <a:gd name="T48" fmla="*/ 232 w 1437"/>
              <a:gd name="T49" fmla="*/ 0 h 1133"/>
              <a:gd name="T50" fmla="*/ 902 w 1437"/>
              <a:gd name="T51" fmla="*/ 0 h 1133"/>
              <a:gd name="T52" fmla="*/ 996 w 1437"/>
              <a:gd name="T53" fmla="*/ 20 h 1133"/>
              <a:gd name="T54" fmla="*/ 1011 w 1437"/>
              <a:gd name="T55" fmla="*/ 39 h 1133"/>
              <a:gd name="T56" fmla="*/ 1003 w 1437"/>
              <a:gd name="T57" fmla="*/ 62 h 1133"/>
              <a:gd name="T58" fmla="*/ 964 w 1437"/>
              <a:gd name="T59" fmla="*/ 101 h 1133"/>
              <a:gd name="T60" fmla="*/ 938 w 1437"/>
              <a:gd name="T61" fmla="*/ 108 h 1133"/>
              <a:gd name="T62" fmla="*/ 902 w 1437"/>
              <a:gd name="T63" fmla="*/ 103 h 1133"/>
              <a:gd name="T64" fmla="*/ 232 w 1437"/>
              <a:gd name="T65" fmla="*/ 103 h 1133"/>
              <a:gd name="T66" fmla="*/ 141 w 1437"/>
              <a:gd name="T67" fmla="*/ 141 h 1133"/>
              <a:gd name="T68" fmla="*/ 103 w 1437"/>
              <a:gd name="T69" fmla="*/ 232 h 1133"/>
              <a:gd name="T70" fmla="*/ 103 w 1437"/>
              <a:gd name="T71" fmla="*/ 902 h 1133"/>
              <a:gd name="T72" fmla="*/ 141 w 1437"/>
              <a:gd name="T73" fmla="*/ 993 h 1133"/>
              <a:gd name="T74" fmla="*/ 232 w 1437"/>
              <a:gd name="T75" fmla="*/ 1030 h 1133"/>
              <a:gd name="T76" fmla="*/ 902 w 1437"/>
              <a:gd name="T77" fmla="*/ 1030 h 1133"/>
              <a:gd name="T78" fmla="*/ 993 w 1437"/>
              <a:gd name="T79" fmla="*/ 993 h 1133"/>
              <a:gd name="T80" fmla="*/ 1031 w 1437"/>
              <a:gd name="T81" fmla="*/ 902 h 1133"/>
              <a:gd name="T82" fmla="*/ 1031 w 1437"/>
              <a:gd name="T83" fmla="*/ 800 h 1133"/>
              <a:gd name="T84" fmla="*/ 1038 w 1437"/>
              <a:gd name="T85" fmla="*/ 782 h 1133"/>
              <a:gd name="T86" fmla="*/ 1090 w 1437"/>
              <a:gd name="T87" fmla="*/ 731 h 1133"/>
              <a:gd name="T88" fmla="*/ 1118 w 1437"/>
              <a:gd name="T89" fmla="*/ 725 h 1133"/>
              <a:gd name="T90" fmla="*/ 1134 w 1437"/>
              <a:gd name="T91" fmla="*/ 749 h 1133"/>
              <a:gd name="T92" fmla="*/ 1057 w 1437"/>
              <a:gd name="T93" fmla="*/ 155 h 1133"/>
              <a:gd name="T94" fmla="*/ 1288 w 1437"/>
              <a:gd name="T95" fmla="*/ 386 h 1133"/>
              <a:gd name="T96" fmla="*/ 747 w 1437"/>
              <a:gd name="T97" fmla="*/ 927 h 1133"/>
              <a:gd name="T98" fmla="*/ 516 w 1437"/>
              <a:gd name="T99" fmla="*/ 927 h 1133"/>
              <a:gd name="T100" fmla="*/ 516 w 1437"/>
              <a:gd name="T101" fmla="*/ 696 h 1133"/>
              <a:gd name="T102" fmla="*/ 1057 w 1437"/>
              <a:gd name="T103" fmla="*/ 155 h 1133"/>
              <a:gd name="T104" fmla="*/ 1414 w 1437"/>
              <a:gd name="T105" fmla="*/ 261 h 1133"/>
              <a:gd name="T106" fmla="*/ 1340 w 1437"/>
              <a:gd name="T107" fmla="*/ 335 h 1133"/>
              <a:gd name="T108" fmla="*/ 1108 w 1437"/>
              <a:gd name="T109" fmla="*/ 103 h 1133"/>
              <a:gd name="T110" fmla="*/ 1182 w 1437"/>
              <a:gd name="T111" fmla="*/ 29 h 1133"/>
              <a:gd name="T112" fmla="*/ 1237 w 1437"/>
              <a:gd name="T113" fmla="*/ 6 h 1133"/>
              <a:gd name="T114" fmla="*/ 1292 w 1437"/>
              <a:gd name="T115" fmla="*/ 29 h 1133"/>
              <a:gd name="T116" fmla="*/ 1414 w 1437"/>
              <a:gd name="T117" fmla="*/ 151 h 1133"/>
              <a:gd name="T118" fmla="*/ 1437 w 1437"/>
              <a:gd name="T119" fmla="*/ 206 h 1133"/>
              <a:gd name="T120" fmla="*/ 1414 w 1437"/>
              <a:gd name="T121" fmla="*/ 26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37" h="1133">
                <a:moveTo>
                  <a:pt x="715" y="850"/>
                </a:moveTo>
                <a:lnTo>
                  <a:pt x="809" y="757"/>
                </a:lnTo>
                <a:lnTo>
                  <a:pt x="686" y="634"/>
                </a:lnTo>
                <a:lnTo>
                  <a:pt x="593" y="728"/>
                </a:lnTo>
                <a:lnTo>
                  <a:pt x="593" y="773"/>
                </a:lnTo>
                <a:lnTo>
                  <a:pt x="670" y="773"/>
                </a:lnTo>
                <a:lnTo>
                  <a:pt x="670" y="850"/>
                </a:lnTo>
                <a:lnTo>
                  <a:pt x="715" y="850"/>
                </a:lnTo>
                <a:close/>
                <a:moveTo>
                  <a:pt x="1069" y="270"/>
                </a:moveTo>
                <a:cubicBezTo>
                  <a:pt x="1061" y="262"/>
                  <a:pt x="1052" y="262"/>
                  <a:pt x="1043" y="271"/>
                </a:cubicBezTo>
                <a:lnTo>
                  <a:pt x="761" y="553"/>
                </a:lnTo>
                <a:cubicBezTo>
                  <a:pt x="752" y="562"/>
                  <a:pt x="752" y="571"/>
                  <a:pt x="760" y="580"/>
                </a:cubicBezTo>
                <a:cubicBezTo>
                  <a:pt x="769" y="588"/>
                  <a:pt x="778" y="588"/>
                  <a:pt x="787" y="579"/>
                </a:cubicBezTo>
                <a:lnTo>
                  <a:pt x="1069" y="297"/>
                </a:lnTo>
                <a:cubicBezTo>
                  <a:pt x="1078" y="288"/>
                  <a:pt x="1078" y="279"/>
                  <a:pt x="1069" y="270"/>
                </a:cubicBezTo>
                <a:close/>
                <a:moveTo>
                  <a:pt x="1134" y="749"/>
                </a:moveTo>
                <a:lnTo>
                  <a:pt x="1134" y="902"/>
                </a:lnTo>
                <a:cubicBezTo>
                  <a:pt x="1134" y="965"/>
                  <a:pt x="1111" y="1020"/>
                  <a:pt x="1066" y="1065"/>
                </a:cubicBezTo>
                <a:cubicBezTo>
                  <a:pt x="1020" y="1111"/>
                  <a:pt x="966" y="1133"/>
                  <a:pt x="902" y="1133"/>
                </a:cubicBezTo>
                <a:lnTo>
                  <a:pt x="232" y="1133"/>
                </a:lnTo>
                <a:cubicBezTo>
                  <a:pt x="168" y="1133"/>
                  <a:pt x="114" y="1111"/>
                  <a:pt x="68" y="1065"/>
                </a:cubicBezTo>
                <a:cubicBezTo>
                  <a:pt x="23" y="1020"/>
                  <a:pt x="0" y="965"/>
                  <a:pt x="0" y="902"/>
                </a:cubicBezTo>
                <a:lnTo>
                  <a:pt x="0" y="232"/>
                </a:lnTo>
                <a:cubicBezTo>
                  <a:pt x="0" y="168"/>
                  <a:pt x="23" y="113"/>
                  <a:pt x="68" y="68"/>
                </a:cubicBezTo>
                <a:cubicBezTo>
                  <a:pt x="114" y="23"/>
                  <a:pt x="168" y="0"/>
                  <a:pt x="232" y="0"/>
                </a:cubicBezTo>
                <a:lnTo>
                  <a:pt x="902" y="0"/>
                </a:lnTo>
                <a:cubicBezTo>
                  <a:pt x="936" y="0"/>
                  <a:pt x="967" y="7"/>
                  <a:pt x="996" y="20"/>
                </a:cubicBezTo>
                <a:cubicBezTo>
                  <a:pt x="1004" y="24"/>
                  <a:pt x="1009" y="30"/>
                  <a:pt x="1011" y="39"/>
                </a:cubicBezTo>
                <a:cubicBezTo>
                  <a:pt x="1012" y="48"/>
                  <a:pt x="1010" y="55"/>
                  <a:pt x="1003" y="62"/>
                </a:cubicBezTo>
                <a:lnTo>
                  <a:pt x="964" y="101"/>
                </a:lnTo>
                <a:cubicBezTo>
                  <a:pt x="956" y="109"/>
                  <a:pt x="948" y="111"/>
                  <a:pt x="938" y="108"/>
                </a:cubicBezTo>
                <a:cubicBezTo>
                  <a:pt x="926" y="105"/>
                  <a:pt x="914" y="103"/>
                  <a:pt x="902" y="103"/>
                </a:cubicBezTo>
                <a:lnTo>
                  <a:pt x="232" y="103"/>
                </a:lnTo>
                <a:cubicBezTo>
                  <a:pt x="197" y="103"/>
                  <a:pt x="166" y="116"/>
                  <a:pt x="141" y="141"/>
                </a:cubicBezTo>
                <a:cubicBezTo>
                  <a:pt x="116" y="166"/>
                  <a:pt x="103" y="196"/>
                  <a:pt x="103" y="232"/>
                </a:cubicBezTo>
                <a:lnTo>
                  <a:pt x="103" y="902"/>
                </a:lnTo>
                <a:cubicBezTo>
                  <a:pt x="103" y="937"/>
                  <a:pt x="116" y="967"/>
                  <a:pt x="141" y="993"/>
                </a:cubicBezTo>
                <a:cubicBezTo>
                  <a:pt x="166" y="1018"/>
                  <a:pt x="197" y="1030"/>
                  <a:pt x="232" y="1030"/>
                </a:cubicBezTo>
                <a:lnTo>
                  <a:pt x="902" y="1030"/>
                </a:lnTo>
                <a:cubicBezTo>
                  <a:pt x="937" y="1030"/>
                  <a:pt x="968" y="1018"/>
                  <a:pt x="993" y="993"/>
                </a:cubicBezTo>
                <a:cubicBezTo>
                  <a:pt x="1018" y="967"/>
                  <a:pt x="1031" y="937"/>
                  <a:pt x="1031" y="902"/>
                </a:cubicBezTo>
                <a:lnTo>
                  <a:pt x="1031" y="800"/>
                </a:lnTo>
                <a:cubicBezTo>
                  <a:pt x="1031" y="793"/>
                  <a:pt x="1033" y="787"/>
                  <a:pt x="1038" y="782"/>
                </a:cubicBezTo>
                <a:lnTo>
                  <a:pt x="1090" y="731"/>
                </a:lnTo>
                <a:cubicBezTo>
                  <a:pt x="1098" y="723"/>
                  <a:pt x="1107" y="721"/>
                  <a:pt x="1118" y="725"/>
                </a:cubicBezTo>
                <a:cubicBezTo>
                  <a:pt x="1128" y="730"/>
                  <a:pt x="1134" y="737"/>
                  <a:pt x="1134" y="749"/>
                </a:cubicBezTo>
                <a:close/>
                <a:moveTo>
                  <a:pt x="1057" y="155"/>
                </a:moveTo>
                <a:lnTo>
                  <a:pt x="1288" y="386"/>
                </a:lnTo>
                <a:lnTo>
                  <a:pt x="747" y="927"/>
                </a:lnTo>
                <a:lnTo>
                  <a:pt x="516" y="927"/>
                </a:lnTo>
                <a:lnTo>
                  <a:pt x="516" y="696"/>
                </a:lnTo>
                <a:lnTo>
                  <a:pt x="1057" y="155"/>
                </a:lnTo>
                <a:close/>
                <a:moveTo>
                  <a:pt x="1414" y="261"/>
                </a:moveTo>
                <a:lnTo>
                  <a:pt x="1340" y="335"/>
                </a:lnTo>
                <a:lnTo>
                  <a:pt x="1108" y="103"/>
                </a:lnTo>
                <a:lnTo>
                  <a:pt x="1182" y="29"/>
                </a:lnTo>
                <a:cubicBezTo>
                  <a:pt x="1197" y="14"/>
                  <a:pt x="1215" y="6"/>
                  <a:pt x="1237" y="6"/>
                </a:cubicBezTo>
                <a:cubicBezTo>
                  <a:pt x="1258" y="6"/>
                  <a:pt x="1277" y="14"/>
                  <a:pt x="1292" y="29"/>
                </a:cubicBezTo>
                <a:lnTo>
                  <a:pt x="1414" y="151"/>
                </a:lnTo>
                <a:cubicBezTo>
                  <a:pt x="1429" y="166"/>
                  <a:pt x="1437" y="185"/>
                  <a:pt x="1437" y="206"/>
                </a:cubicBezTo>
                <a:cubicBezTo>
                  <a:pt x="1437" y="227"/>
                  <a:pt x="1429" y="246"/>
                  <a:pt x="1414" y="26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Edit Icon">
            <a:extLst>
              <a:ext uri="{FF2B5EF4-FFF2-40B4-BE49-F238E27FC236}">
                <a16:creationId xmlns:a16="http://schemas.microsoft.com/office/drawing/2014/main" id="{1174647E-6412-43DE-8055-4847E25AC4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23550" y="2560995"/>
            <a:ext cx="309563" cy="244475"/>
          </a:xfrm>
          <a:custGeom>
            <a:avLst/>
            <a:gdLst>
              <a:gd name="T0" fmla="*/ 715 w 1437"/>
              <a:gd name="T1" fmla="*/ 850 h 1133"/>
              <a:gd name="T2" fmla="*/ 809 w 1437"/>
              <a:gd name="T3" fmla="*/ 757 h 1133"/>
              <a:gd name="T4" fmla="*/ 686 w 1437"/>
              <a:gd name="T5" fmla="*/ 634 h 1133"/>
              <a:gd name="T6" fmla="*/ 593 w 1437"/>
              <a:gd name="T7" fmla="*/ 728 h 1133"/>
              <a:gd name="T8" fmla="*/ 593 w 1437"/>
              <a:gd name="T9" fmla="*/ 773 h 1133"/>
              <a:gd name="T10" fmla="*/ 670 w 1437"/>
              <a:gd name="T11" fmla="*/ 773 h 1133"/>
              <a:gd name="T12" fmla="*/ 670 w 1437"/>
              <a:gd name="T13" fmla="*/ 850 h 1133"/>
              <a:gd name="T14" fmla="*/ 715 w 1437"/>
              <a:gd name="T15" fmla="*/ 850 h 1133"/>
              <a:gd name="T16" fmla="*/ 1069 w 1437"/>
              <a:gd name="T17" fmla="*/ 270 h 1133"/>
              <a:gd name="T18" fmla="*/ 1043 w 1437"/>
              <a:gd name="T19" fmla="*/ 271 h 1133"/>
              <a:gd name="T20" fmla="*/ 761 w 1437"/>
              <a:gd name="T21" fmla="*/ 553 h 1133"/>
              <a:gd name="T22" fmla="*/ 760 w 1437"/>
              <a:gd name="T23" fmla="*/ 580 h 1133"/>
              <a:gd name="T24" fmla="*/ 787 w 1437"/>
              <a:gd name="T25" fmla="*/ 579 h 1133"/>
              <a:gd name="T26" fmla="*/ 1069 w 1437"/>
              <a:gd name="T27" fmla="*/ 297 h 1133"/>
              <a:gd name="T28" fmla="*/ 1069 w 1437"/>
              <a:gd name="T29" fmla="*/ 270 h 1133"/>
              <a:gd name="T30" fmla="*/ 1134 w 1437"/>
              <a:gd name="T31" fmla="*/ 749 h 1133"/>
              <a:gd name="T32" fmla="*/ 1134 w 1437"/>
              <a:gd name="T33" fmla="*/ 902 h 1133"/>
              <a:gd name="T34" fmla="*/ 1066 w 1437"/>
              <a:gd name="T35" fmla="*/ 1065 h 1133"/>
              <a:gd name="T36" fmla="*/ 902 w 1437"/>
              <a:gd name="T37" fmla="*/ 1133 h 1133"/>
              <a:gd name="T38" fmla="*/ 232 w 1437"/>
              <a:gd name="T39" fmla="*/ 1133 h 1133"/>
              <a:gd name="T40" fmla="*/ 68 w 1437"/>
              <a:gd name="T41" fmla="*/ 1065 h 1133"/>
              <a:gd name="T42" fmla="*/ 0 w 1437"/>
              <a:gd name="T43" fmla="*/ 902 h 1133"/>
              <a:gd name="T44" fmla="*/ 0 w 1437"/>
              <a:gd name="T45" fmla="*/ 232 h 1133"/>
              <a:gd name="T46" fmla="*/ 68 w 1437"/>
              <a:gd name="T47" fmla="*/ 68 h 1133"/>
              <a:gd name="T48" fmla="*/ 232 w 1437"/>
              <a:gd name="T49" fmla="*/ 0 h 1133"/>
              <a:gd name="T50" fmla="*/ 902 w 1437"/>
              <a:gd name="T51" fmla="*/ 0 h 1133"/>
              <a:gd name="T52" fmla="*/ 996 w 1437"/>
              <a:gd name="T53" fmla="*/ 20 h 1133"/>
              <a:gd name="T54" fmla="*/ 1011 w 1437"/>
              <a:gd name="T55" fmla="*/ 39 h 1133"/>
              <a:gd name="T56" fmla="*/ 1003 w 1437"/>
              <a:gd name="T57" fmla="*/ 62 h 1133"/>
              <a:gd name="T58" fmla="*/ 964 w 1437"/>
              <a:gd name="T59" fmla="*/ 101 h 1133"/>
              <a:gd name="T60" fmla="*/ 938 w 1437"/>
              <a:gd name="T61" fmla="*/ 108 h 1133"/>
              <a:gd name="T62" fmla="*/ 902 w 1437"/>
              <a:gd name="T63" fmla="*/ 103 h 1133"/>
              <a:gd name="T64" fmla="*/ 232 w 1437"/>
              <a:gd name="T65" fmla="*/ 103 h 1133"/>
              <a:gd name="T66" fmla="*/ 141 w 1437"/>
              <a:gd name="T67" fmla="*/ 141 h 1133"/>
              <a:gd name="T68" fmla="*/ 103 w 1437"/>
              <a:gd name="T69" fmla="*/ 232 h 1133"/>
              <a:gd name="T70" fmla="*/ 103 w 1437"/>
              <a:gd name="T71" fmla="*/ 902 h 1133"/>
              <a:gd name="T72" fmla="*/ 141 w 1437"/>
              <a:gd name="T73" fmla="*/ 993 h 1133"/>
              <a:gd name="T74" fmla="*/ 232 w 1437"/>
              <a:gd name="T75" fmla="*/ 1030 h 1133"/>
              <a:gd name="T76" fmla="*/ 902 w 1437"/>
              <a:gd name="T77" fmla="*/ 1030 h 1133"/>
              <a:gd name="T78" fmla="*/ 993 w 1437"/>
              <a:gd name="T79" fmla="*/ 993 h 1133"/>
              <a:gd name="T80" fmla="*/ 1031 w 1437"/>
              <a:gd name="T81" fmla="*/ 902 h 1133"/>
              <a:gd name="T82" fmla="*/ 1031 w 1437"/>
              <a:gd name="T83" fmla="*/ 800 h 1133"/>
              <a:gd name="T84" fmla="*/ 1038 w 1437"/>
              <a:gd name="T85" fmla="*/ 782 h 1133"/>
              <a:gd name="T86" fmla="*/ 1090 w 1437"/>
              <a:gd name="T87" fmla="*/ 731 h 1133"/>
              <a:gd name="T88" fmla="*/ 1118 w 1437"/>
              <a:gd name="T89" fmla="*/ 725 h 1133"/>
              <a:gd name="T90" fmla="*/ 1134 w 1437"/>
              <a:gd name="T91" fmla="*/ 749 h 1133"/>
              <a:gd name="T92" fmla="*/ 1057 w 1437"/>
              <a:gd name="T93" fmla="*/ 155 h 1133"/>
              <a:gd name="T94" fmla="*/ 1288 w 1437"/>
              <a:gd name="T95" fmla="*/ 386 h 1133"/>
              <a:gd name="T96" fmla="*/ 747 w 1437"/>
              <a:gd name="T97" fmla="*/ 927 h 1133"/>
              <a:gd name="T98" fmla="*/ 516 w 1437"/>
              <a:gd name="T99" fmla="*/ 927 h 1133"/>
              <a:gd name="T100" fmla="*/ 516 w 1437"/>
              <a:gd name="T101" fmla="*/ 696 h 1133"/>
              <a:gd name="T102" fmla="*/ 1057 w 1437"/>
              <a:gd name="T103" fmla="*/ 155 h 1133"/>
              <a:gd name="T104" fmla="*/ 1414 w 1437"/>
              <a:gd name="T105" fmla="*/ 261 h 1133"/>
              <a:gd name="T106" fmla="*/ 1340 w 1437"/>
              <a:gd name="T107" fmla="*/ 335 h 1133"/>
              <a:gd name="T108" fmla="*/ 1108 w 1437"/>
              <a:gd name="T109" fmla="*/ 103 h 1133"/>
              <a:gd name="T110" fmla="*/ 1182 w 1437"/>
              <a:gd name="T111" fmla="*/ 29 h 1133"/>
              <a:gd name="T112" fmla="*/ 1237 w 1437"/>
              <a:gd name="T113" fmla="*/ 6 h 1133"/>
              <a:gd name="T114" fmla="*/ 1292 w 1437"/>
              <a:gd name="T115" fmla="*/ 29 h 1133"/>
              <a:gd name="T116" fmla="*/ 1414 w 1437"/>
              <a:gd name="T117" fmla="*/ 151 h 1133"/>
              <a:gd name="T118" fmla="*/ 1437 w 1437"/>
              <a:gd name="T119" fmla="*/ 206 h 1133"/>
              <a:gd name="T120" fmla="*/ 1414 w 1437"/>
              <a:gd name="T121" fmla="*/ 26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37" h="1133">
                <a:moveTo>
                  <a:pt x="715" y="850"/>
                </a:moveTo>
                <a:lnTo>
                  <a:pt x="809" y="757"/>
                </a:lnTo>
                <a:lnTo>
                  <a:pt x="686" y="634"/>
                </a:lnTo>
                <a:lnTo>
                  <a:pt x="593" y="728"/>
                </a:lnTo>
                <a:lnTo>
                  <a:pt x="593" y="773"/>
                </a:lnTo>
                <a:lnTo>
                  <a:pt x="670" y="773"/>
                </a:lnTo>
                <a:lnTo>
                  <a:pt x="670" y="850"/>
                </a:lnTo>
                <a:lnTo>
                  <a:pt x="715" y="850"/>
                </a:lnTo>
                <a:close/>
                <a:moveTo>
                  <a:pt x="1069" y="270"/>
                </a:moveTo>
                <a:cubicBezTo>
                  <a:pt x="1061" y="262"/>
                  <a:pt x="1052" y="262"/>
                  <a:pt x="1043" y="271"/>
                </a:cubicBezTo>
                <a:lnTo>
                  <a:pt x="761" y="553"/>
                </a:lnTo>
                <a:cubicBezTo>
                  <a:pt x="752" y="562"/>
                  <a:pt x="752" y="571"/>
                  <a:pt x="760" y="580"/>
                </a:cubicBezTo>
                <a:cubicBezTo>
                  <a:pt x="769" y="588"/>
                  <a:pt x="778" y="588"/>
                  <a:pt x="787" y="579"/>
                </a:cubicBezTo>
                <a:lnTo>
                  <a:pt x="1069" y="297"/>
                </a:lnTo>
                <a:cubicBezTo>
                  <a:pt x="1078" y="288"/>
                  <a:pt x="1078" y="279"/>
                  <a:pt x="1069" y="270"/>
                </a:cubicBezTo>
                <a:close/>
                <a:moveTo>
                  <a:pt x="1134" y="749"/>
                </a:moveTo>
                <a:lnTo>
                  <a:pt x="1134" y="902"/>
                </a:lnTo>
                <a:cubicBezTo>
                  <a:pt x="1134" y="965"/>
                  <a:pt x="1111" y="1020"/>
                  <a:pt x="1066" y="1065"/>
                </a:cubicBezTo>
                <a:cubicBezTo>
                  <a:pt x="1020" y="1111"/>
                  <a:pt x="966" y="1133"/>
                  <a:pt x="902" y="1133"/>
                </a:cubicBezTo>
                <a:lnTo>
                  <a:pt x="232" y="1133"/>
                </a:lnTo>
                <a:cubicBezTo>
                  <a:pt x="168" y="1133"/>
                  <a:pt x="114" y="1111"/>
                  <a:pt x="68" y="1065"/>
                </a:cubicBezTo>
                <a:cubicBezTo>
                  <a:pt x="23" y="1020"/>
                  <a:pt x="0" y="965"/>
                  <a:pt x="0" y="902"/>
                </a:cubicBezTo>
                <a:lnTo>
                  <a:pt x="0" y="232"/>
                </a:lnTo>
                <a:cubicBezTo>
                  <a:pt x="0" y="168"/>
                  <a:pt x="23" y="113"/>
                  <a:pt x="68" y="68"/>
                </a:cubicBezTo>
                <a:cubicBezTo>
                  <a:pt x="114" y="23"/>
                  <a:pt x="168" y="0"/>
                  <a:pt x="232" y="0"/>
                </a:cubicBezTo>
                <a:lnTo>
                  <a:pt x="902" y="0"/>
                </a:lnTo>
                <a:cubicBezTo>
                  <a:pt x="936" y="0"/>
                  <a:pt x="967" y="7"/>
                  <a:pt x="996" y="20"/>
                </a:cubicBezTo>
                <a:cubicBezTo>
                  <a:pt x="1004" y="24"/>
                  <a:pt x="1009" y="30"/>
                  <a:pt x="1011" y="39"/>
                </a:cubicBezTo>
                <a:cubicBezTo>
                  <a:pt x="1012" y="48"/>
                  <a:pt x="1010" y="55"/>
                  <a:pt x="1003" y="62"/>
                </a:cubicBezTo>
                <a:lnTo>
                  <a:pt x="964" y="101"/>
                </a:lnTo>
                <a:cubicBezTo>
                  <a:pt x="956" y="109"/>
                  <a:pt x="948" y="111"/>
                  <a:pt x="938" y="108"/>
                </a:cubicBezTo>
                <a:cubicBezTo>
                  <a:pt x="926" y="105"/>
                  <a:pt x="914" y="103"/>
                  <a:pt x="902" y="103"/>
                </a:cubicBezTo>
                <a:lnTo>
                  <a:pt x="232" y="103"/>
                </a:lnTo>
                <a:cubicBezTo>
                  <a:pt x="197" y="103"/>
                  <a:pt x="166" y="116"/>
                  <a:pt x="141" y="141"/>
                </a:cubicBezTo>
                <a:cubicBezTo>
                  <a:pt x="116" y="166"/>
                  <a:pt x="103" y="196"/>
                  <a:pt x="103" y="232"/>
                </a:cubicBezTo>
                <a:lnTo>
                  <a:pt x="103" y="902"/>
                </a:lnTo>
                <a:cubicBezTo>
                  <a:pt x="103" y="937"/>
                  <a:pt x="116" y="967"/>
                  <a:pt x="141" y="993"/>
                </a:cubicBezTo>
                <a:cubicBezTo>
                  <a:pt x="166" y="1018"/>
                  <a:pt x="197" y="1030"/>
                  <a:pt x="232" y="1030"/>
                </a:cubicBezTo>
                <a:lnTo>
                  <a:pt x="902" y="1030"/>
                </a:lnTo>
                <a:cubicBezTo>
                  <a:pt x="937" y="1030"/>
                  <a:pt x="968" y="1018"/>
                  <a:pt x="993" y="993"/>
                </a:cubicBezTo>
                <a:cubicBezTo>
                  <a:pt x="1018" y="967"/>
                  <a:pt x="1031" y="937"/>
                  <a:pt x="1031" y="902"/>
                </a:cubicBezTo>
                <a:lnTo>
                  <a:pt x="1031" y="800"/>
                </a:lnTo>
                <a:cubicBezTo>
                  <a:pt x="1031" y="793"/>
                  <a:pt x="1033" y="787"/>
                  <a:pt x="1038" y="782"/>
                </a:cubicBezTo>
                <a:lnTo>
                  <a:pt x="1090" y="731"/>
                </a:lnTo>
                <a:cubicBezTo>
                  <a:pt x="1098" y="723"/>
                  <a:pt x="1107" y="721"/>
                  <a:pt x="1118" y="725"/>
                </a:cubicBezTo>
                <a:cubicBezTo>
                  <a:pt x="1128" y="730"/>
                  <a:pt x="1134" y="737"/>
                  <a:pt x="1134" y="749"/>
                </a:cubicBezTo>
                <a:close/>
                <a:moveTo>
                  <a:pt x="1057" y="155"/>
                </a:moveTo>
                <a:lnTo>
                  <a:pt x="1288" y="386"/>
                </a:lnTo>
                <a:lnTo>
                  <a:pt x="747" y="927"/>
                </a:lnTo>
                <a:lnTo>
                  <a:pt x="516" y="927"/>
                </a:lnTo>
                <a:lnTo>
                  <a:pt x="516" y="696"/>
                </a:lnTo>
                <a:lnTo>
                  <a:pt x="1057" y="155"/>
                </a:lnTo>
                <a:close/>
                <a:moveTo>
                  <a:pt x="1414" y="261"/>
                </a:moveTo>
                <a:lnTo>
                  <a:pt x="1340" y="335"/>
                </a:lnTo>
                <a:lnTo>
                  <a:pt x="1108" y="103"/>
                </a:lnTo>
                <a:lnTo>
                  <a:pt x="1182" y="29"/>
                </a:lnTo>
                <a:cubicBezTo>
                  <a:pt x="1197" y="14"/>
                  <a:pt x="1215" y="6"/>
                  <a:pt x="1237" y="6"/>
                </a:cubicBezTo>
                <a:cubicBezTo>
                  <a:pt x="1258" y="6"/>
                  <a:pt x="1277" y="14"/>
                  <a:pt x="1292" y="29"/>
                </a:cubicBezTo>
                <a:lnTo>
                  <a:pt x="1414" y="151"/>
                </a:lnTo>
                <a:cubicBezTo>
                  <a:pt x="1429" y="166"/>
                  <a:pt x="1437" y="185"/>
                  <a:pt x="1437" y="206"/>
                </a:cubicBezTo>
                <a:cubicBezTo>
                  <a:pt x="1437" y="227"/>
                  <a:pt x="1429" y="246"/>
                  <a:pt x="1414" y="26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Edit Icon">
            <a:extLst>
              <a:ext uri="{FF2B5EF4-FFF2-40B4-BE49-F238E27FC236}">
                <a16:creationId xmlns:a16="http://schemas.microsoft.com/office/drawing/2014/main" id="{C38B7968-42CC-49BD-970A-5855B5F652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23549" y="2910790"/>
            <a:ext cx="309563" cy="244475"/>
          </a:xfrm>
          <a:custGeom>
            <a:avLst/>
            <a:gdLst>
              <a:gd name="T0" fmla="*/ 715 w 1437"/>
              <a:gd name="T1" fmla="*/ 850 h 1133"/>
              <a:gd name="T2" fmla="*/ 809 w 1437"/>
              <a:gd name="T3" fmla="*/ 757 h 1133"/>
              <a:gd name="T4" fmla="*/ 686 w 1437"/>
              <a:gd name="T5" fmla="*/ 634 h 1133"/>
              <a:gd name="T6" fmla="*/ 593 w 1437"/>
              <a:gd name="T7" fmla="*/ 728 h 1133"/>
              <a:gd name="T8" fmla="*/ 593 w 1437"/>
              <a:gd name="T9" fmla="*/ 773 h 1133"/>
              <a:gd name="T10" fmla="*/ 670 w 1437"/>
              <a:gd name="T11" fmla="*/ 773 h 1133"/>
              <a:gd name="T12" fmla="*/ 670 w 1437"/>
              <a:gd name="T13" fmla="*/ 850 h 1133"/>
              <a:gd name="T14" fmla="*/ 715 w 1437"/>
              <a:gd name="T15" fmla="*/ 850 h 1133"/>
              <a:gd name="T16" fmla="*/ 1069 w 1437"/>
              <a:gd name="T17" fmla="*/ 270 h 1133"/>
              <a:gd name="T18" fmla="*/ 1043 w 1437"/>
              <a:gd name="T19" fmla="*/ 271 h 1133"/>
              <a:gd name="T20" fmla="*/ 761 w 1437"/>
              <a:gd name="T21" fmla="*/ 553 h 1133"/>
              <a:gd name="T22" fmla="*/ 760 w 1437"/>
              <a:gd name="T23" fmla="*/ 580 h 1133"/>
              <a:gd name="T24" fmla="*/ 787 w 1437"/>
              <a:gd name="T25" fmla="*/ 579 h 1133"/>
              <a:gd name="T26" fmla="*/ 1069 w 1437"/>
              <a:gd name="T27" fmla="*/ 297 h 1133"/>
              <a:gd name="T28" fmla="*/ 1069 w 1437"/>
              <a:gd name="T29" fmla="*/ 270 h 1133"/>
              <a:gd name="T30" fmla="*/ 1134 w 1437"/>
              <a:gd name="T31" fmla="*/ 749 h 1133"/>
              <a:gd name="T32" fmla="*/ 1134 w 1437"/>
              <a:gd name="T33" fmla="*/ 902 h 1133"/>
              <a:gd name="T34" fmla="*/ 1066 w 1437"/>
              <a:gd name="T35" fmla="*/ 1065 h 1133"/>
              <a:gd name="T36" fmla="*/ 902 w 1437"/>
              <a:gd name="T37" fmla="*/ 1133 h 1133"/>
              <a:gd name="T38" fmla="*/ 232 w 1437"/>
              <a:gd name="T39" fmla="*/ 1133 h 1133"/>
              <a:gd name="T40" fmla="*/ 68 w 1437"/>
              <a:gd name="T41" fmla="*/ 1065 h 1133"/>
              <a:gd name="T42" fmla="*/ 0 w 1437"/>
              <a:gd name="T43" fmla="*/ 902 h 1133"/>
              <a:gd name="T44" fmla="*/ 0 w 1437"/>
              <a:gd name="T45" fmla="*/ 232 h 1133"/>
              <a:gd name="T46" fmla="*/ 68 w 1437"/>
              <a:gd name="T47" fmla="*/ 68 h 1133"/>
              <a:gd name="T48" fmla="*/ 232 w 1437"/>
              <a:gd name="T49" fmla="*/ 0 h 1133"/>
              <a:gd name="T50" fmla="*/ 902 w 1437"/>
              <a:gd name="T51" fmla="*/ 0 h 1133"/>
              <a:gd name="T52" fmla="*/ 996 w 1437"/>
              <a:gd name="T53" fmla="*/ 20 h 1133"/>
              <a:gd name="T54" fmla="*/ 1011 w 1437"/>
              <a:gd name="T55" fmla="*/ 39 h 1133"/>
              <a:gd name="T56" fmla="*/ 1003 w 1437"/>
              <a:gd name="T57" fmla="*/ 62 h 1133"/>
              <a:gd name="T58" fmla="*/ 964 w 1437"/>
              <a:gd name="T59" fmla="*/ 101 h 1133"/>
              <a:gd name="T60" fmla="*/ 938 w 1437"/>
              <a:gd name="T61" fmla="*/ 108 h 1133"/>
              <a:gd name="T62" fmla="*/ 902 w 1437"/>
              <a:gd name="T63" fmla="*/ 103 h 1133"/>
              <a:gd name="T64" fmla="*/ 232 w 1437"/>
              <a:gd name="T65" fmla="*/ 103 h 1133"/>
              <a:gd name="T66" fmla="*/ 141 w 1437"/>
              <a:gd name="T67" fmla="*/ 141 h 1133"/>
              <a:gd name="T68" fmla="*/ 103 w 1437"/>
              <a:gd name="T69" fmla="*/ 232 h 1133"/>
              <a:gd name="T70" fmla="*/ 103 w 1437"/>
              <a:gd name="T71" fmla="*/ 902 h 1133"/>
              <a:gd name="T72" fmla="*/ 141 w 1437"/>
              <a:gd name="T73" fmla="*/ 993 h 1133"/>
              <a:gd name="T74" fmla="*/ 232 w 1437"/>
              <a:gd name="T75" fmla="*/ 1030 h 1133"/>
              <a:gd name="T76" fmla="*/ 902 w 1437"/>
              <a:gd name="T77" fmla="*/ 1030 h 1133"/>
              <a:gd name="T78" fmla="*/ 993 w 1437"/>
              <a:gd name="T79" fmla="*/ 993 h 1133"/>
              <a:gd name="T80" fmla="*/ 1031 w 1437"/>
              <a:gd name="T81" fmla="*/ 902 h 1133"/>
              <a:gd name="T82" fmla="*/ 1031 w 1437"/>
              <a:gd name="T83" fmla="*/ 800 h 1133"/>
              <a:gd name="T84" fmla="*/ 1038 w 1437"/>
              <a:gd name="T85" fmla="*/ 782 h 1133"/>
              <a:gd name="T86" fmla="*/ 1090 w 1437"/>
              <a:gd name="T87" fmla="*/ 731 h 1133"/>
              <a:gd name="T88" fmla="*/ 1118 w 1437"/>
              <a:gd name="T89" fmla="*/ 725 h 1133"/>
              <a:gd name="T90" fmla="*/ 1134 w 1437"/>
              <a:gd name="T91" fmla="*/ 749 h 1133"/>
              <a:gd name="T92" fmla="*/ 1057 w 1437"/>
              <a:gd name="T93" fmla="*/ 155 h 1133"/>
              <a:gd name="T94" fmla="*/ 1288 w 1437"/>
              <a:gd name="T95" fmla="*/ 386 h 1133"/>
              <a:gd name="T96" fmla="*/ 747 w 1437"/>
              <a:gd name="T97" fmla="*/ 927 h 1133"/>
              <a:gd name="T98" fmla="*/ 516 w 1437"/>
              <a:gd name="T99" fmla="*/ 927 h 1133"/>
              <a:gd name="T100" fmla="*/ 516 w 1437"/>
              <a:gd name="T101" fmla="*/ 696 h 1133"/>
              <a:gd name="T102" fmla="*/ 1057 w 1437"/>
              <a:gd name="T103" fmla="*/ 155 h 1133"/>
              <a:gd name="T104" fmla="*/ 1414 w 1437"/>
              <a:gd name="T105" fmla="*/ 261 h 1133"/>
              <a:gd name="T106" fmla="*/ 1340 w 1437"/>
              <a:gd name="T107" fmla="*/ 335 h 1133"/>
              <a:gd name="T108" fmla="*/ 1108 w 1437"/>
              <a:gd name="T109" fmla="*/ 103 h 1133"/>
              <a:gd name="T110" fmla="*/ 1182 w 1437"/>
              <a:gd name="T111" fmla="*/ 29 h 1133"/>
              <a:gd name="T112" fmla="*/ 1237 w 1437"/>
              <a:gd name="T113" fmla="*/ 6 h 1133"/>
              <a:gd name="T114" fmla="*/ 1292 w 1437"/>
              <a:gd name="T115" fmla="*/ 29 h 1133"/>
              <a:gd name="T116" fmla="*/ 1414 w 1437"/>
              <a:gd name="T117" fmla="*/ 151 h 1133"/>
              <a:gd name="T118" fmla="*/ 1437 w 1437"/>
              <a:gd name="T119" fmla="*/ 206 h 1133"/>
              <a:gd name="T120" fmla="*/ 1414 w 1437"/>
              <a:gd name="T121" fmla="*/ 26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37" h="1133">
                <a:moveTo>
                  <a:pt x="715" y="850"/>
                </a:moveTo>
                <a:lnTo>
                  <a:pt x="809" y="757"/>
                </a:lnTo>
                <a:lnTo>
                  <a:pt x="686" y="634"/>
                </a:lnTo>
                <a:lnTo>
                  <a:pt x="593" y="728"/>
                </a:lnTo>
                <a:lnTo>
                  <a:pt x="593" y="773"/>
                </a:lnTo>
                <a:lnTo>
                  <a:pt x="670" y="773"/>
                </a:lnTo>
                <a:lnTo>
                  <a:pt x="670" y="850"/>
                </a:lnTo>
                <a:lnTo>
                  <a:pt x="715" y="850"/>
                </a:lnTo>
                <a:close/>
                <a:moveTo>
                  <a:pt x="1069" y="270"/>
                </a:moveTo>
                <a:cubicBezTo>
                  <a:pt x="1061" y="262"/>
                  <a:pt x="1052" y="262"/>
                  <a:pt x="1043" y="271"/>
                </a:cubicBezTo>
                <a:lnTo>
                  <a:pt x="761" y="553"/>
                </a:lnTo>
                <a:cubicBezTo>
                  <a:pt x="752" y="562"/>
                  <a:pt x="752" y="571"/>
                  <a:pt x="760" y="580"/>
                </a:cubicBezTo>
                <a:cubicBezTo>
                  <a:pt x="769" y="588"/>
                  <a:pt x="778" y="588"/>
                  <a:pt x="787" y="579"/>
                </a:cubicBezTo>
                <a:lnTo>
                  <a:pt x="1069" y="297"/>
                </a:lnTo>
                <a:cubicBezTo>
                  <a:pt x="1078" y="288"/>
                  <a:pt x="1078" y="279"/>
                  <a:pt x="1069" y="270"/>
                </a:cubicBezTo>
                <a:close/>
                <a:moveTo>
                  <a:pt x="1134" y="749"/>
                </a:moveTo>
                <a:lnTo>
                  <a:pt x="1134" y="902"/>
                </a:lnTo>
                <a:cubicBezTo>
                  <a:pt x="1134" y="965"/>
                  <a:pt x="1111" y="1020"/>
                  <a:pt x="1066" y="1065"/>
                </a:cubicBezTo>
                <a:cubicBezTo>
                  <a:pt x="1020" y="1111"/>
                  <a:pt x="966" y="1133"/>
                  <a:pt x="902" y="1133"/>
                </a:cubicBezTo>
                <a:lnTo>
                  <a:pt x="232" y="1133"/>
                </a:lnTo>
                <a:cubicBezTo>
                  <a:pt x="168" y="1133"/>
                  <a:pt x="114" y="1111"/>
                  <a:pt x="68" y="1065"/>
                </a:cubicBezTo>
                <a:cubicBezTo>
                  <a:pt x="23" y="1020"/>
                  <a:pt x="0" y="965"/>
                  <a:pt x="0" y="902"/>
                </a:cubicBezTo>
                <a:lnTo>
                  <a:pt x="0" y="232"/>
                </a:lnTo>
                <a:cubicBezTo>
                  <a:pt x="0" y="168"/>
                  <a:pt x="23" y="113"/>
                  <a:pt x="68" y="68"/>
                </a:cubicBezTo>
                <a:cubicBezTo>
                  <a:pt x="114" y="23"/>
                  <a:pt x="168" y="0"/>
                  <a:pt x="232" y="0"/>
                </a:cubicBezTo>
                <a:lnTo>
                  <a:pt x="902" y="0"/>
                </a:lnTo>
                <a:cubicBezTo>
                  <a:pt x="936" y="0"/>
                  <a:pt x="967" y="7"/>
                  <a:pt x="996" y="20"/>
                </a:cubicBezTo>
                <a:cubicBezTo>
                  <a:pt x="1004" y="24"/>
                  <a:pt x="1009" y="30"/>
                  <a:pt x="1011" y="39"/>
                </a:cubicBezTo>
                <a:cubicBezTo>
                  <a:pt x="1012" y="48"/>
                  <a:pt x="1010" y="55"/>
                  <a:pt x="1003" y="62"/>
                </a:cubicBezTo>
                <a:lnTo>
                  <a:pt x="964" y="101"/>
                </a:lnTo>
                <a:cubicBezTo>
                  <a:pt x="956" y="109"/>
                  <a:pt x="948" y="111"/>
                  <a:pt x="938" y="108"/>
                </a:cubicBezTo>
                <a:cubicBezTo>
                  <a:pt x="926" y="105"/>
                  <a:pt x="914" y="103"/>
                  <a:pt x="902" y="103"/>
                </a:cubicBezTo>
                <a:lnTo>
                  <a:pt x="232" y="103"/>
                </a:lnTo>
                <a:cubicBezTo>
                  <a:pt x="197" y="103"/>
                  <a:pt x="166" y="116"/>
                  <a:pt x="141" y="141"/>
                </a:cubicBezTo>
                <a:cubicBezTo>
                  <a:pt x="116" y="166"/>
                  <a:pt x="103" y="196"/>
                  <a:pt x="103" y="232"/>
                </a:cubicBezTo>
                <a:lnTo>
                  <a:pt x="103" y="902"/>
                </a:lnTo>
                <a:cubicBezTo>
                  <a:pt x="103" y="937"/>
                  <a:pt x="116" y="967"/>
                  <a:pt x="141" y="993"/>
                </a:cubicBezTo>
                <a:cubicBezTo>
                  <a:pt x="166" y="1018"/>
                  <a:pt x="197" y="1030"/>
                  <a:pt x="232" y="1030"/>
                </a:cubicBezTo>
                <a:lnTo>
                  <a:pt x="902" y="1030"/>
                </a:lnTo>
                <a:cubicBezTo>
                  <a:pt x="937" y="1030"/>
                  <a:pt x="968" y="1018"/>
                  <a:pt x="993" y="993"/>
                </a:cubicBezTo>
                <a:cubicBezTo>
                  <a:pt x="1018" y="967"/>
                  <a:pt x="1031" y="937"/>
                  <a:pt x="1031" y="902"/>
                </a:cubicBezTo>
                <a:lnTo>
                  <a:pt x="1031" y="800"/>
                </a:lnTo>
                <a:cubicBezTo>
                  <a:pt x="1031" y="793"/>
                  <a:pt x="1033" y="787"/>
                  <a:pt x="1038" y="782"/>
                </a:cubicBezTo>
                <a:lnTo>
                  <a:pt x="1090" y="731"/>
                </a:lnTo>
                <a:cubicBezTo>
                  <a:pt x="1098" y="723"/>
                  <a:pt x="1107" y="721"/>
                  <a:pt x="1118" y="725"/>
                </a:cubicBezTo>
                <a:cubicBezTo>
                  <a:pt x="1128" y="730"/>
                  <a:pt x="1134" y="737"/>
                  <a:pt x="1134" y="749"/>
                </a:cubicBezTo>
                <a:close/>
                <a:moveTo>
                  <a:pt x="1057" y="155"/>
                </a:moveTo>
                <a:lnTo>
                  <a:pt x="1288" y="386"/>
                </a:lnTo>
                <a:lnTo>
                  <a:pt x="747" y="927"/>
                </a:lnTo>
                <a:lnTo>
                  <a:pt x="516" y="927"/>
                </a:lnTo>
                <a:lnTo>
                  <a:pt x="516" y="696"/>
                </a:lnTo>
                <a:lnTo>
                  <a:pt x="1057" y="155"/>
                </a:lnTo>
                <a:close/>
                <a:moveTo>
                  <a:pt x="1414" y="261"/>
                </a:moveTo>
                <a:lnTo>
                  <a:pt x="1340" y="335"/>
                </a:lnTo>
                <a:lnTo>
                  <a:pt x="1108" y="103"/>
                </a:lnTo>
                <a:lnTo>
                  <a:pt x="1182" y="29"/>
                </a:lnTo>
                <a:cubicBezTo>
                  <a:pt x="1197" y="14"/>
                  <a:pt x="1215" y="6"/>
                  <a:pt x="1237" y="6"/>
                </a:cubicBezTo>
                <a:cubicBezTo>
                  <a:pt x="1258" y="6"/>
                  <a:pt x="1277" y="14"/>
                  <a:pt x="1292" y="29"/>
                </a:cubicBezTo>
                <a:lnTo>
                  <a:pt x="1414" y="151"/>
                </a:lnTo>
                <a:cubicBezTo>
                  <a:pt x="1429" y="166"/>
                  <a:pt x="1437" y="185"/>
                  <a:pt x="1437" y="206"/>
                </a:cubicBezTo>
                <a:cubicBezTo>
                  <a:pt x="1437" y="227"/>
                  <a:pt x="1429" y="246"/>
                  <a:pt x="1414" y="26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k Icon">
            <a:extLst>
              <a:ext uri="{FF2B5EF4-FFF2-40B4-BE49-F238E27FC236}">
                <a16:creationId xmlns:a16="http://schemas.microsoft.com/office/drawing/2014/main" id="{563C6BD2-A51B-4FC7-BA3B-5B4455B28960}"/>
              </a:ext>
            </a:extLst>
          </p:cNvPr>
          <p:cNvSpPr>
            <a:spLocks noChangeAspect="1"/>
          </p:cNvSpPr>
          <p:nvPr/>
        </p:nvSpPr>
        <p:spPr bwMode="auto">
          <a:xfrm>
            <a:off x="6599696" y="2210007"/>
            <a:ext cx="269875" cy="206375"/>
          </a:xfrm>
          <a:custGeom>
            <a:avLst/>
            <a:gdLst>
              <a:gd name="T0" fmla="*/ 1248 w 1248"/>
              <a:gd name="T1" fmla="*/ 187 h 957"/>
              <a:gd name="T2" fmla="*/ 1226 w 1248"/>
              <a:gd name="T3" fmla="*/ 242 h 957"/>
              <a:gd name="T4" fmla="*/ 643 w 1248"/>
              <a:gd name="T5" fmla="*/ 825 h 957"/>
              <a:gd name="T6" fmla="*/ 533 w 1248"/>
              <a:gd name="T7" fmla="*/ 934 h 957"/>
              <a:gd name="T8" fmla="*/ 479 w 1248"/>
              <a:gd name="T9" fmla="*/ 957 h 957"/>
              <a:gd name="T10" fmla="*/ 424 w 1248"/>
              <a:gd name="T11" fmla="*/ 934 h 957"/>
              <a:gd name="T12" fmla="*/ 314 w 1248"/>
              <a:gd name="T13" fmla="*/ 825 h 957"/>
              <a:gd name="T14" fmla="*/ 23 w 1248"/>
              <a:gd name="T15" fmla="*/ 533 h 957"/>
              <a:gd name="T16" fmla="*/ 0 w 1248"/>
              <a:gd name="T17" fmla="*/ 479 h 957"/>
              <a:gd name="T18" fmla="*/ 23 w 1248"/>
              <a:gd name="T19" fmla="*/ 424 h 957"/>
              <a:gd name="T20" fmla="*/ 132 w 1248"/>
              <a:gd name="T21" fmla="*/ 314 h 957"/>
              <a:gd name="T22" fmla="*/ 187 w 1248"/>
              <a:gd name="T23" fmla="*/ 292 h 957"/>
              <a:gd name="T24" fmla="*/ 242 w 1248"/>
              <a:gd name="T25" fmla="*/ 314 h 957"/>
              <a:gd name="T26" fmla="*/ 479 w 1248"/>
              <a:gd name="T27" fmla="*/ 552 h 957"/>
              <a:gd name="T28" fmla="*/ 1007 w 1248"/>
              <a:gd name="T29" fmla="*/ 23 h 957"/>
              <a:gd name="T30" fmla="*/ 1061 w 1248"/>
              <a:gd name="T31" fmla="*/ 0 h 957"/>
              <a:gd name="T32" fmla="*/ 1116 w 1248"/>
              <a:gd name="T33" fmla="*/ 23 h 957"/>
              <a:gd name="T34" fmla="*/ 1226 w 1248"/>
              <a:gd name="T35" fmla="*/ 132 h 957"/>
              <a:gd name="T36" fmla="*/ 1248 w 1248"/>
              <a:gd name="T37" fmla="*/ 187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8" h="957">
                <a:moveTo>
                  <a:pt x="1248" y="187"/>
                </a:moveTo>
                <a:cubicBezTo>
                  <a:pt x="1248" y="209"/>
                  <a:pt x="1241" y="227"/>
                  <a:pt x="1226" y="242"/>
                </a:cubicBezTo>
                <a:lnTo>
                  <a:pt x="643" y="825"/>
                </a:lnTo>
                <a:lnTo>
                  <a:pt x="533" y="934"/>
                </a:lnTo>
                <a:cubicBezTo>
                  <a:pt x="518" y="949"/>
                  <a:pt x="500" y="957"/>
                  <a:pt x="479" y="957"/>
                </a:cubicBezTo>
                <a:cubicBezTo>
                  <a:pt x="457" y="957"/>
                  <a:pt x="439" y="949"/>
                  <a:pt x="424" y="934"/>
                </a:cubicBezTo>
                <a:lnTo>
                  <a:pt x="314" y="825"/>
                </a:lnTo>
                <a:lnTo>
                  <a:pt x="23" y="533"/>
                </a:lnTo>
                <a:cubicBezTo>
                  <a:pt x="8" y="518"/>
                  <a:pt x="0" y="500"/>
                  <a:pt x="0" y="479"/>
                </a:cubicBezTo>
                <a:cubicBezTo>
                  <a:pt x="0" y="457"/>
                  <a:pt x="8" y="439"/>
                  <a:pt x="23" y="424"/>
                </a:cubicBezTo>
                <a:lnTo>
                  <a:pt x="132" y="314"/>
                </a:lnTo>
                <a:cubicBezTo>
                  <a:pt x="147" y="299"/>
                  <a:pt x="166" y="292"/>
                  <a:pt x="187" y="292"/>
                </a:cubicBezTo>
                <a:cubicBezTo>
                  <a:pt x="209" y="292"/>
                  <a:pt x="227" y="299"/>
                  <a:pt x="242" y="314"/>
                </a:cubicBezTo>
                <a:lnTo>
                  <a:pt x="479" y="552"/>
                </a:lnTo>
                <a:lnTo>
                  <a:pt x="1007" y="23"/>
                </a:lnTo>
                <a:cubicBezTo>
                  <a:pt x="1022" y="8"/>
                  <a:pt x="1040" y="0"/>
                  <a:pt x="1061" y="0"/>
                </a:cubicBezTo>
                <a:cubicBezTo>
                  <a:pt x="1083" y="0"/>
                  <a:pt x="1101" y="8"/>
                  <a:pt x="1116" y="23"/>
                </a:cubicBezTo>
                <a:lnTo>
                  <a:pt x="1226" y="132"/>
                </a:lnTo>
                <a:cubicBezTo>
                  <a:pt x="1241" y="147"/>
                  <a:pt x="1248" y="166"/>
                  <a:pt x="1248" y="18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k Icon">
            <a:extLst>
              <a:ext uri="{FF2B5EF4-FFF2-40B4-BE49-F238E27FC236}">
                <a16:creationId xmlns:a16="http://schemas.microsoft.com/office/drawing/2014/main" id="{6F2C3050-3E6E-41A3-B572-A093810F7E15}"/>
              </a:ext>
            </a:extLst>
          </p:cNvPr>
          <p:cNvSpPr>
            <a:spLocks noChangeAspect="1"/>
          </p:cNvSpPr>
          <p:nvPr/>
        </p:nvSpPr>
        <p:spPr bwMode="auto">
          <a:xfrm>
            <a:off x="6599696" y="2580044"/>
            <a:ext cx="269875" cy="206375"/>
          </a:xfrm>
          <a:custGeom>
            <a:avLst/>
            <a:gdLst>
              <a:gd name="T0" fmla="*/ 1248 w 1248"/>
              <a:gd name="T1" fmla="*/ 187 h 957"/>
              <a:gd name="T2" fmla="*/ 1226 w 1248"/>
              <a:gd name="T3" fmla="*/ 242 h 957"/>
              <a:gd name="T4" fmla="*/ 643 w 1248"/>
              <a:gd name="T5" fmla="*/ 825 h 957"/>
              <a:gd name="T6" fmla="*/ 533 w 1248"/>
              <a:gd name="T7" fmla="*/ 934 h 957"/>
              <a:gd name="T8" fmla="*/ 479 w 1248"/>
              <a:gd name="T9" fmla="*/ 957 h 957"/>
              <a:gd name="T10" fmla="*/ 424 w 1248"/>
              <a:gd name="T11" fmla="*/ 934 h 957"/>
              <a:gd name="T12" fmla="*/ 314 w 1248"/>
              <a:gd name="T13" fmla="*/ 825 h 957"/>
              <a:gd name="T14" fmla="*/ 23 w 1248"/>
              <a:gd name="T15" fmla="*/ 533 h 957"/>
              <a:gd name="T16" fmla="*/ 0 w 1248"/>
              <a:gd name="T17" fmla="*/ 479 h 957"/>
              <a:gd name="T18" fmla="*/ 23 w 1248"/>
              <a:gd name="T19" fmla="*/ 424 h 957"/>
              <a:gd name="T20" fmla="*/ 132 w 1248"/>
              <a:gd name="T21" fmla="*/ 314 h 957"/>
              <a:gd name="T22" fmla="*/ 187 w 1248"/>
              <a:gd name="T23" fmla="*/ 292 h 957"/>
              <a:gd name="T24" fmla="*/ 242 w 1248"/>
              <a:gd name="T25" fmla="*/ 314 h 957"/>
              <a:gd name="T26" fmla="*/ 479 w 1248"/>
              <a:gd name="T27" fmla="*/ 552 h 957"/>
              <a:gd name="T28" fmla="*/ 1007 w 1248"/>
              <a:gd name="T29" fmla="*/ 23 h 957"/>
              <a:gd name="T30" fmla="*/ 1061 w 1248"/>
              <a:gd name="T31" fmla="*/ 0 h 957"/>
              <a:gd name="T32" fmla="*/ 1116 w 1248"/>
              <a:gd name="T33" fmla="*/ 23 h 957"/>
              <a:gd name="T34" fmla="*/ 1226 w 1248"/>
              <a:gd name="T35" fmla="*/ 132 h 957"/>
              <a:gd name="T36" fmla="*/ 1248 w 1248"/>
              <a:gd name="T37" fmla="*/ 187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8" h="957">
                <a:moveTo>
                  <a:pt x="1248" y="187"/>
                </a:moveTo>
                <a:cubicBezTo>
                  <a:pt x="1248" y="209"/>
                  <a:pt x="1241" y="227"/>
                  <a:pt x="1226" y="242"/>
                </a:cubicBezTo>
                <a:lnTo>
                  <a:pt x="643" y="825"/>
                </a:lnTo>
                <a:lnTo>
                  <a:pt x="533" y="934"/>
                </a:lnTo>
                <a:cubicBezTo>
                  <a:pt x="518" y="949"/>
                  <a:pt x="500" y="957"/>
                  <a:pt x="479" y="957"/>
                </a:cubicBezTo>
                <a:cubicBezTo>
                  <a:pt x="457" y="957"/>
                  <a:pt x="439" y="949"/>
                  <a:pt x="424" y="934"/>
                </a:cubicBezTo>
                <a:lnTo>
                  <a:pt x="314" y="825"/>
                </a:lnTo>
                <a:lnTo>
                  <a:pt x="23" y="533"/>
                </a:lnTo>
                <a:cubicBezTo>
                  <a:pt x="8" y="518"/>
                  <a:pt x="0" y="500"/>
                  <a:pt x="0" y="479"/>
                </a:cubicBezTo>
                <a:cubicBezTo>
                  <a:pt x="0" y="457"/>
                  <a:pt x="8" y="439"/>
                  <a:pt x="23" y="424"/>
                </a:cubicBezTo>
                <a:lnTo>
                  <a:pt x="132" y="314"/>
                </a:lnTo>
                <a:cubicBezTo>
                  <a:pt x="147" y="299"/>
                  <a:pt x="166" y="292"/>
                  <a:pt x="187" y="292"/>
                </a:cubicBezTo>
                <a:cubicBezTo>
                  <a:pt x="209" y="292"/>
                  <a:pt x="227" y="299"/>
                  <a:pt x="242" y="314"/>
                </a:cubicBezTo>
                <a:lnTo>
                  <a:pt x="479" y="552"/>
                </a:lnTo>
                <a:lnTo>
                  <a:pt x="1007" y="23"/>
                </a:lnTo>
                <a:cubicBezTo>
                  <a:pt x="1022" y="8"/>
                  <a:pt x="1040" y="0"/>
                  <a:pt x="1061" y="0"/>
                </a:cubicBezTo>
                <a:cubicBezTo>
                  <a:pt x="1083" y="0"/>
                  <a:pt x="1101" y="8"/>
                  <a:pt x="1116" y="23"/>
                </a:cubicBezTo>
                <a:lnTo>
                  <a:pt x="1226" y="132"/>
                </a:lnTo>
                <a:cubicBezTo>
                  <a:pt x="1241" y="147"/>
                  <a:pt x="1248" y="166"/>
                  <a:pt x="1248" y="18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k Icon">
            <a:extLst>
              <a:ext uri="{FF2B5EF4-FFF2-40B4-BE49-F238E27FC236}">
                <a16:creationId xmlns:a16="http://schemas.microsoft.com/office/drawing/2014/main" id="{C9E1D44A-4C77-4925-BC3E-CDB44569E12B}"/>
              </a:ext>
            </a:extLst>
          </p:cNvPr>
          <p:cNvSpPr>
            <a:spLocks noChangeAspect="1"/>
          </p:cNvSpPr>
          <p:nvPr/>
        </p:nvSpPr>
        <p:spPr bwMode="auto">
          <a:xfrm>
            <a:off x="6599696" y="2929839"/>
            <a:ext cx="269875" cy="206375"/>
          </a:xfrm>
          <a:custGeom>
            <a:avLst/>
            <a:gdLst>
              <a:gd name="T0" fmla="*/ 1248 w 1248"/>
              <a:gd name="T1" fmla="*/ 187 h 957"/>
              <a:gd name="T2" fmla="*/ 1226 w 1248"/>
              <a:gd name="T3" fmla="*/ 242 h 957"/>
              <a:gd name="T4" fmla="*/ 643 w 1248"/>
              <a:gd name="T5" fmla="*/ 825 h 957"/>
              <a:gd name="T6" fmla="*/ 533 w 1248"/>
              <a:gd name="T7" fmla="*/ 934 h 957"/>
              <a:gd name="T8" fmla="*/ 479 w 1248"/>
              <a:gd name="T9" fmla="*/ 957 h 957"/>
              <a:gd name="T10" fmla="*/ 424 w 1248"/>
              <a:gd name="T11" fmla="*/ 934 h 957"/>
              <a:gd name="T12" fmla="*/ 314 w 1248"/>
              <a:gd name="T13" fmla="*/ 825 h 957"/>
              <a:gd name="T14" fmla="*/ 23 w 1248"/>
              <a:gd name="T15" fmla="*/ 533 h 957"/>
              <a:gd name="T16" fmla="*/ 0 w 1248"/>
              <a:gd name="T17" fmla="*/ 479 h 957"/>
              <a:gd name="T18" fmla="*/ 23 w 1248"/>
              <a:gd name="T19" fmla="*/ 424 h 957"/>
              <a:gd name="T20" fmla="*/ 132 w 1248"/>
              <a:gd name="T21" fmla="*/ 314 h 957"/>
              <a:gd name="T22" fmla="*/ 187 w 1248"/>
              <a:gd name="T23" fmla="*/ 292 h 957"/>
              <a:gd name="T24" fmla="*/ 242 w 1248"/>
              <a:gd name="T25" fmla="*/ 314 h 957"/>
              <a:gd name="T26" fmla="*/ 479 w 1248"/>
              <a:gd name="T27" fmla="*/ 552 h 957"/>
              <a:gd name="T28" fmla="*/ 1007 w 1248"/>
              <a:gd name="T29" fmla="*/ 23 h 957"/>
              <a:gd name="T30" fmla="*/ 1061 w 1248"/>
              <a:gd name="T31" fmla="*/ 0 h 957"/>
              <a:gd name="T32" fmla="*/ 1116 w 1248"/>
              <a:gd name="T33" fmla="*/ 23 h 957"/>
              <a:gd name="T34" fmla="*/ 1226 w 1248"/>
              <a:gd name="T35" fmla="*/ 132 h 957"/>
              <a:gd name="T36" fmla="*/ 1248 w 1248"/>
              <a:gd name="T37" fmla="*/ 187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8" h="957">
                <a:moveTo>
                  <a:pt x="1248" y="187"/>
                </a:moveTo>
                <a:cubicBezTo>
                  <a:pt x="1248" y="209"/>
                  <a:pt x="1241" y="227"/>
                  <a:pt x="1226" y="242"/>
                </a:cubicBezTo>
                <a:lnTo>
                  <a:pt x="643" y="825"/>
                </a:lnTo>
                <a:lnTo>
                  <a:pt x="533" y="934"/>
                </a:lnTo>
                <a:cubicBezTo>
                  <a:pt x="518" y="949"/>
                  <a:pt x="500" y="957"/>
                  <a:pt x="479" y="957"/>
                </a:cubicBezTo>
                <a:cubicBezTo>
                  <a:pt x="457" y="957"/>
                  <a:pt x="439" y="949"/>
                  <a:pt x="424" y="934"/>
                </a:cubicBezTo>
                <a:lnTo>
                  <a:pt x="314" y="825"/>
                </a:lnTo>
                <a:lnTo>
                  <a:pt x="23" y="533"/>
                </a:lnTo>
                <a:cubicBezTo>
                  <a:pt x="8" y="518"/>
                  <a:pt x="0" y="500"/>
                  <a:pt x="0" y="479"/>
                </a:cubicBezTo>
                <a:cubicBezTo>
                  <a:pt x="0" y="457"/>
                  <a:pt x="8" y="439"/>
                  <a:pt x="23" y="424"/>
                </a:cubicBezTo>
                <a:lnTo>
                  <a:pt x="132" y="314"/>
                </a:lnTo>
                <a:cubicBezTo>
                  <a:pt x="147" y="299"/>
                  <a:pt x="166" y="292"/>
                  <a:pt x="187" y="292"/>
                </a:cubicBezTo>
                <a:cubicBezTo>
                  <a:pt x="209" y="292"/>
                  <a:pt x="227" y="299"/>
                  <a:pt x="242" y="314"/>
                </a:cubicBezTo>
                <a:lnTo>
                  <a:pt x="479" y="552"/>
                </a:lnTo>
                <a:lnTo>
                  <a:pt x="1007" y="23"/>
                </a:lnTo>
                <a:cubicBezTo>
                  <a:pt x="1022" y="8"/>
                  <a:pt x="1040" y="0"/>
                  <a:pt x="1061" y="0"/>
                </a:cubicBezTo>
                <a:cubicBezTo>
                  <a:pt x="1083" y="0"/>
                  <a:pt x="1101" y="8"/>
                  <a:pt x="1116" y="23"/>
                </a:cubicBezTo>
                <a:lnTo>
                  <a:pt x="1226" y="132"/>
                </a:lnTo>
                <a:cubicBezTo>
                  <a:pt x="1241" y="147"/>
                  <a:pt x="1248" y="166"/>
                  <a:pt x="1248" y="18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h2">
            <a:extLst>
              <a:ext uri="{FF2B5EF4-FFF2-40B4-BE49-F238E27FC236}">
                <a16:creationId xmlns:a16="http://schemas.microsoft.com/office/drawing/2014/main" id="{19AF9B3A-C9A0-45D0-878E-E0815556F44D}"/>
              </a:ext>
            </a:extLst>
          </p:cNvPr>
          <p:cNvSpPr txBox="1"/>
          <p:nvPr/>
        </p:nvSpPr>
        <p:spPr>
          <a:xfrm>
            <a:off x="326142" y="3300262"/>
            <a:ext cx="2608406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Geschlossene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Boards</a:t>
            </a:r>
          </a:p>
        </p:txBody>
      </p:sp>
      <p:sp>
        <p:nvSpPr>
          <p:cNvPr id="103" name="Caret Down Icon">
            <a:extLst>
              <a:ext uri="{FF2B5EF4-FFF2-40B4-BE49-F238E27FC236}">
                <a16:creationId xmlns:a16="http://schemas.microsoft.com/office/drawing/2014/main" id="{1DDAB189-928C-420C-9845-BB67813D3DAE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85411" y="3434128"/>
            <a:ext cx="179388" cy="101600"/>
          </a:xfrm>
          <a:custGeom>
            <a:avLst/>
            <a:gdLst>
              <a:gd name="T0" fmla="*/ 824 w 824"/>
              <a:gd name="T1" fmla="*/ 52 h 464"/>
              <a:gd name="T2" fmla="*/ 809 w 824"/>
              <a:gd name="T3" fmla="*/ 88 h 464"/>
              <a:gd name="T4" fmla="*/ 448 w 824"/>
              <a:gd name="T5" fmla="*/ 449 h 464"/>
              <a:gd name="T6" fmla="*/ 412 w 824"/>
              <a:gd name="T7" fmla="*/ 464 h 464"/>
              <a:gd name="T8" fmla="*/ 376 w 824"/>
              <a:gd name="T9" fmla="*/ 449 h 464"/>
              <a:gd name="T10" fmla="*/ 15 w 824"/>
              <a:gd name="T11" fmla="*/ 88 h 464"/>
              <a:gd name="T12" fmla="*/ 0 w 824"/>
              <a:gd name="T13" fmla="*/ 52 h 464"/>
              <a:gd name="T14" fmla="*/ 15 w 824"/>
              <a:gd name="T15" fmla="*/ 15 h 464"/>
              <a:gd name="T16" fmla="*/ 51 w 824"/>
              <a:gd name="T17" fmla="*/ 0 h 464"/>
              <a:gd name="T18" fmla="*/ 772 w 824"/>
              <a:gd name="T19" fmla="*/ 0 h 464"/>
              <a:gd name="T20" fmla="*/ 809 w 824"/>
              <a:gd name="T21" fmla="*/ 15 h 464"/>
              <a:gd name="T22" fmla="*/ 824 w 824"/>
              <a:gd name="T23" fmla="*/ 52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4" h="464">
                <a:moveTo>
                  <a:pt x="824" y="52"/>
                </a:moveTo>
                <a:cubicBezTo>
                  <a:pt x="824" y="66"/>
                  <a:pt x="819" y="78"/>
                  <a:pt x="809" y="88"/>
                </a:cubicBezTo>
                <a:lnTo>
                  <a:pt x="448" y="449"/>
                </a:lnTo>
                <a:cubicBezTo>
                  <a:pt x="438" y="459"/>
                  <a:pt x="426" y="464"/>
                  <a:pt x="412" y="464"/>
                </a:cubicBezTo>
                <a:cubicBezTo>
                  <a:pt x="398" y="464"/>
                  <a:pt x="386" y="459"/>
                  <a:pt x="376" y="449"/>
                </a:cubicBezTo>
                <a:lnTo>
                  <a:pt x="15" y="88"/>
                </a:lnTo>
                <a:cubicBezTo>
                  <a:pt x="5" y="78"/>
                  <a:pt x="0" y="66"/>
                  <a:pt x="0" y="52"/>
                </a:cubicBezTo>
                <a:cubicBezTo>
                  <a:pt x="0" y="38"/>
                  <a:pt x="5" y="26"/>
                  <a:pt x="15" y="15"/>
                </a:cubicBezTo>
                <a:cubicBezTo>
                  <a:pt x="25" y="5"/>
                  <a:pt x="37" y="0"/>
                  <a:pt x="51" y="0"/>
                </a:cubicBezTo>
                <a:lnTo>
                  <a:pt x="772" y="0"/>
                </a:lnTo>
                <a:cubicBezTo>
                  <a:pt x="786" y="0"/>
                  <a:pt x="799" y="5"/>
                  <a:pt x="809" y="15"/>
                </a:cubicBezTo>
                <a:cubicBezTo>
                  <a:pt x="819" y="26"/>
                  <a:pt x="824" y="38"/>
                  <a:pt x="824" y="5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h2">
            <a:extLst>
              <a:ext uri="{FF2B5EF4-FFF2-40B4-BE49-F238E27FC236}">
                <a16:creationId xmlns:a16="http://schemas.microsoft.com/office/drawing/2014/main" id="{96EFA542-7B77-4D69-8F69-5934CF56B11F}"/>
              </a:ext>
            </a:extLst>
          </p:cNvPr>
          <p:cNvSpPr txBox="1"/>
          <p:nvPr/>
        </p:nvSpPr>
        <p:spPr>
          <a:xfrm>
            <a:off x="365036" y="3780425"/>
            <a:ext cx="2121093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Kategorien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ret Down Icon">
            <a:extLst>
              <a:ext uri="{FF2B5EF4-FFF2-40B4-BE49-F238E27FC236}">
                <a16:creationId xmlns:a16="http://schemas.microsoft.com/office/drawing/2014/main" id="{3C2D8B4E-89B5-4A3A-B98A-F2193B3A1ABB}"/>
              </a:ext>
            </a:extLst>
          </p:cNvPr>
          <p:cNvSpPr>
            <a:spLocks noChangeAspect="1"/>
          </p:cNvSpPr>
          <p:nvPr/>
        </p:nvSpPr>
        <p:spPr bwMode="auto">
          <a:xfrm>
            <a:off x="224305" y="3914291"/>
            <a:ext cx="179388" cy="101600"/>
          </a:xfrm>
          <a:custGeom>
            <a:avLst/>
            <a:gdLst>
              <a:gd name="T0" fmla="*/ 824 w 824"/>
              <a:gd name="T1" fmla="*/ 52 h 464"/>
              <a:gd name="T2" fmla="*/ 809 w 824"/>
              <a:gd name="T3" fmla="*/ 88 h 464"/>
              <a:gd name="T4" fmla="*/ 448 w 824"/>
              <a:gd name="T5" fmla="*/ 449 h 464"/>
              <a:gd name="T6" fmla="*/ 412 w 824"/>
              <a:gd name="T7" fmla="*/ 464 h 464"/>
              <a:gd name="T8" fmla="*/ 376 w 824"/>
              <a:gd name="T9" fmla="*/ 449 h 464"/>
              <a:gd name="T10" fmla="*/ 15 w 824"/>
              <a:gd name="T11" fmla="*/ 88 h 464"/>
              <a:gd name="T12" fmla="*/ 0 w 824"/>
              <a:gd name="T13" fmla="*/ 52 h 464"/>
              <a:gd name="T14" fmla="*/ 15 w 824"/>
              <a:gd name="T15" fmla="*/ 15 h 464"/>
              <a:gd name="T16" fmla="*/ 51 w 824"/>
              <a:gd name="T17" fmla="*/ 0 h 464"/>
              <a:gd name="T18" fmla="*/ 772 w 824"/>
              <a:gd name="T19" fmla="*/ 0 h 464"/>
              <a:gd name="T20" fmla="*/ 809 w 824"/>
              <a:gd name="T21" fmla="*/ 15 h 464"/>
              <a:gd name="T22" fmla="*/ 824 w 824"/>
              <a:gd name="T23" fmla="*/ 52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4" h="464">
                <a:moveTo>
                  <a:pt x="824" y="52"/>
                </a:moveTo>
                <a:cubicBezTo>
                  <a:pt x="824" y="66"/>
                  <a:pt x="819" y="78"/>
                  <a:pt x="809" y="88"/>
                </a:cubicBezTo>
                <a:lnTo>
                  <a:pt x="448" y="449"/>
                </a:lnTo>
                <a:cubicBezTo>
                  <a:pt x="438" y="459"/>
                  <a:pt x="426" y="464"/>
                  <a:pt x="412" y="464"/>
                </a:cubicBezTo>
                <a:cubicBezTo>
                  <a:pt x="398" y="464"/>
                  <a:pt x="386" y="459"/>
                  <a:pt x="376" y="449"/>
                </a:cubicBezTo>
                <a:lnTo>
                  <a:pt x="15" y="88"/>
                </a:lnTo>
                <a:cubicBezTo>
                  <a:pt x="5" y="78"/>
                  <a:pt x="0" y="66"/>
                  <a:pt x="0" y="52"/>
                </a:cubicBezTo>
                <a:cubicBezTo>
                  <a:pt x="0" y="38"/>
                  <a:pt x="5" y="26"/>
                  <a:pt x="15" y="15"/>
                </a:cubicBezTo>
                <a:cubicBezTo>
                  <a:pt x="25" y="5"/>
                  <a:pt x="37" y="0"/>
                  <a:pt x="51" y="0"/>
                </a:cubicBezTo>
                <a:lnTo>
                  <a:pt x="772" y="0"/>
                </a:lnTo>
                <a:cubicBezTo>
                  <a:pt x="786" y="0"/>
                  <a:pt x="799" y="5"/>
                  <a:pt x="809" y="15"/>
                </a:cubicBezTo>
                <a:cubicBezTo>
                  <a:pt x="819" y="26"/>
                  <a:pt x="824" y="38"/>
                  <a:pt x="824" y="5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0086215-092C-40E2-A967-9C3EEB41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05415"/>
              </p:ext>
            </p:extLst>
          </p:nvPr>
        </p:nvGraphicFramePr>
        <p:xfrm>
          <a:off x="233897" y="4665023"/>
          <a:ext cx="7356017" cy="14833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173575">
                  <a:extLst>
                    <a:ext uri="{9D8B030D-6E8A-4147-A177-3AD203B41FA5}">
                      <a16:colId xmlns:a16="http://schemas.microsoft.com/office/drawing/2014/main" val="3063783136"/>
                    </a:ext>
                  </a:extLst>
                </a:gridCol>
                <a:gridCol w="2182442">
                  <a:extLst>
                    <a:ext uri="{9D8B030D-6E8A-4147-A177-3AD203B41FA5}">
                      <a16:colId xmlns:a16="http://schemas.microsoft.com/office/drawing/2014/main" val="356105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Aktionen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8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Art Boards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Scripting Boards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1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Story Boards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62682"/>
                  </a:ext>
                </a:extLst>
              </a:tr>
            </a:tbl>
          </a:graphicData>
        </a:graphic>
      </p:graphicFrame>
      <p:sp>
        <p:nvSpPr>
          <p:cNvPr id="33" name="Edit Icon">
            <a:extLst>
              <a:ext uri="{FF2B5EF4-FFF2-40B4-BE49-F238E27FC236}">
                <a16:creationId xmlns:a16="http://schemas.microsoft.com/office/drawing/2014/main" id="{32EACFB7-EEB3-4C69-82AA-D9F8FF00EF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90793" y="5088647"/>
            <a:ext cx="309563" cy="244475"/>
          </a:xfrm>
          <a:custGeom>
            <a:avLst/>
            <a:gdLst>
              <a:gd name="T0" fmla="*/ 715 w 1437"/>
              <a:gd name="T1" fmla="*/ 850 h 1133"/>
              <a:gd name="T2" fmla="*/ 809 w 1437"/>
              <a:gd name="T3" fmla="*/ 757 h 1133"/>
              <a:gd name="T4" fmla="*/ 686 w 1437"/>
              <a:gd name="T5" fmla="*/ 634 h 1133"/>
              <a:gd name="T6" fmla="*/ 593 w 1437"/>
              <a:gd name="T7" fmla="*/ 728 h 1133"/>
              <a:gd name="T8" fmla="*/ 593 w 1437"/>
              <a:gd name="T9" fmla="*/ 773 h 1133"/>
              <a:gd name="T10" fmla="*/ 670 w 1437"/>
              <a:gd name="T11" fmla="*/ 773 h 1133"/>
              <a:gd name="T12" fmla="*/ 670 w 1437"/>
              <a:gd name="T13" fmla="*/ 850 h 1133"/>
              <a:gd name="T14" fmla="*/ 715 w 1437"/>
              <a:gd name="T15" fmla="*/ 850 h 1133"/>
              <a:gd name="T16" fmla="*/ 1069 w 1437"/>
              <a:gd name="T17" fmla="*/ 270 h 1133"/>
              <a:gd name="T18" fmla="*/ 1043 w 1437"/>
              <a:gd name="T19" fmla="*/ 271 h 1133"/>
              <a:gd name="T20" fmla="*/ 761 w 1437"/>
              <a:gd name="T21" fmla="*/ 553 h 1133"/>
              <a:gd name="T22" fmla="*/ 760 w 1437"/>
              <a:gd name="T23" fmla="*/ 580 h 1133"/>
              <a:gd name="T24" fmla="*/ 787 w 1437"/>
              <a:gd name="T25" fmla="*/ 579 h 1133"/>
              <a:gd name="T26" fmla="*/ 1069 w 1437"/>
              <a:gd name="T27" fmla="*/ 297 h 1133"/>
              <a:gd name="T28" fmla="*/ 1069 w 1437"/>
              <a:gd name="T29" fmla="*/ 270 h 1133"/>
              <a:gd name="T30" fmla="*/ 1134 w 1437"/>
              <a:gd name="T31" fmla="*/ 749 h 1133"/>
              <a:gd name="T32" fmla="*/ 1134 w 1437"/>
              <a:gd name="T33" fmla="*/ 902 h 1133"/>
              <a:gd name="T34" fmla="*/ 1066 w 1437"/>
              <a:gd name="T35" fmla="*/ 1065 h 1133"/>
              <a:gd name="T36" fmla="*/ 902 w 1437"/>
              <a:gd name="T37" fmla="*/ 1133 h 1133"/>
              <a:gd name="T38" fmla="*/ 232 w 1437"/>
              <a:gd name="T39" fmla="*/ 1133 h 1133"/>
              <a:gd name="T40" fmla="*/ 68 w 1437"/>
              <a:gd name="T41" fmla="*/ 1065 h 1133"/>
              <a:gd name="T42" fmla="*/ 0 w 1437"/>
              <a:gd name="T43" fmla="*/ 902 h 1133"/>
              <a:gd name="T44" fmla="*/ 0 w 1437"/>
              <a:gd name="T45" fmla="*/ 232 h 1133"/>
              <a:gd name="T46" fmla="*/ 68 w 1437"/>
              <a:gd name="T47" fmla="*/ 68 h 1133"/>
              <a:gd name="T48" fmla="*/ 232 w 1437"/>
              <a:gd name="T49" fmla="*/ 0 h 1133"/>
              <a:gd name="T50" fmla="*/ 902 w 1437"/>
              <a:gd name="T51" fmla="*/ 0 h 1133"/>
              <a:gd name="T52" fmla="*/ 996 w 1437"/>
              <a:gd name="T53" fmla="*/ 20 h 1133"/>
              <a:gd name="T54" fmla="*/ 1011 w 1437"/>
              <a:gd name="T55" fmla="*/ 39 h 1133"/>
              <a:gd name="T56" fmla="*/ 1003 w 1437"/>
              <a:gd name="T57" fmla="*/ 62 h 1133"/>
              <a:gd name="T58" fmla="*/ 964 w 1437"/>
              <a:gd name="T59" fmla="*/ 101 h 1133"/>
              <a:gd name="T60" fmla="*/ 938 w 1437"/>
              <a:gd name="T61" fmla="*/ 108 h 1133"/>
              <a:gd name="T62" fmla="*/ 902 w 1437"/>
              <a:gd name="T63" fmla="*/ 103 h 1133"/>
              <a:gd name="T64" fmla="*/ 232 w 1437"/>
              <a:gd name="T65" fmla="*/ 103 h 1133"/>
              <a:gd name="T66" fmla="*/ 141 w 1437"/>
              <a:gd name="T67" fmla="*/ 141 h 1133"/>
              <a:gd name="T68" fmla="*/ 103 w 1437"/>
              <a:gd name="T69" fmla="*/ 232 h 1133"/>
              <a:gd name="T70" fmla="*/ 103 w 1437"/>
              <a:gd name="T71" fmla="*/ 902 h 1133"/>
              <a:gd name="T72" fmla="*/ 141 w 1437"/>
              <a:gd name="T73" fmla="*/ 993 h 1133"/>
              <a:gd name="T74" fmla="*/ 232 w 1437"/>
              <a:gd name="T75" fmla="*/ 1030 h 1133"/>
              <a:gd name="T76" fmla="*/ 902 w 1437"/>
              <a:gd name="T77" fmla="*/ 1030 h 1133"/>
              <a:gd name="T78" fmla="*/ 993 w 1437"/>
              <a:gd name="T79" fmla="*/ 993 h 1133"/>
              <a:gd name="T80" fmla="*/ 1031 w 1437"/>
              <a:gd name="T81" fmla="*/ 902 h 1133"/>
              <a:gd name="T82" fmla="*/ 1031 w 1437"/>
              <a:gd name="T83" fmla="*/ 800 h 1133"/>
              <a:gd name="T84" fmla="*/ 1038 w 1437"/>
              <a:gd name="T85" fmla="*/ 782 h 1133"/>
              <a:gd name="T86" fmla="*/ 1090 w 1437"/>
              <a:gd name="T87" fmla="*/ 731 h 1133"/>
              <a:gd name="T88" fmla="*/ 1118 w 1437"/>
              <a:gd name="T89" fmla="*/ 725 h 1133"/>
              <a:gd name="T90" fmla="*/ 1134 w 1437"/>
              <a:gd name="T91" fmla="*/ 749 h 1133"/>
              <a:gd name="T92" fmla="*/ 1057 w 1437"/>
              <a:gd name="T93" fmla="*/ 155 h 1133"/>
              <a:gd name="T94" fmla="*/ 1288 w 1437"/>
              <a:gd name="T95" fmla="*/ 386 h 1133"/>
              <a:gd name="T96" fmla="*/ 747 w 1437"/>
              <a:gd name="T97" fmla="*/ 927 h 1133"/>
              <a:gd name="T98" fmla="*/ 516 w 1437"/>
              <a:gd name="T99" fmla="*/ 927 h 1133"/>
              <a:gd name="T100" fmla="*/ 516 w 1437"/>
              <a:gd name="T101" fmla="*/ 696 h 1133"/>
              <a:gd name="T102" fmla="*/ 1057 w 1437"/>
              <a:gd name="T103" fmla="*/ 155 h 1133"/>
              <a:gd name="T104" fmla="*/ 1414 w 1437"/>
              <a:gd name="T105" fmla="*/ 261 h 1133"/>
              <a:gd name="T106" fmla="*/ 1340 w 1437"/>
              <a:gd name="T107" fmla="*/ 335 h 1133"/>
              <a:gd name="T108" fmla="*/ 1108 w 1437"/>
              <a:gd name="T109" fmla="*/ 103 h 1133"/>
              <a:gd name="T110" fmla="*/ 1182 w 1437"/>
              <a:gd name="T111" fmla="*/ 29 h 1133"/>
              <a:gd name="T112" fmla="*/ 1237 w 1437"/>
              <a:gd name="T113" fmla="*/ 6 h 1133"/>
              <a:gd name="T114" fmla="*/ 1292 w 1437"/>
              <a:gd name="T115" fmla="*/ 29 h 1133"/>
              <a:gd name="T116" fmla="*/ 1414 w 1437"/>
              <a:gd name="T117" fmla="*/ 151 h 1133"/>
              <a:gd name="T118" fmla="*/ 1437 w 1437"/>
              <a:gd name="T119" fmla="*/ 206 h 1133"/>
              <a:gd name="T120" fmla="*/ 1414 w 1437"/>
              <a:gd name="T121" fmla="*/ 26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37" h="1133">
                <a:moveTo>
                  <a:pt x="715" y="850"/>
                </a:moveTo>
                <a:lnTo>
                  <a:pt x="809" y="757"/>
                </a:lnTo>
                <a:lnTo>
                  <a:pt x="686" y="634"/>
                </a:lnTo>
                <a:lnTo>
                  <a:pt x="593" y="728"/>
                </a:lnTo>
                <a:lnTo>
                  <a:pt x="593" y="773"/>
                </a:lnTo>
                <a:lnTo>
                  <a:pt x="670" y="773"/>
                </a:lnTo>
                <a:lnTo>
                  <a:pt x="670" y="850"/>
                </a:lnTo>
                <a:lnTo>
                  <a:pt x="715" y="850"/>
                </a:lnTo>
                <a:close/>
                <a:moveTo>
                  <a:pt x="1069" y="270"/>
                </a:moveTo>
                <a:cubicBezTo>
                  <a:pt x="1061" y="262"/>
                  <a:pt x="1052" y="262"/>
                  <a:pt x="1043" y="271"/>
                </a:cubicBezTo>
                <a:lnTo>
                  <a:pt x="761" y="553"/>
                </a:lnTo>
                <a:cubicBezTo>
                  <a:pt x="752" y="562"/>
                  <a:pt x="752" y="571"/>
                  <a:pt x="760" y="580"/>
                </a:cubicBezTo>
                <a:cubicBezTo>
                  <a:pt x="769" y="588"/>
                  <a:pt x="778" y="588"/>
                  <a:pt x="787" y="579"/>
                </a:cubicBezTo>
                <a:lnTo>
                  <a:pt x="1069" y="297"/>
                </a:lnTo>
                <a:cubicBezTo>
                  <a:pt x="1078" y="288"/>
                  <a:pt x="1078" y="279"/>
                  <a:pt x="1069" y="270"/>
                </a:cubicBezTo>
                <a:close/>
                <a:moveTo>
                  <a:pt x="1134" y="749"/>
                </a:moveTo>
                <a:lnTo>
                  <a:pt x="1134" y="902"/>
                </a:lnTo>
                <a:cubicBezTo>
                  <a:pt x="1134" y="965"/>
                  <a:pt x="1111" y="1020"/>
                  <a:pt x="1066" y="1065"/>
                </a:cubicBezTo>
                <a:cubicBezTo>
                  <a:pt x="1020" y="1111"/>
                  <a:pt x="966" y="1133"/>
                  <a:pt x="902" y="1133"/>
                </a:cubicBezTo>
                <a:lnTo>
                  <a:pt x="232" y="1133"/>
                </a:lnTo>
                <a:cubicBezTo>
                  <a:pt x="168" y="1133"/>
                  <a:pt x="114" y="1111"/>
                  <a:pt x="68" y="1065"/>
                </a:cubicBezTo>
                <a:cubicBezTo>
                  <a:pt x="23" y="1020"/>
                  <a:pt x="0" y="965"/>
                  <a:pt x="0" y="902"/>
                </a:cubicBezTo>
                <a:lnTo>
                  <a:pt x="0" y="232"/>
                </a:lnTo>
                <a:cubicBezTo>
                  <a:pt x="0" y="168"/>
                  <a:pt x="23" y="113"/>
                  <a:pt x="68" y="68"/>
                </a:cubicBezTo>
                <a:cubicBezTo>
                  <a:pt x="114" y="23"/>
                  <a:pt x="168" y="0"/>
                  <a:pt x="232" y="0"/>
                </a:cubicBezTo>
                <a:lnTo>
                  <a:pt x="902" y="0"/>
                </a:lnTo>
                <a:cubicBezTo>
                  <a:pt x="936" y="0"/>
                  <a:pt x="967" y="7"/>
                  <a:pt x="996" y="20"/>
                </a:cubicBezTo>
                <a:cubicBezTo>
                  <a:pt x="1004" y="24"/>
                  <a:pt x="1009" y="30"/>
                  <a:pt x="1011" y="39"/>
                </a:cubicBezTo>
                <a:cubicBezTo>
                  <a:pt x="1012" y="48"/>
                  <a:pt x="1010" y="55"/>
                  <a:pt x="1003" y="62"/>
                </a:cubicBezTo>
                <a:lnTo>
                  <a:pt x="964" y="101"/>
                </a:lnTo>
                <a:cubicBezTo>
                  <a:pt x="956" y="109"/>
                  <a:pt x="948" y="111"/>
                  <a:pt x="938" y="108"/>
                </a:cubicBezTo>
                <a:cubicBezTo>
                  <a:pt x="926" y="105"/>
                  <a:pt x="914" y="103"/>
                  <a:pt x="902" y="103"/>
                </a:cubicBezTo>
                <a:lnTo>
                  <a:pt x="232" y="103"/>
                </a:lnTo>
                <a:cubicBezTo>
                  <a:pt x="197" y="103"/>
                  <a:pt x="166" y="116"/>
                  <a:pt x="141" y="141"/>
                </a:cubicBezTo>
                <a:cubicBezTo>
                  <a:pt x="116" y="166"/>
                  <a:pt x="103" y="196"/>
                  <a:pt x="103" y="232"/>
                </a:cubicBezTo>
                <a:lnTo>
                  <a:pt x="103" y="902"/>
                </a:lnTo>
                <a:cubicBezTo>
                  <a:pt x="103" y="937"/>
                  <a:pt x="116" y="967"/>
                  <a:pt x="141" y="993"/>
                </a:cubicBezTo>
                <a:cubicBezTo>
                  <a:pt x="166" y="1018"/>
                  <a:pt x="197" y="1030"/>
                  <a:pt x="232" y="1030"/>
                </a:cubicBezTo>
                <a:lnTo>
                  <a:pt x="902" y="1030"/>
                </a:lnTo>
                <a:cubicBezTo>
                  <a:pt x="937" y="1030"/>
                  <a:pt x="968" y="1018"/>
                  <a:pt x="993" y="993"/>
                </a:cubicBezTo>
                <a:cubicBezTo>
                  <a:pt x="1018" y="967"/>
                  <a:pt x="1031" y="937"/>
                  <a:pt x="1031" y="902"/>
                </a:cubicBezTo>
                <a:lnTo>
                  <a:pt x="1031" y="800"/>
                </a:lnTo>
                <a:cubicBezTo>
                  <a:pt x="1031" y="793"/>
                  <a:pt x="1033" y="787"/>
                  <a:pt x="1038" y="782"/>
                </a:cubicBezTo>
                <a:lnTo>
                  <a:pt x="1090" y="731"/>
                </a:lnTo>
                <a:cubicBezTo>
                  <a:pt x="1098" y="723"/>
                  <a:pt x="1107" y="721"/>
                  <a:pt x="1118" y="725"/>
                </a:cubicBezTo>
                <a:cubicBezTo>
                  <a:pt x="1128" y="730"/>
                  <a:pt x="1134" y="737"/>
                  <a:pt x="1134" y="749"/>
                </a:cubicBezTo>
                <a:close/>
                <a:moveTo>
                  <a:pt x="1057" y="155"/>
                </a:moveTo>
                <a:lnTo>
                  <a:pt x="1288" y="386"/>
                </a:lnTo>
                <a:lnTo>
                  <a:pt x="747" y="927"/>
                </a:lnTo>
                <a:lnTo>
                  <a:pt x="516" y="927"/>
                </a:lnTo>
                <a:lnTo>
                  <a:pt x="516" y="696"/>
                </a:lnTo>
                <a:lnTo>
                  <a:pt x="1057" y="155"/>
                </a:lnTo>
                <a:close/>
                <a:moveTo>
                  <a:pt x="1414" y="261"/>
                </a:moveTo>
                <a:lnTo>
                  <a:pt x="1340" y="335"/>
                </a:lnTo>
                <a:lnTo>
                  <a:pt x="1108" y="103"/>
                </a:lnTo>
                <a:lnTo>
                  <a:pt x="1182" y="29"/>
                </a:lnTo>
                <a:cubicBezTo>
                  <a:pt x="1197" y="14"/>
                  <a:pt x="1215" y="6"/>
                  <a:pt x="1237" y="6"/>
                </a:cubicBezTo>
                <a:cubicBezTo>
                  <a:pt x="1258" y="6"/>
                  <a:pt x="1277" y="14"/>
                  <a:pt x="1292" y="29"/>
                </a:cubicBezTo>
                <a:lnTo>
                  <a:pt x="1414" y="151"/>
                </a:lnTo>
                <a:cubicBezTo>
                  <a:pt x="1429" y="166"/>
                  <a:pt x="1437" y="185"/>
                  <a:pt x="1437" y="206"/>
                </a:cubicBezTo>
                <a:cubicBezTo>
                  <a:pt x="1437" y="227"/>
                  <a:pt x="1429" y="246"/>
                  <a:pt x="1414" y="26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dit Icon">
            <a:extLst>
              <a:ext uri="{FF2B5EF4-FFF2-40B4-BE49-F238E27FC236}">
                <a16:creationId xmlns:a16="http://schemas.microsoft.com/office/drawing/2014/main" id="{F3088E31-7A26-4431-B5A7-F2F827DEE4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90793" y="5461171"/>
            <a:ext cx="309563" cy="244475"/>
          </a:xfrm>
          <a:custGeom>
            <a:avLst/>
            <a:gdLst>
              <a:gd name="T0" fmla="*/ 715 w 1437"/>
              <a:gd name="T1" fmla="*/ 850 h 1133"/>
              <a:gd name="T2" fmla="*/ 809 w 1437"/>
              <a:gd name="T3" fmla="*/ 757 h 1133"/>
              <a:gd name="T4" fmla="*/ 686 w 1437"/>
              <a:gd name="T5" fmla="*/ 634 h 1133"/>
              <a:gd name="T6" fmla="*/ 593 w 1437"/>
              <a:gd name="T7" fmla="*/ 728 h 1133"/>
              <a:gd name="T8" fmla="*/ 593 w 1437"/>
              <a:gd name="T9" fmla="*/ 773 h 1133"/>
              <a:gd name="T10" fmla="*/ 670 w 1437"/>
              <a:gd name="T11" fmla="*/ 773 h 1133"/>
              <a:gd name="T12" fmla="*/ 670 w 1437"/>
              <a:gd name="T13" fmla="*/ 850 h 1133"/>
              <a:gd name="T14" fmla="*/ 715 w 1437"/>
              <a:gd name="T15" fmla="*/ 850 h 1133"/>
              <a:gd name="T16" fmla="*/ 1069 w 1437"/>
              <a:gd name="T17" fmla="*/ 270 h 1133"/>
              <a:gd name="T18" fmla="*/ 1043 w 1437"/>
              <a:gd name="T19" fmla="*/ 271 h 1133"/>
              <a:gd name="T20" fmla="*/ 761 w 1437"/>
              <a:gd name="T21" fmla="*/ 553 h 1133"/>
              <a:gd name="T22" fmla="*/ 760 w 1437"/>
              <a:gd name="T23" fmla="*/ 580 h 1133"/>
              <a:gd name="T24" fmla="*/ 787 w 1437"/>
              <a:gd name="T25" fmla="*/ 579 h 1133"/>
              <a:gd name="T26" fmla="*/ 1069 w 1437"/>
              <a:gd name="T27" fmla="*/ 297 h 1133"/>
              <a:gd name="T28" fmla="*/ 1069 w 1437"/>
              <a:gd name="T29" fmla="*/ 270 h 1133"/>
              <a:gd name="T30" fmla="*/ 1134 w 1437"/>
              <a:gd name="T31" fmla="*/ 749 h 1133"/>
              <a:gd name="T32" fmla="*/ 1134 w 1437"/>
              <a:gd name="T33" fmla="*/ 902 h 1133"/>
              <a:gd name="T34" fmla="*/ 1066 w 1437"/>
              <a:gd name="T35" fmla="*/ 1065 h 1133"/>
              <a:gd name="T36" fmla="*/ 902 w 1437"/>
              <a:gd name="T37" fmla="*/ 1133 h 1133"/>
              <a:gd name="T38" fmla="*/ 232 w 1437"/>
              <a:gd name="T39" fmla="*/ 1133 h 1133"/>
              <a:gd name="T40" fmla="*/ 68 w 1437"/>
              <a:gd name="T41" fmla="*/ 1065 h 1133"/>
              <a:gd name="T42" fmla="*/ 0 w 1437"/>
              <a:gd name="T43" fmla="*/ 902 h 1133"/>
              <a:gd name="T44" fmla="*/ 0 w 1437"/>
              <a:gd name="T45" fmla="*/ 232 h 1133"/>
              <a:gd name="T46" fmla="*/ 68 w 1437"/>
              <a:gd name="T47" fmla="*/ 68 h 1133"/>
              <a:gd name="T48" fmla="*/ 232 w 1437"/>
              <a:gd name="T49" fmla="*/ 0 h 1133"/>
              <a:gd name="T50" fmla="*/ 902 w 1437"/>
              <a:gd name="T51" fmla="*/ 0 h 1133"/>
              <a:gd name="T52" fmla="*/ 996 w 1437"/>
              <a:gd name="T53" fmla="*/ 20 h 1133"/>
              <a:gd name="T54" fmla="*/ 1011 w 1437"/>
              <a:gd name="T55" fmla="*/ 39 h 1133"/>
              <a:gd name="T56" fmla="*/ 1003 w 1437"/>
              <a:gd name="T57" fmla="*/ 62 h 1133"/>
              <a:gd name="T58" fmla="*/ 964 w 1437"/>
              <a:gd name="T59" fmla="*/ 101 h 1133"/>
              <a:gd name="T60" fmla="*/ 938 w 1437"/>
              <a:gd name="T61" fmla="*/ 108 h 1133"/>
              <a:gd name="T62" fmla="*/ 902 w 1437"/>
              <a:gd name="T63" fmla="*/ 103 h 1133"/>
              <a:gd name="T64" fmla="*/ 232 w 1437"/>
              <a:gd name="T65" fmla="*/ 103 h 1133"/>
              <a:gd name="T66" fmla="*/ 141 w 1437"/>
              <a:gd name="T67" fmla="*/ 141 h 1133"/>
              <a:gd name="T68" fmla="*/ 103 w 1437"/>
              <a:gd name="T69" fmla="*/ 232 h 1133"/>
              <a:gd name="T70" fmla="*/ 103 w 1437"/>
              <a:gd name="T71" fmla="*/ 902 h 1133"/>
              <a:gd name="T72" fmla="*/ 141 w 1437"/>
              <a:gd name="T73" fmla="*/ 993 h 1133"/>
              <a:gd name="T74" fmla="*/ 232 w 1437"/>
              <a:gd name="T75" fmla="*/ 1030 h 1133"/>
              <a:gd name="T76" fmla="*/ 902 w 1437"/>
              <a:gd name="T77" fmla="*/ 1030 h 1133"/>
              <a:gd name="T78" fmla="*/ 993 w 1437"/>
              <a:gd name="T79" fmla="*/ 993 h 1133"/>
              <a:gd name="T80" fmla="*/ 1031 w 1437"/>
              <a:gd name="T81" fmla="*/ 902 h 1133"/>
              <a:gd name="T82" fmla="*/ 1031 w 1437"/>
              <a:gd name="T83" fmla="*/ 800 h 1133"/>
              <a:gd name="T84" fmla="*/ 1038 w 1437"/>
              <a:gd name="T85" fmla="*/ 782 h 1133"/>
              <a:gd name="T86" fmla="*/ 1090 w 1437"/>
              <a:gd name="T87" fmla="*/ 731 h 1133"/>
              <a:gd name="T88" fmla="*/ 1118 w 1437"/>
              <a:gd name="T89" fmla="*/ 725 h 1133"/>
              <a:gd name="T90" fmla="*/ 1134 w 1437"/>
              <a:gd name="T91" fmla="*/ 749 h 1133"/>
              <a:gd name="T92" fmla="*/ 1057 w 1437"/>
              <a:gd name="T93" fmla="*/ 155 h 1133"/>
              <a:gd name="T94" fmla="*/ 1288 w 1437"/>
              <a:gd name="T95" fmla="*/ 386 h 1133"/>
              <a:gd name="T96" fmla="*/ 747 w 1437"/>
              <a:gd name="T97" fmla="*/ 927 h 1133"/>
              <a:gd name="T98" fmla="*/ 516 w 1437"/>
              <a:gd name="T99" fmla="*/ 927 h 1133"/>
              <a:gd name="T100" fmla="*/ 516 w 1437"/>
              <a:gd name="T101" fmla="*/ 696 h 1133"/>
              <a:gd name="T102" fmla="*/ 1057 w 1437"/>
              <a:gd name="T103" fmla="*/ 155 h 1133"/>
              <a:gd name="T104" fmla="*/ 1414 w 1437"/>
              <a:gd name="T105" fmla="*/ 261 h 1133"/>
              <a:gd name="T106" fmla="*/ 1340 w 1437"/>
              <a:gd name="T107" fmla="*/ 335 h 1133"/>
              <a:gd name="T108" fmla="*/ 1108 w 1437"/>
              <a:gd name="T109" fmla="*/ 103 h 1133"/>
              <a:gd name="T110" fmla="*/ 1182 w 1437"/>
              <a:gd name="T111" fmla="*/ 29 h 1133"/>
              <a:gd name="T112" fmla="*/ 1237 w 1437"/>
              <a:gd name="T113" fmla="*/ 6 h 1133"/>
              <a:gd name="T114" fmla="*/ 1292 w 1437"/>
              <a:gd name="T115" fmla="*/ 29 h 1133"/>
              <a:gd name="T116" fmla="*/ 1414 w 1437"/>
              <a:gd name="T117" fmla="*/ 151 h 1133"/>
              <a:gd name="T118" fmla="*/ 1437 w 1437"/>
              <a:gd name="T119" fmla="*/ 206 h 1133"/>
              <a:gd name="T120" fmla="*/ 1414 w 1437"/>
              <a:gd name="T121" fmla="*/ 26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37" h="1133">
                <a:moveTo>
                  <a:pt x="715" y="850"/>
                </a:moveTo>
                <a:lnTo>
                  <a:pt x="809" y="757"/>
                </a:lnTo>
                <a:lnTo>
                  <a:pt x="686" y="634"/>
                </a:lnTo>
                <a:lnTo>
                  <a:pt x="593" y="728"/>
                </a:lnTo>
                <a:lnTo>
                  <a:pt x="593" y="773"/>
                </a:lnTo>
                <a:lnTo>
                  <a:pt x="670" y="773"/>
                </a:lnTo>
                <a:lnTo>
                  <a:pt x="670" y="850"/>
                </a:lnTo>
                <a:lnTo>
                  <a:pt x="715" y="850"/>
                </a:lnTo>
                <a:close/>
                <a:moveTo>
                  <a:pt x="1069" y="270"/>
                </a:moveTo>
                <a:cubicBezTo>
                  <a:pt x="1061" y="262"/>
                  <a:pt x="1052" y="262"/>
                  <a:pt x="1043" y="271"/>
                </a:cubicBezTo>
                <a:lnTo>
                  <a:pt x="761" y="553"/>
                </a:lnTo>
                <a:cubicBezTo>
                  <a:pt x="752" y="562"/>
                  <a:pt x="752" y="571"/>
                  <a:pt x="760" y="580"/>
                </a:cubicBezTo>
                <a:cubicBezTo>
                  <a:pt x="769" y="588"/>
                  <a:pt x="778" y="588"/>
                  <a:pt x="787" y="579"/>
                </a:cubicBezTo>
                <a:lnTo>
                  <a:pt x="1069" y="297"/>
                </a:lnTo>
                <a:cubicBezTo>
                  <a:pt x="1078" y="288"/>
                  <a:pt x="1078" y="279"/>
                  <a:pt x="1069" y="270"/>
                </a:cubicBezTo>
                <a:close/>
                <a:moveTo>
                  <a:pt x="1134" y="749"/>
                </a:moveTo>
                <a:lnTo>
                  <a:pt x="1134" y="902"/>
                </a:lnTo>
                <a:cubicBezTo>
                  <a:pt x="1134" y="965"/>
                  <a:pt x="1111" y="1020"/>
                  <a:pt x="1066" y="1065"/>
                </a:cubicBezTo>
                <a:cubicBezTo>
                  <a:pt x="1020" y="1111"/>
                  <a:pt x="966" y="1133"/>
                  <a:pt x="902" y="1133"/>
                </a:cubicBezTo>
                <a:lnTo>
                  <a:pt x="232" y="1133"/>
                </a:lnTo>
                <a:cubicBezTo>
                  <a:pt x="168" y="1133"/>
                  <a:pt x="114" y="1111"/>
                  <a:pt x="68" y="1065"/>
                </a:cubicBezTo>
                <a:cubicBezTo>
                  <a:pt x="23" y="1020"/>
                  <a:pt x="0" y="965"/>
                  <a:pt x="0" y="902"/>
                </a:cubicBezTo>
                <a:lnTo>
                  <a:pt x="0" y="232"/>
                </a:lnTo>
                <a:cubicBezTo>
                  <a:pt x="0" y="168"/>
                  <a:pt x="23" y="113"/>
                  <a:pt x="68" y="68"/>
                </a:cubicBezTo>
                <a:cubicBezTo>
                  <a:pt x="114" y="23"/>
                  <a:pt x="168" y="0"/>
                  <a:pt x="232" y="0"/>
                </a:cubicBezTo>
                <a:lnTo>
                  <a:pt x="902" y="0"/>
                </a:lnTo>
                <a:cubicBezTo>
                  <a:pt x="936" y="0"/>
                  <a:pt x="967" y="7"/>
                  <a:pt x="996" y="20"/>
                </a:cubicBezTo>
                <a:cubicBezTo>
                  <a:pt x="1004" y="24"/>
                  <a:pt x="1009" y="30"/>
                  <a:pt x="1011" y="39"/>
                </a:cubicBezTo>
                <a:cubicBezTo>
                  <a:pt x="1012" y="48"/>
                  <a:pt x="1010" y="55"/>
                  <a:pt x="1003" y="62"/>
                </a:cubicBezTo>
                <a:lnTo>
                  <a:pt x="964" y="101"/>
                </a:lnTo>
                <a:cubicBezTo>
                  <a:pt x="956" y="109"/>
                  <a:pt x="948" y="111"/>
                  <a:pt x="938" y="108"/>
                </a:cubicBezTo>
                <a:cubicBezTo>
                  <a:pt x="926" y="105"/>
                  <a:pt x="914" y="103"/>
                  <a:pt x="902" y="103"/>
                </a:cubicBezTo>
                <a:lnTo>
                  <a:pt x="232" y="103"/>
                </a:lnTo>
                <a:cubicBezTo>
                  <a:pt x="197" y="103"/>
                  <a:pt x="166" y="116"/>
                  <a:pt x="141" y="141"/>
                </a:cubicBezTo>
                <a:cubicBezTo>
                  <a:pt x="116" y="166"/>
                  <a:pt x="103" y="196"/>
                  <a:pt x="103" y="232"/>
                </a:cubicBezTo>
                <a:lnTo>
                  <a:pt x="103" y="902"/>
                </a:lnTo>
                <a:cubicBezTo>
                  <a:pt x="103" y="937"/>
                  <a:pt x="116" y="967"/>
                  <a:pt x="141" y="993"/>
                </a:cubicBezTo>
                <a:cubicBezTo>
                  <a:pt x="166" y="1018"/>
                  <a:pt x="197" y="1030"/>
                  <a:pt x="232" y="1030"/>
                </a:cubicBezTo>
                <a:lnTo>
                  <a:pt x="902" y="1030"/>
                </a:lnTo>
                <a:cubicBezTo>
                  <a:pt x="937" y="1030"/>
                  <a:pt x="968" y="1018"/>
                  <a:pt x="993" y="993"/>
                </a:cubicBezTo>
                <a:cubicBezTo>
                  <a:pt x="1018" y="967"/>
                  <a:pt x="1031" y="937"/>
                  <a:pt x="1031" y="902"/>
                </a:cubicBezTo>
                <a:lnTo>
                  <a:pt x="1031" y="800"/>
                </a:lnTo>
                <a:cubicBezTo>
                  <a:pt x="1031" y="793"/>
                  <a:pt x="1033" y="787"/>
                  <a:pt x="1038" y="782"/>
                </a:cubicBezTo>
                <a:lnTo>
                  <a:pt x="1090" y="731"/>
                </a:lnTo>
                <a:cubicBezTo>
                  <a:pt x="1098" y="723"/>
                  <a:pt x="1107" y="721"/>
                  <a:pt x="1118" y="725"/>
                </a:cubicBezTo>
                <a:cubicBezTo>
                  <a:pt x="1128" y="730"/>
                  <a:pt x="1134" y="737"/>
                  <a:pt x="1134" y="749"/>
                </a:cubicBezTo>
                <a:close/>
                <a:moveTo>
                  <a:pt x="1057" y="155"/>
                </a:moveTo>
                <a:lnTo>
                  <a:pt x="1288" y="386"/>
                </a:lnTo>
                <a:lnTo>
                  <a:pt x="747" y="927"/>
                </a:lnTo>
                <a:lnTo>
                  <a:pt x="516" y="927"/>
                </a:lnTo>
                <a:lnTo>
                  <a:pt x="516" y="696"/>
                </a:lnTo>
                <a:lnTo>
                  <a:pt x="1057" y="155"/>
                </a:lnTo>
                <a:close/>
                <a:moveTo>
                  <a:pt x="1414" y="261"/>
                </a:moveTo>
                <a:lnTo>
                  <a:pt x="1340" y="335"/>
                </a:lnTo>
                <a:lnTo>
                  <a:pt x="1108" y="103"/>
                </a:lnTo>
                <a:lnTo>
                  <a:pt x="1182" y="29"/>
                </a:lnTo>
                <a:cubicBezTo>
                  <a:pt x="1197" y="14"/>
                  <a:pt x="1215" y="6"/>
                  <a:pt x="1237" y="6"/>
                </a:cubicBezTo>
                <a:cubicBezTo>
                  <a:pt x="1258" y="6"/>
                  <a:pt x="1277" y="14"/>
                  <a:pt x="1292" y="29"/>
                </a:cubicBezTo>
                <a:lnTo>
                  <a:pt x="1414" y="151"/>
                </a:lnTo>
                <a:cubicBezTo>
                  <a:pt x="1429" y="166"/>
                  <a:pt x="1437" y="185"/>
                  <a:pt x="1437" y="206"/>
                </a:cubicBezTo>
                <a:cubicBezTo>
                  <a:pt x="1437" y="227"/>
                  <a:pt x="1429" y="246"/>
                  <a:pt x="1414" y="26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dit Icon">
            <a:extLst>
              <a:ext uri="{FF2B5EF4-FFF2-40B4-BE49-F238E27FC236}">
                <a16:creationId xmlns:a16="http://schemas.microsoft.com/office/drawing/2014/main" id="{186783A9-1323-4F4C-94FD-261B553F64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90793" y="5833695"/>
            <a:ext cx="309563" cy="244475"/>
          </a:xfrm>
          <a:custGeom>
            <a:avLst/>
            <a:gdLst>
              <a:gd name="T0" fmla="*/ 715 w 1437"/>
              <a:gd name="T1" fmla="*/ 850 h 1133"/>
              <a:gd name="T2" fmla="*/ 809 w 1437"/>
              <a:gd name="T3" fmla="*/ 757 h 1133"/>
              <a:gd name="T4" fmla="*/ 686 w 1437"/>
              <a:gd name="T5" fmla="*/ 634 h 1133"/>
              <a:gd name="T6" fmla="*/ 593 w 1437"/>
              <a:gd name="T7" fmla="*/ 728 h 1133"/>
              <a:gd name="T8" fmla="*/ 593 w 1437"/>
              <a:gd name="T9" fmla="*/ 773 h 1133"/>
              <a:gd name="T10" fmla="*/ 670 w 1437"/>
              <a:gd name="T11" fmla="*/ 773 h 1133"/>
              <a:gd name="T12" fmla="*/ 670 w 1437"/>
              <a:gd name="T13" fmla="*/ 850 h 1133"/>
              <a:gd name="T14" fmla="*/ 715 w 1437"/>
              <a:gd name="T15" fmla="*/ 850 h 1133"/>
              <a:gd name="T16" fmla="*/ 1069 w 1437"/>
              <a:gd name="T17" fmla="*/ 270 h 1133"/>
              <a:gd name="T18" fmla="*/ 1043 w 1437"/>
              <a:gd name="T19" fmla="*/ 271 h 1133"/>
              <a:gd name="T20" fmla="*/ 761 w 1437"/>
              <a:gd name="T21" fmla="*/ 553 h 1133"/>
              <a:gd name="T22" fmla="*/ 760 w 1437"/>
              <a:gd name="T23" fmla="*/ 580 h 1133"/>
              <a:gd name="T24" fmla="*/ 787 w 1437"/>
              <a:gd name="T25" fmla="*/ 579 h 1133"/>
              <a:gd name="T26" fmla="*/ 1069 w 1437"/>
              <a:gd name="T27" fmla="*/ 297 h 1133"/>
              <a:gd name="T28" fmla="*/ 1069 w 1437"/>
              <a:gd name="T29" fmla="*/ 270 h 1133"/>
              <a:gd name="T30" fmla="*/ 1134 w 1437"/>
              <a:gd name="T31" fmla="*/ 749 h 1133"/>
              <a:gd name="T32" fmla="*/ 1134 w 1437"/>
              <a:gd name="T33" fmla="*/ 902 h 1133"/>
              <a:gd name="T34" fmla="*/ 1066 w 1437"/>
              <a:gd name="T35" fmla="*/ 1065 h 1133"/>
              <a:gd name="T36" fmla="*/ 902 w 1437"/>
              <a:gd name="T37" fmla="*/ 1133 h 1133"/>
              <a:gd name="T38" fmla="*/ 232 w 1437"/>
              <a:gd name="T39" fmla="*/ 1133 h 1133"/>
              <a:gd name="T40" fmla="*/ 68 w 1437"/>
              <a:gd name="T41" fmla="*/ 1065 h 1133"/>
              <a:gd name="T42" fmla="*/ 0 w 1437"/>
              <a:gd name="T43" fmla="*/ 902 h 1133"/>
              <a:gd name="T44" fmla="*/ 0 w 1437"/>
              <a:gd name="T45" fmla="*/ 232 h 1133"/>
              <a:gd name="T46" fmla="*/ 68 w 1437"/>
              <a:gd name="T47" fmla="*/ 68 h 1133"/>
              <a:gd name="T48" fmla="*/ 232 w 1437"/>
              <a:gd name="T49" fmla="*/ 0 h 1133"/>
              <a:gd name="T50" fmla="*/ 902 w 1437"/>
              <a:gd name="T51" fmla="*/ 0 h 1133"/>
              <a:gd name="T52" fmla="*/ 996 w 1437"/>
              <a:gd name="T53" fmla="*/ 20 h 1133"/>
              <a:gd name="T54" fmla="*/ 1011 w 1437"/>
              <a:gd name="T55" fmla="*/ 39 h 1133"/>
              <a:gd name="T56" fmla="*/ 1003 w 1437"/>
              <a:gd name="T57" fmla="*/ 62 h 1133"/>
              <a:gd name="T58" fmla="*/ 964 w 1437"/>
              <a:gd name="T59" fmla="*/ 101 h 1133"/>
              <a:gd name="T60" fmla="*/ 938 w 1437"/>
              <a:gd name="T61" fmla="*/ 108 h 1133"/>
              <a:gd name="T62" fmla="*/ 902 w 1437"/>
              <a:gd name="T63" fmla="*/ 103 h 1133"/>
              <a:gd name="T64" fmla="*/ 232 w 1437"/>
              <a:gd name="T65" fmla="*/ 103 h 1133"/>
              <a:gd name="T66" fmla="*/ 141 w 1437"/>
              <a:gd name="T67" fmla="*/ 141 h 1133"/>
              <a:gd name="T68" fmla="*/ 103 w 1437"/>
              <a:gd name="T69" fmla="*/ 232 h 1133"/>
              <a:gd name="T70" fmla="*/ 103 w 1437"/>
              <a:gd name="T71" fmla="*/ 902 h 1133"/>
              <a:gd name="T72" fmla="*/ 141 w 1437"/>
              <a:gd name="T73" fmla="*/ 993 h 1133"/>
              <a:gd name="T74" fmla="*/ 232 w 1437"/>
              <a:gd name="T75" fmla="*/ 1030 h 1133"/>
              <a:gd name="T76" fmla="*/ 902 w 1437"/>
              <a:gd name="T77" fmla="*/ 1030 h 1133"/>
              <a:gd name="T78" fmla="*/ 993 w 1437"/>
              <a:gd name="T79" fmla="*/ 993 h 1133"/>
              <a:gd name="T80" fmla="*/ 1031 w 1437"/>
              <a:gd name="T81" fmla="*/ 902 h 1133"/>
              <a:gd name="T82" fmla="*/ 1031 w 1437"/>
              <a:gd name="T83" fmla="*/ 800 h 1133"/>
              <a:gd name="T84" fmla="*/ 1038 w 1437"/>
              <a:gd name="T85" fmla="*/ 782 h 1133"/>
              <a:gd name="T86" fmla="*/ 1090 w 1437"/>
              <a:gd name="T87" fmla="*/ 731 h 1133"/>
              <a:gd name="T88" fmla="*/ 1118 w 1437"/>
              <a:gd name="T89" fmla="*/ 725 h 1133"/>
              <a:gd name="T90" fmla="*/ 1134 w 1437"/>
              <a:gd name="T91" fmla="*/ 749 h 1133"/>
              <a:gd name="T92" fmla="*/ 1057 w 1437"/>
              <a:gd name="T93" fmla="*/ 155 h 1133"/>
              <a:gd name="T94" fmla="*/ 1288 w 1437"/>
              <a:gd name="T95" fmla="*/ 386 h 1133"/>
              <a:gd name="T96" fmla="*/ 747 w 1437"/>
              <a:gd name="T97" fmla="*/ 927 h 1133"/>
              <a:gd name="T98" fmla="*/ 516 w 1437"/>
              <a:gd name="T99" fmla="*/ 927 h 1133"/>
              <a:gd name="T100" fmla="*/ 516 w 1437"/>
              <a:gd name="T101" fmla="*/ 696 h 1133"/>
              <a:gd name="T102" fmla="*/ 1057 w 1437"/>
              <a:gd name="T103" fmla="*/ 155 h 1133"/>
              <a:gd name="T104" fmla="*/ 1414 w 1437"/>
              <a:gd name="T105" fmla="*/ 261 h 1133"/>
              <a:gd name="T106" fmla="*/ 1340 w 1437"/>
              <a:gd name="T107" fmla="*/ 335 h 1133"/>
              <a:gd name="T108" fmla="*/ 1108 w 1437"/>
              <a:gd name="T109" fmla="*/ 103 h 1133"/>
              <a:gd name="T110" fmla="*/ 1182 w 1437"/>
              <a:gd name="T111" fmla="*/ 29 h 1133"/>
              <a:gd name="T112" fmla="*/ 1237 w 1437"/>
              <a:gd name="T113" fmla="*/ 6 h 1133"/>
              <a:gd name="T114" fmla="*/ 1292 w 1437"/>
              <a:gd name="T115" fmla="*/ 29 h 1133"/>
              <a:gd name="T116" fmla="*/ 1414 w 1437"/>
              <a:gd name="T117" fmla="*/ 151 h 1133"/>
              <a:gd name="T118" fmla="*/ 1437 w 1437"/>
              <a:gd name="T119" fmla="*/ 206 h 1133"/>
              <a:gd name="T120" fmla="*/ 1414 w 1437"/>
              <a:gd name="T121" fmla="*/ 26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37" h="1133">
                <a:moveTo>
                  <a:pt x="715" y="850"/>
                </a:moveTo>
                <a:lnTo>
                  <a:pt x="809" y="757"/>
                </a:lnTo>
                <a:lnTo>
                  <a:pt x="686" y="634"/>
                </a:lnTo>
                <a:lnTo>
                  <a:pt x="593" y="728"/>
                </a:lnTo>
                <a:lnTo>
                  <a:pt x="593" y="773"/>
                </a:lnTo>
                <a:lnTo>
                  <a:pt x="670" y="773"/>
                </a:lnTo>
                <a:lnTo>
                  <a:pt x="670" y="850"/>
                </a:lnTo>
                <a:lnTo>
                  <a:pt x="715" y="850"/>
                </a:lnTo>
                <a:close/>
                <a:moveTo>
                  <a:pt x="1069" y="270"/>
                </a:moveTo>
                <a:cubicBezTo>
                  <a:pt x="1061" y="262"/>
                  <a:pt x="1052" y="262"/>
                  <a:pt x="1043" y="271"/>
                </a:cubicBezTo>
                <a:lnTo>
                  <a:pt x="761" y="553"/>
                </a:lnTo>
                <a:cubicBezTo>
                  <a:pt x="752" y="562"/>
                  <a:pt x="752" y="571"/>
                  <a:pt x="760" y="580"/>
                </a:cubicBezTo>
                <a:cubicBezTo>
                  <a:pt x="769" y="588"/>
                  <a:pt x="778" y="588"/>
                  <a:pt x="787" y="579"/>
                </a:cubicBezTo>
                <a:lnTo>
                  <a:pt x="1069" y="297"/>
                </a:lnTo>
                <a:cubicBezTo>
                  <a:pt x="1078" y="288"/>
                  <a:pt x="1078" y="279"/>
                  <a:pt x="1069" y="270"/>
                </a:cubicBezTo>
                <a:close/>
                <a:moveTo>
                  <a:pt x="1134" y="749"/>
                </a:moveTo>
                <a:lnTo>
                  <a:pt x="1134" y="902"/>
                </a:lnTo>
                <a:cubicBezTo>
                  <a:pt x="1134" y="965"/>
                  <a:pt x="1111" y="1020"/>
                  <a:pt x="1066" y="1065"/>
                </a:cubicBezTo>
                <a:cubicBezTo>
                  <a:pt x="1020" y="1111"/>
                  <a:pt x="966" y="1133"/>
                  <a:pt x="902" y="1133"/>
                </a:cubicBezTo>
                <a:lnTo>
                  <a:pt x="232" y="1133"/>
                </a:lnTo>
                <a:cubicBezTo>
                  <a:pt x="168" y="1133"/>
                  <a:pt x="114" y="1111"/>
                  <a:pt x="68" y="1065"/>
                </a:cubicBezTo>
                <a:cubicBezTo>
                  <a:pt x="23" y="1020"/>
                  <a:pt x="0" y="965"/>
                  <a:pt x="0" y="902"/>
                </a:cubicBezTo>
                <a:lnTo>
                  <a:pt x="0" y="232"/>
                </a:lnTo>
                <a:cubicBezTo>
                  <a:pt x="0" y="168"/>
                  <a:pt x="23" y="113"/>
                  <a:pt x="68" y="68"/>
                </a:cubicBezTo>
                <a:cubicBezTo>
                  <a:pt x="114" y="23"/>
                  <a:pt x="168" y="0"/>
                  <a:pt x="232" y="0"/>
                </a:cubicBezTo>
                <a:lnTo>
                  <a:pt x="902" y="0"/>
                </a:lnTo>
                <a:cubicBezTo>
                  <a:pt x="936" y="0"/>
                  <a:pt x="967" y="7"/>
                  <a:pt x="996" y="20"/>
                </a:cubicBezTo>
                <a:cubicBezTo>
                  <a:pt x="1004" y="24"/>
                  <a:pt x="1009" y="30"/>
                  <a:pt x="1011" y="39"/>
                </a:cubicBezTo>
                <a:cubicBezTo>
                  <a:pt x="1012" y="48"/>
                  <a:pt x="1010" y="55"/>
                  <a:pt x="1003" y="62"/>
                </a:cubicBezTo>
                <a:lnTo>
                  <a:pt x="964" y="101"/>
                </a:lnTo>
                <a:cubicBezTo>
                  <a:pt x="956" y="109"/>
                  <a:pt x="948" y="111"/>
                  <a:pt x="938" y="108"/>
                </a:cubicBezTo>
                <a:cubicBezTo>
                  <a:pt x="926" y="105"/>
                  <a:pt x="914" y="103"/>
                  <a:pt x="902" y="103"/>
                </a:cubicBezTo>
                <a:lnTo>
                  <a:pt x="232" y="103"/>
                </a:lnTo>
                <a:cubicBezTo>
                  <a:pt x="197" y="103"/>
                  <a:pt x="166" y="116"/>
                  <a:pt x="141" y="141"/>
                </a:cubicBezTo>
                <a:cubicBezTo>
                  <a:pt x="116" y="166"/>
                  <a:pt x="103" y="196"/>
                  <a:pt x="103" y="232"/>
                </a:cubicBezTo>
                <a:lnTo>
                  <a:pt x="103" y="902"/>
                </a:lnTo>
                <a:cubicBezTo>
                  <a:pt x="103" y="937"/>
                  <a:pt x="116" y="967"/>
                  <a:pt x="141" y="993"/>
                </a:cubicBezTo>
                <a:cubicBezTo>
                  <a:pt x="166" y="1018"/>
                  <a:pt x="197" y="1030"/>
                  <a:pt x="232" y="1030"/>
                </a:cubicBezTo>
                <a:lnTo>
                  <a:pt x="902" y="1030"/>
                </a:lnTo>
                <a:cubicBezTo>
                  <a:pt x="937" y="1030"/>
                  <a:pt x="968" y="1018"/>
                  <a:pt x="993" y="993"/>
                </a:cubicBezTo>
                <a:cubicBezTo>
                  <a:pt x="1018" y="967"/>
                  <a:pt x="1031" y="937"/>
                  <a:pt x="1031" y="902"/>
                </a:cubicBezTo>
                <a:lnTo>
                  <a:pt x="1031" y="800"/>
                </a:lnTo>
                <a:cubicBezTo>
                  <a:pt x="1031" y="793"/>
                  <a:pt x="1033" y="787"/>
                  <a:pt x="1038" y="782"/>
                </a:cubicBezTo>
                <a:lnTo>
                  <a:pt x="1090" y="731"/>
                </a:lnTo>
                <a:cubicBezTo>
                  <a:pt x="1098" y="723"/>
                  <a:pt x="1107" y="721"/>
                  <a:pt x="1118" y="725"/>
                </a:cubicBezTo>
                <a:cubicBezTo>
                  <a:pt x="1128" y="730"/>
                  <a:pt x="1134" y="737"/>
                  <a:pt x="1134" y="749"/>
                </a:cubicBezTo>
                <a:close/>
                <a:moveTo>
                  <a:pt x="1057" y="155"/>
                </a:moveTo>
                <a:lnTo>
                  <a:pt x="1288" y="386"/>
                </a:lnTo>
                <a:lnTo>
                  <a:pt x="747" y="927"/>
                </a:lnTo>
                <a:lnTo>
                  <a:pt x="516" y="927"/>
                </a:lnTo>
                <a:lnTo>
                  <a:pt x="516" y="696"/>
                </a:lnTo>
                <a:lnTo>
                  <a:pt x="1057" y="155"/>
                </a:lnTo>
                <a:close/>
                <a:moveTo>
                  <a:pt x="1414" y="261"/>
                </a:moveTo>
                <a:lnTo>
                  <a:pt x="1340" y="335"/>
                </a:lnTo>
                <a:lnTo>
                  <a:pt x="1108" y="103"/>
                </a:lnTo>
                <a:lnTo>
                  <a:pt x="1182" y="29"/>
                </a:lnTo>
                <a:cubicBezTo>
                  <a:pt x="1197" y="14"/>
                  <a:pt x="1215" y="6"/>
                  <a:pt x="1237" y="6"/>
                </a:cubicBezTo>
                <a:cubicBezTo>
                  <a:pt x="1258" y="6"/>
                  <a:pt x="1277" y="14"/>
                  <a:pt x="1292" y="29"/>
                </a:cubicBezTo>
                <a:lnTo>
                  <a:pt x="1414" y="151"/>
                </a:lnTo>
                <a:cubicBezTo>
                  <a:pt x="1429" y="166"/>
                  <a:pt x="1437" y="185"/>
                  <a:pt x="1437" y="206"/>
                </a:cubicBezTo>
                <a:cubicBezTo>
                  <a:pt x="1437" y="227"/>
                  <a:pt x="1429" y="246"/>
                  <a:pt x="1414" y="26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Button Shape">
            <a:extLst>
              <a:ext uri="{FF2B5EF4-FFF2-40B4-BE49-F238E27FC236}">
                <a16:creationId xmlns:a16="http://schemas.microsoft.com/office/drawing/2014/main" id="{79CF6AD7-754D-44A4-A9BB-0A2B9CF9A62B}"/>
              </a:ext>
            </a:extLst>
          </p:cNvPr>
          <p:cNvSpPr/>
          <p:nvPr/>
        </p:nvSpPr>
        <p:spPr>
          <a:xfrm>
            <a:off x="224305" y="4216684"/>
            <a:ext cx="1840664" cy="28092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45720" rIns="2286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Neues</a:t>
            </a:r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rash Icon">
            <a:extLst>
              <a:ext uri="{FF2B5EF4-FFF2-40B4-BE49-F238E27FC236}">
                <a16:creationId xmlns:a16="http://schemas.microsoft.com/office/drawing/2014/main" id="{8B73A5D8-6A44-428C-9326-60EC67494F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51525" y="5064183"/>
            <a:ext cx="244475" cy="266700"/>
          </a:xfrm>
          <a:custGeom>
            <a:avLst/>
            <a:gdLst>
              <a:gd name="T0" fmla="*/ 412 w 1134"/>
              <a:gd name="T1" fmla="*/ 953 h 1237"/>
              <a:gd name="T2" fmla="*/ 386 w 1134"/>
              <a:gd name="T3" fmla="*/ 979 h 1237"/>
              <a:gd name="T4" fmla="*/ 316 w 1134"/>
              <a:gd name="T5" fmla="*/ 972 h 1237"/>
              <a:gd name="T6" fmla="*/ 309 w 1134"/>
              <a:gd name="T7" fmla="*/ 490 h 1237"/>
              <a:gd name="T8" fmla="*/ 335 w 1134"/>
              <a:gd name="T9" fmla="*/ 464 h 1237"/>
              <a:gd name="T10" fmla="*/ 405 w 1134"/>
              <a:gd name="T11" fmla="*/ 471 h 1237"/>
              <a:gd name="T12" fmla="*/ 618 w 1134"/>
              <a:gd name="T13" fmla="*/ 490 h 1237"/>
              <a:gd name="T14" fmla="*/ 611 w 1134"/>
              <a:gd name="T15" fmla="*/ 972 h 1237"/>
              <a:gd name="T16" fmla="*/ 541 w 1134"/>
              <a:gd name="T17" fmla="*/ 979 h 1237"/>
              <a:gd name="T18" fmla="*/ 515 w 1134"/>
              <a:gd name="T19" fmla="*/ 953 h 1237"/>
              <a:gd name="T20" fmla="*/ 523 w 1134"/>
              <a:gd name="T21" fmla="*/ 471 h 1237"/>
              <a:gd name="T22" fmla="*/ 593 w 1134"/>
              <a:gd name="T23" fmla="*/ 464 h 1237"/>
              <a:gd name="T24" fmla="*/ 618 w 1134"/>
              <a:gd name="T25" fmla="*/ 490 h 1237"/>
              <a:gd name="T26" fmla="*/ 824 w 1134"/>
              <a:gd name="T27" fmla="*/ 953 h 1237"/>
              <a:gd name="T28" fmla="*/ 799 w 1134"/>
              <a:gd name="T29" fmla="*/ 979 h 1237"/>
              <a:gd name="T30" fmla="*/ 729 w 1134"/>
              <a:gd name="T31" fmla="*/ 972 h 1237"/>
              <a:gd name="T32" fmla="*/ 721 w 1134"/>
              <a:gd name="T33" fmla="*/ 490 h 1237"/>
              <a:gd name="T34" fmla="*/ 747 w 1134"/>
              <a:gd name="T35" fmla="*/ 464 h 1237"/>
              <a:gd name="T36" fmla="*/ 817 w 1134"/>
              <a:gd name="T37" fmla="*/ 471 h 1237"/>
              <a:gd name="T38" fmla="*/ 927 w 1134"/>
              <a:gd name="T39" fmla="*/ 1073 h 1237"/>
              <a:gd name="T40" fmla="*/ 206 w 1134"/>
              <a:gd name="T41" fmla="*/ 309 h 1237"/>
              <a:gd name="T42" fmla="*/ 212 w 1134"/>
              <a:gd name="T43" fmla="*/ 1105 h 1237"/>
              <a:gd name="T44" fmla="*/ 232 w 1134"/>
              <a:gd name="T45" fmla="*/ 1134 h 1237"/>
              <a:gd name="T46" fmla="*/ 910 w 1134"/>
              <a:gd name="T47" fmla="*/ 1127 h 1237"/>
              <a:gd name="T48" fmla="*/ 927 w 1134"/>
              <a:gd name="T49" fmla="*/ 1073 h 1237"/>
              <a:gd name="T50" fmla="*/ 747 w 1134"/>
              <a:gd name="T51" fmla="*/ 206 h 1237"/>
              <a:gd name="T52" fmla="*/ 695 w 1134"/>
              <a:gd name="T53" fmla="*/ 103 h 1237"/>
              <a:gd name="T54" fmla="*/ 426 w 1134"/>
              <a:gd name="T55" fmla="*/ 112 h 1237"/>
              <a:gd name="T56" fmla="*/ 1134 w 1134"/>
              <a:gd name="T57" fmla="*/ 232 h 1237"/>
              <a:gd name="T58" fmla="*/ 1126 w 1134"/>
              <a:gd name="T59" fmla="*/ 302 h 1237"/>
              <a:gd name="T60" fmla="*/ 1031 w 1134"/>
              <a:gd name="T61" fmla="*/ 309 h 1237"/>
              <a:gd name="T62" fmla="*/ 993 w 1134"/>
              <a:gd name="T63" fmla="*/ 1188 h 1237"/>
              <a:gd name="T64" fmla="*/ 232 w 1134"/>
              <a:gd name="T65" fmla="*/ 1237 h 1237"/>
              <a:gd name="T66" fmla="*/ 103 w 1134"/>
              <a:gd name="T67" fmla="*/ 1076 h 1237"/>
              <a:gd name="T68" fmla="*/ 26 w 1134"/>
              <a:gd name="T69" fmla="*/ 309 h 1237"/>
              <a:gd name="T70" fmla="*/ 0 w 1134"/>
              <a:gd name="T71" fmla="*/ 284 h 1237"/>
              <a:gd name="T72" fmla="*/ 7 w 1134"/>
              <a:gd name="T73" fmla="*/ 214 h 1237"/>
              <a:gd name="T74" fmla="*/ 275 w 1134"/>
              <a:gd name="T75" fmla="*/ 206 h 1237"/>
              <a:gd name="T76" fmla="*/ 374 w 1134"/>
              <a:gd name="T77" fmla="*/ 21 h 1237"/>
              <a:gd name="T78" fmla="*/ 696 w 1134"/>
              <a:gd name="T79" fmla="*/ 0 h 1237"/>
              <a:gd name="T80" fmla="*/ 803 w 1134"/>
              <a:gd name="T81" fmla="*/ 72 h 1237"/>
              <a:gd name="T82" fmla="*/ 1108 w 1134"/>
              <a:gd name="T83" fmla="*/ 206 h 1237"/>
              <a:gd name="T84" fmla="*/ 1134 w 1134"/>
              <a:gd name="T85" fmla="*/ 232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4" h="1237">
                <a:moveTo>
                  <a:pt x="412" y="490"/>
                </a:moveTo>
                <a:lnTo>
                  <a:pt x="412" y="953"/>
                </a:lnTo>
                <a:cubicBezTo>
                  <a:pt x="412" y="961"/>
                  <a:pt x="410" y="967"/>
                  <a:pt x="405" y="972"/>
                </a:cubicBezTo>
                <a:cubicBezTo>
                  <a:pt x="400" y="977"/>
                  <a:pt x="394" y="979"/>
                  <a:pt x="386" y="979"/>
                </a:cubicBezTo>
                <a:lnTo>
                  <a:pt x="335" y="979"/>
                </a:lnTo>
                <a:cubicBezTo>
                  <a:pt x="327" y="979"/>
                  <a:pt x="321" y="977"/>
                  <a:pt x="316" y="972"/>
                </a:cubicBezTo>
                <a:cubicBezTo>
                  <a:pt x="312" y="967"/>
                  <a:pt x="309" y="961"/>
                  <a:pt x="309" y="953"/>
                </a:cubicBezTo>
                <a:lnTo>
                  <a:pt x="309" y="490"/>
                </a:lnTo>
                <a:cubicBezTo>
                  <a:pt x="309" y="482"/>
                  <a:pt x="312" y="476"/>
                  <a:pt x="316" y="471"/>
                </a:cubicBezTo>
                <a:cubicBezTo>
                  <a:pt x="321" y="466"/>
                  <a:pt x="327" y="464"/>
                  <a:pt x="335" y="464"/>
                </a:cubicBezTo>
                <a:lnTo>
                  <a:pt x="386" y="464"/>
                </a:lnTo>
                <a:cubicBezTo>
                  <a:pt x="394" y="464"/>
                  <a:pt x="400" y="466"/>
                  <a:pt x="405" y="471"/>
                </a:cubicBezTo>
                <a:cubicBezTo>
                  <a:pt x="410" y="476"/>
                  <a:pt x="412" y="482"/>
                  <a:pt x="412" y="490"/>
                </a:cubicBezTo>
                <a:close/>
                <a:moveTo>
                  <a:pt x="618" y="490"/>
                </a:moveTo>
                <a:lnTo>
                  <a:pt x="618" y="953"/>
                </a:lnTo>
                <a:cubicBezTo>
                  <a:pt x="618" y="961"/>
                  <a:pt x="616" y="967"/>
                  <a:pt x="611" y="972"/>
                </a:cubicBezTo>
                <a:cubicBezTo>
                  <a:pt x="606" y="977"/>
                  <a:pt x="600" y="979"/>
                  <a:pt x="593" y="979"/>
                </a:cubicBezTo>
                <a:lnTo>
                  <a:pt x="541" y="979"/>
                </a:lnTo>
                <a:cubicBezTo>
                  <a:pt x="534" y="979"/>
                  <a:pt x="527" y="977"/>
                  <a:pt x="523" y="972"/>
                </a:cubicBezTo>
                <a:cubicBezTo>
                  <a:pt x="518" y="967"/>
                  <a:pt x="515" y="961"/>
                  <a:pt x="515" y="953"/>
                </a:cubicBezTo>
                <a:lnTo>
                  <a:pt x="515" y="490"/>
                </a:lnTo>
                <a:cubicBezTo>
                  <a:pt x="515" y="482"/>
                  <a:pt x="518" y="476"/>
                  <a:pt x="523" y="471"/>
                </a:cubicBezTo>
                <a:cubicBezTo>
                  <a:pt x="527" y="466"/>
                  <a:pt x="534" y="464"/>
                  <a:pt x="541" y="464"/>
                </a:cubicBezTo>
                <a:lnTo>
                  <a:pt x="593" y="464"/>
                </a:lnTo>
                <a:cubicBezTo>
                  <a:pt x="600" y="464"/>
                  <a:pt x="606" y="466"/>
                  <a:pt x="611" y="471"/>
                </a:cubicBezTo>
                <a:cubicBezTo>
                  <a:pt x="616" y="476"/>
                  <a:pt x="618" y="482"/>
                  <a:pt x="618" y="490"/>
                </a:cubicBezTo>
                <a:close/>
                <a:moveTo>
                  <a:pt x="824" y="490"/>
                </a:moveTo>
                <a:lnTo>
                  <a:pt x="824" y="953"/>
                </a:lnTo>
                <a:cubicBezTo>
                  <a:pt x="824" y="961"/>
                  <a:pt x="822" y="967"/>
                  <a:pt x="817" y="972"/>
                </a:cubicBezTo>
                <a:cubicBezTo>
                  <a:pt x="812" y="977"/>
                  <a:pt x="806" y="979"/>
                  <a:pt x="799" y="979"/>
                </a:cubicBezTo>
                <a:lnTo>
                  <a:pt x="747" y="979"/>
                </a:lnTo>
                <a:cubicBezTo>
                  <a:pt x="740" y="979"/>
                  <a:pt x="733" y="977"/>
                  <a:pt x="729" y="972"/>
                </a:cubicBezTo>
                <a:cubicBezTo>
                  <a:pt x="724" y="967"/>
                  <a:pt x="721" y="961"/>
                  <a:pt x="721" y="953"/>
                </a:cubicBezTo>
                <a:lnTo>
                  <a:pt x="721" y="490"/>
                </a:lnTo>
                <a:cubicBezTo>
                  <a:pt x="721" y="482"/>
                  <a:pt x="724" y="476"/>
                  <a:pt x="729" y="471"/>
                </a:cubicBezTo>
                <a:cubicBezTo>
                  <a:pt x="733" y="466"/>
                  <a:pt x="740" y="464"/>
                  <a:pt x="747" y="464"/>
                </a:cubicBezTo>
                <a:lnTo>
                  <a:pt x="799" y="464"/>
                </a:lnTo>
                <a:cubicBezTo>
                  <a:pt x="806" y="464"/>
                  <a:pt x="812" y="466"/>
                  <a:pt x="817" y="471"/>
                </a:cubicBezTo>
                <a:cubicBezTo>
                  <a:pt x="822" y="476"/>
                  <a:pt x="824" y="482"/>
                  <a:pt x="824" y="490"/>
                </a:cubicBezTo>
                <a:close/>
                <a:moveTo>
                  <a:pt x="927" y="1073"/>
                </a:moveTo>
                <a:lnTo>
                  <a:pt x="927" y="309"/>
                </a:lnTo>
                <a:lnTo>
                  <a:pt x="206" y="309"/>
                </a:lnTo>
                <a:lnTo>
                  <a:pt x="206" y="1073"/>
                </a:lnTo>
                <a:cubicBezTo>
                  <a:pt x="206" y="1084"/>
                  <a:pt x="208" y="1095"/>
                  <a:pt x="212" y="1105"/>
                </a:cubicBezTo>
                <a:cubicBezTo>
                  <a:pt x="216" y="1115"/>
                  <a:pt x="219" y="1122"/>
                  <a:pt x="223" y="1127"/>
                </a:cubicBezTo>
                <a:cubicBezTo>
                  <a:pt x="227" y="1132"/>
                  <a:pt x="230" y="1134"/>
                  <a:pt x="232" y="1134"/>
                </a:cubicBezTo>
                <a:lnTo>
                  <a:pt x="902" y="1134"/>
                </a:lnTo>
                <a:cubicBezTo>
                  <a:pt x="903" y="1134"/>
                  <a:pt x="906" y="1132"/>
                  <a:pt x="910" y="1127"/>
                </a:cubicBezTo>
                <a:cubicBezTo>
                  <a:pt x="914" y="1122"/>
                  <a:pt x="918" y="1115"/>
                  <a:pt x="922" y="1105"/>
                </a:cubicBezTo>
                <a:cubicBezTo>
                  <a:pt x="926" y="1095"/>
                  <a:pt x="927" y="1084"/>
                  <a:pt x="927" y="1073"/>
                </a:cubicBezTo>
                <a:close/>
                <a:moveTo>
                  <a:pt x="386" y="206"/>
                </a:moveTo>
                <a:lnTo>
                  <a:pt x="747" y="206"/>
                </a:lnTo>
                <a:lnTo>
                  <a:pt x="709" y="112"/>
                </a:lnTo>
                <a:cubicBezTo>
                  <a:pt x="705" y="107"/>
                  <a:pt x="700" y="104"/>
                  <a:pt x="695" y="103"/>
                </a:cubicBezTo>
                <a:lnTo>
                  <a:pt x="440" y="103"/>
                </a:lnTo>
                <a:cubicBezTo>
                  <a:pt x="434" y="104"/>
                  <a:pt x="430" y="107"/>
                  <a:pt x="426" y="112"/>
                </a:cubicBezTo>
                <a:lnTo>
                  <a:pt x="386" y="206"/>
                </a:lnTo>
                <a:close/>
                <a:moveTo>
                  <a:pt x="1134" y="232"/>
                </a:moveTo>
                <a:lnTo>
                  <a:pt x="1134" y="284"/>
                </a:lnTo>
                <a:cubicBezTo>
                  <a:pt x="1134" y="291"/>
                  <a:pt x="1131" y="297"/>
                  <a:pt x="1126" y="302"/>
                </a:cubicBezTo>
                <a:cubicBezTo>
                  <a:pt x="1121" y="307"/>
                  <a:pt x="1115" y="309"/>
                  <a:pt x="1108" y="309"/>
                </a:cubicBezTo>
                <a:lnTo>
                  <a:pt x="1031" y="309"/>
                </a:lnTo>
                <a:lnTo>
                  <a:pt x="1031" y="1073"/>
                </a:lnTo>
                <a:cubicBezTo>
                  <a:pt x="1031" y="1117"/>
                  <a:pt x="1018" y="1156"/>
                  <a:pt x="993" y="1188"/>
                </a:cubicBezTo>
                <a:cubicBezTo>
                  <a:pt x="967" y="1221"/>
                  <a:pt x="937" y="1237"/>
                  <a:pt x="902" y="1237"/>
                </a:cubicBezTo>
                <a:lnTo>
                  <a:pt x="232" y="1237"/>
                </a:lnTo>
                <a:cubicBezTo>
                  <a:pt x="196" y="1237"/>
                  <a:pt x="166" y="1221"/>
                  <a:pt x="141" y="1190"/>
                </a:cubicBezTo>
                <a:cubicBezTo>
                  <a:pt x="116" y="1158"/>
                  <a:pt x="103" y="1120"/>
                  <a:pt x="103" y="1076"/>
                </a:cubicBezTo>
                <a:lnTo>
                  <a:pt x="103" y="309"/>
                </a:lnTo>
                <a:lnTo>
                  <a:pt x="26" y="309"/>
                </a:lnTo>
                <a:cubicBezTo>
                  <a:pt x="18" y="309"/>
                  <a:pt x="12" y="307"/>
                  <a:pt x="7" y="302"/>
                </a:cubicBezTo>
                <a:cubicBezTo>
                  <a:pt x="2" y="297"/>
                  <a:pt x="0" y="291"/>
                  <a:pt x="0" y="284"/>
                </a:cubicBezTo>
                <a:lnTo>
                  <a:pt x="0" y="232"/>
                </a:lnTo>
                <a:cubicBezTo>
                  <a:pt x="0" y="225"/>
                  <a:pt x="2" y="218"/>
                  <a:pt x="7" y="214"/>
                </a:cubicBezTo>
                <a:cubicBezTo>
                  <a:pt x="12" y="209"/>
                  <a:pt x="18" y="206"/>
                  <a:pt x="26" y="206"/>
                </a:cubicBezTo>
                <a:lnTo>
                  <a:pt x="275" y="206"/>
                </a:lnTo>
                <a:lnTo>
                  <a:pt x="331" y="72"/>
                </a:lnTo>
                <a:cubicBezTo>
                  <a:pt x="339" y="52"/>
                  <a:pt x="353" y="35"/>
                  <a:pt x="374" y="21"/>
                </a:cubicBezTo>
                <a:cubicBezTo>
                  <a:pt x="395" y="7"/>
                  <a:pt x="417" y="0"/>
                  <a:pt x="438" y="0"/>
                </a:cubicBezTo>
                <a:lnTo>
                  <a:pt x="696" y="0"/>
                </a:lnTo>
                <a:cubicBezTo>
                  <a:pt x="717" y="0"/>
                  <a:pt x="738" y="7"/>
                  <a:pt x="759" y="21"/>
                </a:cubicBezTo>
                <a:cubicBezTo>
                  <a:pt x="780" y="35"/>
                  <a:pt x="795" y="52"/>
                  <a:pt x="803" y="72"/>
                </a:cubicBezTo>
                <a:lnTo>
                  <a:pt x="859" y="206"/>
                </a:lnTo>
                <a:lnTo>
                  <a:pt x="1108" y="206"/>
                </a:lnTo>
                <a:cubicBezTo>
                  <a:pt x="1115" y="206"/>
                  <a:pt x="1121" y="209"/>
                  <a:pt x="1126" y="214"/>
                </a:cubicBezTo>
                <a:cubicBezTo>
                  <a:pt x="1131" y="218"/>
                  <a:pt x="1134" y="225"/>
                  <a:pt x="1134" y="232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rash Icon">
            <a:extLst>
              <a:ext uri="{FF2B5EF4-FFF2-40B4-BE49-F238E27FC236}">
                <a16:creationId xmlns:a16="http://schemas.microsoft.com/office/drawing/2014/main" id="{9AC0752A-BAC0-45A2-8552-E43DDB6A86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66116" y="5438946"/>
            <a:ext cx="244475" cy="266700"/>
          </a:xfrm>
          <a:custGeom>
            <a:avLst/>
            <a:gdLst>
              <a:gd name="T0" fmla="*/ 412 w 1134"/>
              <a:gd name="T1" fmla="*/ 953 h 1237"/>
              <a:gd name="T2" fmla="*/ 386 w 1134"/>
              <a:gd name="T3" fmla="*/ 979 h 1237"/>
              <a:gd name="T4" fmla="*/ 316 w 1134"/>
              <a:gd name="T5" fmla="*/ 972 h 1237"/>
              <a:gd name="T6" fmla="*/ 309 w 1134"/>
              <a:gd name="T7" fmla="*/ 490 h 1237"/>
              <a:gd name="T8" fmla="*/ 335 w 1134"/>
              <a:gd name="T9" fmla="*/ 464 h 1237"/>
              <a:gd name="T10" fmla="*/ 405 w 1134"/>
              <a:gd name="T11" fmla="*/ 471 h 1237"/>
              <a:gd name="T12" fmla="*/ 618 w 1134"/>
              <a:gd name="T13" fmla="*/ 490 h 1237"/>
              <a:gd name="T14" fmla="*/ 611 w 1134"/>
              <a:gd name="T15" fmla="*/ 972 h 1237"/>
              <a:gd name="T16" fmla="*/ 541 w 1134"/>
              <a:gd name="T17" fmla="*/ 979 h 1237"/>
              <a:gd name="T18" fmla="*/ 515 w 1134"/>
              <a:gd name="T19" fmla="*/ 953 h 1237"/>
              <a:gd name="T20" fmla="*/ 523 w 1134"/>
              <a:gd name="T21" fmla="*/ 471 h 1237"/>
              <a:gd name="T22" fmla="*/ 593 w 1134"/>
              <a:gd name="T23" fmla="*/ 464 h 1237"/>
              <a:gd name="T24" fmla="*/ 618 w 1134"/>
              <a:gd name="T25" fmla="*/ 490 h 1237"/>
              <a:gd name="T26" fmla="*/ 824 w 1134"/>
              <a:gd name="T27" fmla="*/ 953 h 1237"/>
              <a:gd name="T28" fmla="*/ 799 w 1134"/>
              <a:gd name="T29" fmla="*/ 979 h 1237"/>
              <a:gd name="T30" fmla="*/ 729 w 1134"/>
              <a:gd name="T31" fmla="*/ 972 h 1237"/>
              <a:gd name="T32" fmla="*/ 721 w 1134"/>
              <a:gd name="T33" fmla="*/ 490 h 1237"/>
              <a:gd name="T34" fmla="*/ 747 w 1134"/>
              <a:gd name="T35" fmla="*/ 464 h 1237"/>
              <a:gd name="T36" fmla="*/ 817 w 1134"/>
              <a:gd name="T37" fmla="*/ 471 h 1237"/>
              <a:gd name="T38" fmla="*/ 927 w 1134"/>
              <a:gd name="T39" fmla="*/ 1073 h 1237"/>
              <a:gd name="T40" fmla="*/ 206 w 1134"/>
              <a:gd name="T41" fmla="*/ 309 h 1237"/>
              <a:gd name="T42" fmla="*/ 212 w 1134"/>
              <a:gd name="T43" fmla="*/ 1105 h 1237"/>
              <a:gd name="T44" fmla="*/ 232 w 1134"/>
              <a:gd name="T45" fmla="*/ 1134 h 1237"/>
              <a:gd name="T46" fmla="*/ 910 w 1134"/>
              <a:gd name="T47" fmla="*/ 1127 h 1237"/>
              <a:gd name="T48" fmla="*/ 927 w 1134"/>
              <a:gd name="T49" fmla="*/ 1073 h 1237"/>
              <a:gd name="T50" fmla="*/ 747 w 1134"/>
              <a:gd name="T51" fmla="*/ 206 h 1237"/>
              <a:gd name="T52" fmla="*/ 695 w 1134"/>
              <a:gd name="T53" fmla="*/ 103 h 1237"/>
              <a:gd name="T54" fmla="*/ 426 w 1134"/>
              <a:gd name="T55" fmla="*/ 112 h 1237"/>
              <a:gd name="T56" fmla="*/ 1134 w 1134"/>
              <a:gd name="T57" fmla="*/ 232 h 1237"/>
              <a:gd name="T58" fmla="*/ 1126 w 1134"/>
              <a:gd name="T59" fmla="*/ 302 h 1237"/>
              <a:gd name="T60" fmla="*/ 1031 w 1134"/>
              <a:gd name="T61" fmla="*/ 309 h 1237"/>
              <a:gd name="T62" fmla="*/ 993 w 1134"/>
              <a:gd name="T63" fmla="*/ 1188 h 1237"/>
              <a:gd name="T64" fmla="*/ 232 w 1134"/>
              <a:gd name="T65" fmla="*/ 1237 h 1237"/>
              <a:gd name="T66" fmla="*/ 103 w 1134"/>
              <a:gd name="T67" fmla="*/ 1076 h 1237"/>
              <a:gd name="T68" fmla="*/ 26 w 1134"/>
              <a:gd name="T69" fmla="*/ 309 h 1237"/>
              <a:gd name="T70" fmla="*/ 0 w 1134"/>
              <a:gd name="T71" fmla="*/ 284 h 1237"/>
              <a:gd name="T72" fmla="*/ 7 w 1134"/>
              <a:gd name="T73" fmla="*/ 214 h 1237"/>
              <a:gd name="T74" fmla="*/ 275 w 1134"/>
              <a:gd name="T75" fmla="*/ 206 h 1237"/>
              <a:gd name="T76" fmla="*/ 374 w 1134"/>
              <a:gd name="T77" fmla="*/ 21 h 1237"/>
              <a:gd name="T78" fmla="*/ 696 w 1134"/>
              <a:gd name="T79" fmla="*/ 0 h 1237"/>
              <a:gd name="T80" fmla="*/ 803 w 1134"/>
              <a:gd name="T81" fmla="*/ 72 h 1237"/>
              <a:gd name="T82" fmla="*/ 1108 w 1134"/>
              <a:gd name="T83" fmla="*/ 206 h 1237"/>
              <a:gd name="T84" fmla="*/ 1134 w 1134"/>
              <a:gd name="T85" fmla="*/ 232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4" h="1237">
                <a:moveTo>
                  <a:pt x="412" y="490"/>
                </a:moveTo>
                <a:lnTo>
                  <a:pt x="412" y="953"/>
                </a:lnTo>
                <a:cubicBezTo>
                  <a:pt x="412" y="961"/>
                  <a:pt x="410" y="967"/>
                  <a:pt x="405" y="972"/>
                </a:cubicBezTo>
                <a:cubicBezTo>
                  <a:pt x="400" y="977"/>
                  <a:pt x="394" y="979"/>
                  <a:pt x="386" y="979"/>
                </a:cubicBezTo>
                <a:lnTo>
                  <a:pt x="335" y="979"/>
                </a:lnTo>
                <a:cubicBezTo>
                  <a:pt x="327" y="979"/>
                  <a:pt x="321" y="977"/>
                  <a:pt x="316" y="972"/>
                </a:cubicBezTo>
                <a:cubicBezTo>
                  <a:pt x="312" y="967"/>
                  <a:pt x="309" y="961"/>
                  <a:pt x="309" y="953"/>
                </a:cubicBezTo>
                <a:lnTo>
                  <a:pt x="309" y="490"/>
                </a:lnTo>
                <a:cubicBezTo>
                  <a:pt x="309" y="482"/>
                  <a:pt x="312" y="476"/>
                  <a:pt x="316" y="471"/>
                </a:cubicBezTo>
                <a:cubicBezTo>
                  <a:pt x="321" y="466"/>
                  <a:pt x="327" y="464"/>
                  <a:pt x="335" y="464"/>
                </a:cubicBezTo>
                <a:lnTo>
                  <a:pt x="386" y="464"/>
                </a:lnTo>
                <a:cubicBezTo>
                  <a:pt x="394" y="464"/>
                  <a:pt x="400" y="466"/>
                  <a:pt x="405" y="471"/>
                </a:cubicBezTo>
                <a:cubicBezTo>
                  <a:pt x="410" y="476"/>
                  <a:pt x="412" y="482"/>
                  <a:pt x="412" y="490"/>
                </a:cubicBezTo>
                <a:close/>
                <a:moveTo>
                  <a:pt x="618" y="490"/>
                </a:moveTo>
                <a:lnTo>
                  <a:pt x="618" y="953"/>
                </a:lnTo>
                <a:cubicBezTo>
                  <a:pt x="618" y="961"/>
                  <a:pt x="616" y="967"/>
                  <a:pt x="611" y="972"/>
                </a:cubicBezTo>
                <a:cubicBezTo>
                  <a:pt x="606" y="977"/>
                  <a:pt x="600" y="979"/>
                  <a:pt x="593" y="979"/>
                </a:cubicBezTo>
                <a:lnTo>
                  <a:pt x="541" y="979"/>
                </a:lnTo>
                <a:cubicBezTo>
                  <a:pt x="534" y="979"/>
                  <a:pt x="527" y="977"/>
                  <a:pt x="523" y="972"/>
                </a:cubicBezTo>
                <a:cubicBezTo>
                  <a:pt x="518" y="967"/>
                  <a:pt x="515" y="961"/>
                  <a:pt x="515" y="953"/>
                </a:cubicBezTo>
                <a:lnTo>
                  <a:pt x="515" y="490"/>
                </a:lnTo>
                <a:cubicBezTo>
                  <a:pt x="515" y="482"/>
                  <a:pt x="518" y="476"/>
                  <a:pt x="523" y="471"/>
                </a:cubicBezTo>
                <a:cubicBezTo>
                  <a:pt x="527" y="466"/>
                  <a:pt x="534" y="464"/>
                  <a:pt x="541" y="464"/>
                </a:cubicBezTo>
                <a:lnTo>
                  <a:pt x="593" y="464"/>
                </a:lnTo>
                <a:cubicBezTo>
                  <a:pt x="600" y="464"/>
                  <a:pt x="606" y="466"/>
                  <a:pt x="611" y="471"/>
                </a:cubicBezTo>
                <a:cubicBezTo>
                  <a:pt x="616" y="476"/>
                  <a:pt x="618" y="482"/>
                  <a:pt x="618" y="490"/>
                </a:cubicBezTo>
                <a:close/>
                <a:moveTo>
                  <a:pt x="824" y="490"/>
                </a:moveTo>
                <a:lnTo>
                  <a:pt x="824" y="953"/>
                </a:lnTo>
                <a:cubicBezTo>
                  <a:pt x="824" y="961"/>
                  <a:pt x="822" y="967"/>
                  <a:pt x="817" y="972"/>
                </a:cubicBezTo>
                <a:cubicBezTo>
                  <a:pt x="812" y="977"/>
                  <a:pt x="806" y="979"/>
                  <a:pt x="799" y="979"/>
                </a:cubicBezTo>
                <a:lnTo>
                  <a:pt x="747" y="979"/>
                </a:lnTo>
                <a:cubicBezTo>
                  <a:pt x="740" y="979"/>
                  <a:pt x="733" y="977"/>
                  <a:pt x="729" y="972"/>
                </a:cubicBezTo>
                <a:cubicBezTo>
                  <a:pt x="724" y="967"/>
                  <a:pt x="721" y="961"/>
                  <a:pt x="721" y="953"/>
                </a:cubicBezTo>
                <a:lnTo>
                  <a:pt x="721" y="490"/>
                </a:lnTo>
                <a:cubicBezTo>
                  <a:pt x="721" y="482"/>
                  <a:pt x="724" y="476"/>
                  <a:pt x="729" y="471"/>
                </a:cubicBezTo>
                <a:cubicBezTo>
                  <a:pt x="733" y="466"/>
                  <a:pt x="740" y="464"/>
                  <a:pt x="747" y="464"/>
                </a:cubicBezTo>
                <a:lnTo>
                  <a:pt x="799" y="464"/>
                </a:lnTo>
                <a:cubicBezTo>
                  <a:pt x="806" y="464"/>
                  <a:pt x="812" y="466"/>
                  <a:pt x="817" y="471"/>
                </a:cubicBezTo>
                <a:cubicBezTo>
                  <a:pt x="822" y="476"/>
                  <a:pt x="824" y="482"/>
                  <a:pt x="824" y="490"/>
                </a:cubicBezTo>
                <a:close/>
                <a:moveTo>
                  <a:pt x="927" y="1073"/>
                </a:moveTo>
                <a:lnTo>
                  <a:pt x="927" y="309"/>
                </a:lnTo>
                <a:lnTo>
                  <a:pt x="206" y="309"/>
                </a:lnTo>
                <a:lnTo>
                  <a:pt x="206" y="1073"/>
                </a:lnTo>
                <a:cubicBezTo>
                  <a:pt x="206" y="1084"/>
                  <a:pt x="208" y="1095"/>
                  <a:pt x="212" y="1105"/>
                </a:cubicBezTo>
                <a:cubicBezTo>
                  <a:pt x="216" y="1115"/>
                  <a:pt x="219" y="1122"/>
                  <a:pt x="223" y="1127"/>
                </a:cubicBezTo>
                <a:cubicBezTo>
                  <a:pt x="227" y="1132"/>
                  <a:pt x="230" y="1134"/>
                  <a:pt x="232" y="1134"/>
                </a:cubicBezTo>
                <a:lnTo>
                  <a:pt x="902" y="1134"/>
                </a:lnTo>
                <a:cubicBezTo>
                  <a:pt x="903" y="1134"/>
                  <a:pt x="906" y="1132"/>
                  <a:pt x="910" y="1127"/>
                </a:cubicBezTo>
                <a:cubicBezTo>
                  <a:pt x="914" y="1122"/>
                  <a:pt x="918" y="1115"/>
                  <a:pt x="922" y="1105"/>
                </a:cubicBezTo>
                <a:cubicBezTo>
                  <a:pt x="926" y="1095"/>
                  <a:pt x="927" y="1084"/>
                  <a:pt x="927" y="1073"/>
                </a:cubicBezTo>
                <a:close/>
                <a:moveTo>
                  <a:pt x="386" y="206"/>
                </a:moveTo>
                <a:lnTo>
                  <a:pt x="747" y="206"/>
                </a:lnTo>
                <a:lnTo>
                  <a:pt x="709" y="112"/>
                </a:lnTo>
                <a:cubicBezTo>
                  <a:pt x="705" y="107"/>
                  <a:pt x="700" y="104"/>
                  <a:pt x="695" y="103"/>
                </a:cubicBezTo>
                <a:lnTo>
                  <a:pt x="440" y="103"/>
                </a:lnTo>
                <a:cubicBezTo>
                  <a:pt x="434" y="104"/>
                  <a:pt x="430" y="107"/>
                  <a:pt x="426" y="112"/>
                </a:cubicBezTo>
                <a:lnTo>
                  <a:pt x="386" y="206"/>
                </a:lnTo>
                <a:close/>
                <a:moveTo>
                  <a:pt x="1134" y="232"/>
                </a:moveTo>
                <a:lnTo>
                  <a:pt x="1134" y="284"/>
                </a:lnTo>
                <a:cubicBezTo>
                  <a:pt x="1134" y="291"/>
                  <a:pt x="1131" y="297"/>
                  <a:pt x="1126" y="302"/>
                </a:cubicBezTo>
                <a:cubicBezTo>
                  <a:pt x="1121" y="307"/>
                  <a:pt x="1115" y="309"/>
                  <a:pt x="1108" y="309"/>
                </a:cubicBezTo>
                <a:lnTo>
                  <a:pt x="1031" y="309"/>
                </a:lnTo>
                <a:lnTo>
                  <a:pt x="1031" y="1073"/>
                </a:lnTo>
                <a:cubicBezTo>
                  <a:pt x="1031" y="1117"/>
                  <a:pt x="1018" y="1156"/>
                  <a:pt x="993" y="1188"/>
                </a:cubicBezTo>
                <a:cubicBezTo>
                  <a:pt x="967" y="1221"/>
                  <a:pt x="937" y="1237"/>
                  <a:pt x="902" y="1237"/>
                </a:cubicBezTo>
                <a:lnTo>
                  <a:pt x="232" y="1237"/>
                </a:lnTo>
                <a:cubicBezTo>
                  <a:pt x="196" y="1237"/>
                  <a:pt x="166" y="1221"/>
                  <a:pt x="141" y="1190"/>
                </a:cubicBezTo>
                <a:cubicBezTo>
                  <a:pt x="116" y="1158"/>
                  <a:pt x="103" y="1120"/>
                  <a:pt x="103" y="1076"/>
                </a:cubicBezTo>
                <a:lnTo>
                  <a:pt x="103" y="309"/>
                </a:lnTo>
                <a:lnTo>
                  <a:pt x="26" y="309"/>
                </a:lnTo>
                <a:cubicBezTo>
                  <a:pt x="18" y="309"/>
                  <a:pt x="12" y="307"/>
                  <a:pt x="7" y="302"/>
                </a:cubicBezTo>
                <a:cubicBezTo>
                  <a:pt x="2" y="297"/>
                  <a:pt x="0" y="291"/>
                  <a:pt x="0" y="284"/>
                </a:cubicBezTo>
                <a:lnTo>
                  <a:pt x="0" y="232"/>
                </a:lnTo>
                <a:cubicBezTo>
                  <a:pt x="0" y="225"/>
                  <a:pt x="2" y="218"/>
                  <a:pt x="7" y="214"/>
                </a:cubicBezTo>
                <a:cubicBezTo>
                  <a:pt x="12" y="209"/>
                  <a:pt x="18" y="206"/>
                  <a:pt x="26" y="206"/>
                </a:cubicBezTo>
                <a:lnTo>
                  <a:pt x="275" y="206"/>
                </a:lnTo>
                <a:lnTo>
                  <a:pt x="331" y="72"/>
                </a:lnTo>
                <a:cubicBezTo>
                  <a:pt x="339" y="52"/>
                  <a:pt x="353" y="35"/>
                  <a:pt x="374" y="21"/>
                </a:cubicBezTo>
                <a:cubicBezTo>
                  <a:pt x="395" y="7"/>
                  <a:pt x="417" y="0"/>
                  <a:pt x="438" y="0"/>
                </a:cubicBezTo>
                <a:lnTo>
                  <a:pt x="696" y="0"/>
                </a:lnTo>
                <a:cubicBezTo>
                  <a:pt x="717" y="0"/>
                  <a:pt x="738" y="7"/>
                  <a:pt x="759" y="21"/>
                </a:cubicBezTo>
                <a:cubicBezTo>
                  <a:pt x="780" y="35"/>
                  <a:pt x="795" y="52"/>
                  <a:pt x="803" y="72"/>
                </a:cubicBezTo>
                <a:lnTo>
                  <a:pt x="859" y="206"/>
                </a:lnTo>
                <a:lnTo>
                  <a:pt x="1108" y="206"/>
                </a:lnTo>
                <a:cubicBezTo>
                  <a:pt x="1115" y="206"/>
                  <a:pt x="1121" y="209"/>
                  <a:pt x="1126" y="214"/>
                </a:cubicBezTo>
                <a:cubicBezTo>
                  <a:pt x="1131" y="218"/>
                  <a:pt x="1134" y="225"/>
                  <a:pt x="1134" y="232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rash Icon">
            <a:extLst>
              <a:ext uri="{FF2B5EF4-FFF2-40B4-BE49-F238E27FC236}">
                <a16:creationId xmlns:a16="http://schemas.microsoft.com/office/drawing/2014/main" id="{E178BE07-6E55-4E69-B360-8868CC10C0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72506" y="5793664"/>
            <a:ext cx="244475" cy="266700"/>
          </a:xfrm>
          <a:custGeom>
            <a:avLst/>
            <a:gdLst>
              <a:gd name="T0" fmla="*/ 412 w 1134"/>
              <a:gd name="T1" fmla="*/ 953 h 1237"/>
              <a:gd name="T2" fmla="*/ 386 w 1134"/>
              <a:gd name="T3" fmla="*/ 979 h 1237"/>
              <a:gd name="T4" fmla="*/ 316 w 1134"/>
              <a:gd name="T5" fmla="*/ 972 h 1237"/>
              <a:gd name="T6" fmla="*/ 309 w 1134"/>
              <a:gd name="T7" fmla="*/ 490 h 1237"/>
              <a:gd name="T8" fmla="*/ 335 w 1134"/>
              <a:gd name="T9" fmla="*/ 464 h 1237"/>
              <a:gd name="T10" fmla="*/ 405 w 1134"/>
              <a:gd name="T11" fmla="*/ 471 h 1237"/>
              <a:gd name="T12" fmla="*/ 618 w 1134"/>
              <a:gd name="T13" fmla="*/ 490 h 1237"/>
              <a:gd name="T14" fmla="*/ 611 w 1134"/>
              <a:gd name="T15" fmla="*/ 972 h 1237"/>
              <a:gd name="T16" fmla="*/ 541 w 1134"/>
              <a:gd name="T17" fmla="*/ 979 h 1237"/>
              <a:gd name="T18" fmla="*/ 515 w 1134"/>
              <a:gd name="T19" fmla="*/ 953 h 1237"/>
              <a:gd name="T20" fmla="*/ 523 w 1134"/>
              <a:gd name="T21" fmla="*/ 471 h 1237"/>
              <a:gd name="T22" fmla="*/ 593 w 1134"/>
              <a:gd name="T23" fmla="*/ 464 h 1237"/>
              <a:gd name="T24" fmla="*/ 618 w 1134"/>
              <a:gd name="T25" fmla="*/ 490 h 1237"/>
              <a:gd name="T26" fmla="*/ 824 w 1134"/>
              <a:gd name="T27" fmla="*/ 953 h 1237"/>
              <a:gd name="T28" fmla="*/ 799 w 1134"/>
              <a:gd name="T29" fmla="*/ 979 h 1237"/>
              <a:gd name="T30" fmla="*/ 729 w 1134"/>
              <a:gd name="T31" fmla="*/ 972 h 1237"/>
              <a:gd name="T32" fmla="*/ 721 w 1134"/>
              <a:gd name="T33" fmla="*/ 490 h 1237"/>
              <a:gd name="T34" fmla="*/ 747 w 1134"/>
              <a:gd name="T35" fmla="*/ 464 h 1237"/>
              <a:gd name="T36" fmla="*/ 817 w 1134"/>
              <a:gd name="T37" fmla="*/ 471 h 1237"/>
              <a:gd name="T38" fmla="*/ 927 w 1134"/>
              <a:gd name="T39" fmla="*/ 1073 h 1237"/>
              <a:gd name="T40" fmla="*/ 206 w 1134"/>
              <a:gd name="T41" fmla="*/ 309 h 1237"/>
              <a:gd name="T42" fmla="*/ 212 w 1134"/>
              <a:gd name="T43" fmla="*/ 1105 h 1237"/>
              <a:gd name="T44" fmla="*/ 232 w 1134"/>
              <a:gd name="T45" fmla="*/ 1134 h 1237"/>
              <a:gd name="T46" fmla="*/ 910 w 1134"/>
              <a:gd name="T47" fmla="*/ 1127 h 1237"/>
              <a:gd name="T48" fmla="*/ 927 w 1134"/>
              <a:gd name="T49" fmla="*/ 1073 h 1237"/>
              <a:gd name="T50" fmla="*/ 747 w 1134"/>
              <a:gd name="T51" fmla="*/ 206 h 1237"/>
              <a:gd name="T52" fmla="*/ 695 w 1134"/>
              <a:gd name="T53" fmla="*/ 103 h 1237"/>
              <a:gd name="T54" fmla="*/ 426 w 1134"/>
              <a:gd name="T55" fmla="*/ 112 h 1237"/>
              <a:gd name="T56" fmla="*/ 1134 w 1134"/>
              <a:gd name="T57" fmla="*/ 232 h 1237"/>
              <a:gd name="T58" fmla="*/ 1126 w 1134"/>
              <a:gd name="T59" fmla="*/ 302 h 1237"/>
              <a:gd name="T60" fmla="*/ 1031 w 1134"/>
              <a:gd name="T61" fmla="*/ 309 h 1237"/>
              <a:gd name="T62" fmla="*/ 993 w 1134"/>
              <a:gd name="T63" fmla="*/ 1188 h 1237"/>
              <a:gd name="T64" fmla="*/ 232 w 1134"/>
              <a:gd name="T65" fmla="*/ 1237 h 1237"/>
              <a:gd name="T66" fmla="*/ 103 w 1134"/>
              <a:gd name="T67" fmla="*/ 1076 h 1237"/>
              <a:gd name="T68" fmla="*/ 26 w 1134"/>
              <a:gd name="T69" fmla="*/ 309 h 1237"/>
              <a:gd name="T70" fmla="*/ 0 w 1134"/>
              <a:gd name="T71" fmla="*/ 284 h 1237"/>
              <a:gd name="T72" fmla="*/ 7 w 1134"/>
              <a:gd name="T73" fmla="*/ 214 h 1237"/>
              <a:gd name="T74" fmla="*/ 275 w 1134"/>
              <a:gd name="T75" fmla="*/ 206 h 1237"/>
              <a:gd name="T76" fmla="*/ 374 w 1134"/>
              <a:gd name="T77" fmla="*/ 21 h 1237"/>
              <a:gd name="T78" fmla="*/ 696 w 1134"/>
              <a:gd name="T79" fmla="*/ 0 h 1237"/>
              <a:gd name="T80" fmla="*/ 803 w 1134"/>
              <a:gd name="T81" fmla="*/ 72 h 1237"/>
              <a:gd name="T82" fmla="*/ 1108 w 1134"/>
              <a:gd name="T83" fmla="*/ 206 h 1237"/>
              <a:gd name="T84" fmla="*/ 1134 w 1134"/>
              <a:gd name="T85" fmla="*/ 232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4" h="1237">
                <a:moveTo>
                  <a:pt x="412" y="490"/>
                </a:moveTo>
                <a:lnTo>
                  <a:pt x="412" y="953"/>
                </a:lnTo>
                <a:cubicBezTo>
                  <a:pt x="412" y="961"/>
                  <a:pt x="410" y="967"/>
                  <a:pt x="405" y="972"/>
                </a:cubicBezTo>
                <a:cubicBezTo>
                  <a:pt x="400" y="977"/>
                  <a:pt x="394" y="979"/>
                  <a:pt x="386" y="979"/>
                </a:cubicBezTo>
                <a:lnTo>
                  <a:pt x="335" y="979"/>
                </a:lnTo>
                <a:cubicBezTo>
                  <a:pt x="327" y="979"/>
                  <a:pt x="321" y="977"/>
                  <a:pt x="316" y="972"/>
                </a:cubicBezTo>
                <a:cubicBezTo>
                  <a:pt x="312" y="967"/>
                  <a:pt x="309" y="961"/>
                  <a:pt x="309" y="953"/>
                </a:cubicBezTo>
                <a:lnTo>
                  <a:pt x="309" y="490"/>
                </a:lnTo>
                <a:cubicBezTo>
                  <a:pt x="309" y="482"/>
                  <a:pt x="312" y="476"/>
                  <a:pt x="316" y="471"/>
                </a:cubicBezTo>
                <a:cubicBezTo>
                  <a:pt x="321" y="466"/>
                  <a:pt x="327" y="464"/>
                  <a:pt x="335" y="464"/>
                </a:cubicBezTo>
                <a:lnTo>
                  <a:pt x="386" y="464"/>
                </a:lnTo>
                <a:cubicBezTo>
                  <a:pt x="394" y="464"/>
                  <a:pt x="400" y="466"/>
                  <a:pt x="405" y="471"/>
                </a:cubicBezTo>
                <a:cubicBezTo>
                  <a:pt x="410" y="476"/>
                  <a:pt x="412" y="482"/>
                  <a:pt x="412" y="490"/>
                </a:cubicBezTo>
                <a:close/>
                <a:moveTo>
                  <a:pt x="618" y="490"/>
                </a:moveTo>
                <a:lnTo>
                  <a:pt x="618" y="953"/>
                </a:lnTo>
                <a:cubicBezTo>
                  <a:pt x="618" y="961"/>
                  <a:pt x="616" y="967"/>
                  <a:pt x="611" y="972"/>
                </a:cubicBezTo>
                <a:cubicBezTo>
                  <a:pt x="606" y="977"/>
                  <a:pt x="600" y="979"/>
                  <a:pt x="593" y="979"/>
                </a:cubicBezTo>
                <a:lnTo>
                  <a:pt x="541" y="979"/>
                </a:lnTo>
                <a:cubicBezTo>
                  <a:pt x="534" y="979"/>
                  <a:pt x="527" y="977"/>
                  <a:pt x="523" y="972"/>
                </a:cubicBezTo>
                <a:cubicBezTo>
                  <a:pt x="518" y="967"/>
                  <a:pt x="515" y="961"/>
                  <a:pt x="515" y="953"/>
                </a:cubicBezTo>
                <a:lnTo>
                  <a:pt x="515" y="490"/>
                </a:lnTo>
                <a:cubicBezTo>
                  <a:pt x="515" y="482"/>
                  <a:pt x="518" y="476"/>
                  <a:pt x="523" y="471"/>
                </a:cubicBezTo>
                <a:cubicBezTo>
                  <a:pt x="527" y="466"/>
                  <a:pt x="534" y="464"/>
                  <a:pt x="541" y="464"/>
                </a:cubicBezTo>
                <a:lnTo>
                  <a:pt x="593" y="464"/>
                </a:lnTo>
                <a:cubicBezTo>
                  <a:pt x="600" y="464"/>
                  <a:pt x="606" y="466"/>
                  <a:pt x="611" y="471"/>
                </a:cubicBezTo>
                <a:cubicBezTo>
                  <a:pt x="616" y="476"/>
                  <a:pt x="618" y="482"/>
                  <a:pt x="618" y="490"/>
                </a:cubicBezTo>
                <a:close/>
                <a:moveTo>
                  <a:pt x="824" y="490"/>
                </a:moveTo>
                <a:lnTo>
                  <a:pt x="824" y="953"/>
                </a:lnTo>
                <a:cubicBezTo>
                  <a:pt x="824" y="961"/>
                  <a:pt x="822" y="967"/>
                  <a:pt x="817" y="972"/>
                </a:cubicBezTo>
                <a:cubicBezTo>
                  <a:pt x="812" y="977"/>
                  <a:pt x="806" y="979"/>
                  <a:pt x="799" y="979"/>
                </a:cubicBezTo>
                <a:lnTo>
                  <a:pt x="747" y="979"/>
                </a:lnTo>
                <a:cubicBezTo>
                  <a:pt x="740" y="979"/>
                  <a:pt x="733" y="977"/>
                  <a:pt x="729" y="972"/>
                </a:cubicBezTo>
                <a:cubicBezTo>
                  <a:pt x="724" y="967"/>
                  <a:pt x="721" y="961"/>
                  <a:pt x="721" y="953"/>
                </a:cubicBezTo>
                <a:lnTo>
                  <a:pt x="721" y="490"/>
                </a:lnTo>
                <a:cubicBezTo>
                  <a:pt x="721" y="482"/>
                  <a:pt x="724" y="476"/>
                  <a:pt x="729" y="471"/>
                </a:cubicBezTo>
                <a:cubicBezTo>
                  <a:pt x="733" y="466"/>
                  <a:pt x="740" y="464"/>
                  <a:pt x="747" y="464"/>
                </a:cubicBezTo>
                <a:lnTo>
                  <a:pt x="799" y="464"/>
                </a:lnTo>
                <a:cubicBezTo>
                  <a:pt x="806" y="464"/>
                  <a:pt x="812" y="466"/>
                  <a:pt x="817" y="471"/>
                </a:cubicBezTo>
                <a:cubicBezTo>
                  <a:pt x="822" y="476"/>
                  <a:pt x="824" y="482"/>
                  <a:pt x="824" y="490"/>
                </a:cubicBezTo>
                <a:close/>
                <a:moveTo>
                  <a:pt x="927" y="1073"/>
                </a:moveTo>
                <a:lnTo>
                  <a:pt x="927" y="309"/>
                </a:lnTo>
                <a:lnTo>
                  <a:pt x="206" y="309"/>
                </a:lnTo>
                <a:lnTo>
                  <a:pt x="206" y="1073"/>
                </a:lnTo>
                <a:cubicBezTo>
                  <a:pt x="206" y="1084"/>
                  <a:pt x="208" y="1095"/>
                  <a:pt x="212" y="1105"/>
                </a:cubicBezTo>
                <a:cubicBezTo>
                  <a:pt x="216" y="1115"/>
                  <a:pt x="219" y="1122"/>
                  <a:pt x="223" y="1127"/>
                </a:cubicBezTo>
                <a:cubicBezTo>
                  <a:pt x="227" y="1132"/>
                  <a:pt x="230" y="1134"/>
                  <a:pt x="232" y="1134"/>
                </a:cubicBezTo>
                <a:lnTo>
                  <a:pt x="902" y="1134"/>
                </a:lnTo>
                <a:cubicBezTo>
                  <a:pt x="903" y="1134"/>
                  <a:pt x="906" y="1132"/>
                  <a:pt x="910" y="1127"/>
                </a:cubicBezTo>
                <a:cubicBezTo>
                  <a:pt x="914" y="1122"/>
                  <a:pt x="918" y="1115"/>
                  <a:pt x="922" y="1105"/>
                </a:cubicBezTo>
                <a:cubicBezTo>
                  <a:pt x="926" y="1095"/>
                  <a:pt x="927" y="1084"/>
                  <a:pt x="927" y="1073"/>
                </a:cubicBezTo>
                <a:close/>
                <a:moveTo>
                  <a:pt x="386" y="206"/>
                </a:moveTo>
                <a:lnTo>
                  <a:pt x="747" y="206"/>
                </a:lnTo>
                <a:lnTo>
                  <a:pt x="709" y="112"/>
                </a:lnTo>
                <a:cubicBezTo>
                  <a:pt x="705" y="107"/>
                  <a:pt x="700" y="104"/>
                  <a:pt x="695" y="103"/>
                </a:cubicBezTo>
                <a:lnTo>
                  <a:pt x="440" y="103"/>
                </a:lnTo>
                <a:cubicBezTo>
                  <a:pt x="434" y="104"/>
                  <a:pt x="430" y="107"/>
                  <a:pt x="426" y="112"/>
                </a:cubicBezTo>
                <a:lnTo>
                  <a:pt x="386" y="206"/>
                </a:lnTo>
                <a:close/>
                <a:moveTo>
                  <a:pt x="1134" y="232"/>
                </a:moveTo>
                <a:lnTo>
                  <a:pt x="1134" y="284"/>
                </a:lnTo>
                <a:cubicBezTo>
                  <a:pt x="1134" y="291"/>
                  <a:pt x="1131" y="297"/>
                  <a:pt x="1126" y="302"/>
                </a:cubicBezTo>
                <a:cubicBezTo>
                  <a:pt x="1121" y="307"/>
                  <a:pt x="1115" y="309"/>
                  <a:pt x="1108" y="309"/>
                </a:cubicBezTo>
                <a:lnTo>
                  <a:pt x="1031" y="309"/>
                </a:lnTo>
                <a:lnTo>
                  <a:pt x="1031" y="1073"/>
                </a:lnTo>
                <a:cubicBezTo>
                  <a:pt x="1031" y="1117"/>
                  <a:pt x="1018" y="1156"/>
                  <a:pt x="993" y="1188"/>
                </a:cubicBezTo>
                <a:cubicBezTo>
                  <a:pt x="967" y="1221"/>
                  <a:pt x="937" y="1237"/>
                  <a:pt x="902" y="1237"/>
                </a:cubicBezTo>
                <a:lnTo>
                  <a:pt x="232" y="1237"/>
                </a:lnTo>
                <a:cubicBezTo>
                  <a:pt x="196" y="1237"/>
                  <a:pt x="166" y="1221"/>
                  <a:pt x="141" y="1190"/>
                </a:cubicBezTo>
                <a:cubicBezTo>
                  <a:pt x="116" y="1158"/>
                  <a:pt x="103" y="1120"/>
                  <a:pt x="103" y="1076"/>
                </a:cubicBezTo>
                <a:lnTo>
                  <a:pt x="103" y="309"/>
                </a:lnTo>
                <a:lnTo>
                  <a:pt x="26" y="309"/>
                </a:lnTo>
                <a:cubicBezTo>
                  <a:pt x="18" y="309"/>
                  <a:pt x="12" y="307"/>
                  <a:pt x="7" y="302"/>
                </a:cubicBezTo>
                <a:cubicBezTo>
                  <a:pt x="2" y="297"/>
                  <a:pt x="0" y="291"/>
                  <a:pt x="0" y="284"/>
                </a:cubicBezTo>
                <a:lnTo>
                  <a:pt x="0" y="232"/>
                </a:lnTo>
                <a:cubicBezTo>
                  <a:pt x="0" y="225"/>
                  <a:pt x="2" y="218"/>
                  <a:pt x="7" y="214"/>
                </a:cubicBezTo>
                <a:cubicBezTo>
                  <a:pt x="12" y="209"/>
                  <a:pt x="18" y="206"/>
                  <a:pt x="26" y="206"/>
                </a:cubicBezTo>
                <a:lnTo>
                  <a:pt x="275" y="206"/>
                </a:lnTo>
                <a:lnTo>
                  <a:pt x="331" y="72"/>
                </a:lnTo>
                <a:cubicBezTo>
                  <a:pt x="339" y="52"/>
                  <a:pt x="353" y="35"/>
                  <a:pt x="374" y="21"/>
                </a:cubicBezTo>
                <a:cubicBezTo>
                  <a:pt x="395" y="7"/>
                  <a:pt x="417" y="0"/>
                  <a:pt x="438" y="0"/>
                </a:cubicBezTo>
                <a:lnTo>
                  <a:pt x="696" y="0"/>
                </a:lnTo>
                <a:cubicBezTo>
                  <a:pt x="717" y="0"/>
                  <a:pt x="738" y="7"/>
                  <a:pt x="759" y="21"/>
                </a:cubicBezTo>
                <a:cubicBezTo>
                  <a:pt x="780" y="35"/>
                  <a:pt x="795" y="52"/>
                  <a:pt x="803" y="72"/>
                </a:cubicBezTo>
                <a:lnTo>
                  <a:pt x="859" y="206"/>
                </a:lnTo>
                <a:lnTo>
                  <a:pt x="1108" y="206"/>
                </a:lnTo>
                <a:cubicBezTo>
                  <a:pt x="1115" y="206"/>
                  <a:pt x="1121" y="209"/>
                  <a:pt x="1126" y="214"/>
                </a:cubicBezTo>
                <a:cubicBezTo>
                  <a:pt x="1131" y="218"/>
                  <a:pt x="1134" y="225"/>
                  <a:pt x="1134" y="232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4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avbar">
            <a:extLst>
              <a:ext uri="{FF2B5EF4-FFF2-40B4-BE49-F238E27FC236}">
                <a16:creationId xmlns:a16="http://schemas.microsoft.com/office/drawing/2014/main" id="{EE2ABC46-EDD9-46EF-BA1A-88DF5B19575A}"/>
              </a:ext>
            </a:extLst>
          </p:cNvPr>
          <p:cNvGrpSpPr/>
          <p:nvPr/>
        </p:nvGrpSpPr>
        <p:grpSpPr>
          <a:xfrm>
            <a:off x="0" y="-12700"/>
            <a:ext cx="7589914" cy="392739"/>
            <a:chOff x="535884" y="875133"/>
            <a:chExt cx="7884215" cy="392739"/>
          </a:xfrm>
        </p:grpSpPr>
        <p:sp>
          <p:nvSpPr>
            <p:cNvPr id="9" name="Navbar Shape">
              <a:extLst>
                <a:ext uri="{FF2B5EF4-FFF2-40B4-BE49-F238E27FC236}">
                  <a16:creationId xmlns:a16="http://schemas.microsoft.com/office/drawing/2014/main" id="{4C60BAC0-2356-4EBF-B75C-B335D3944520}"/>
                </a:ext>
              </a:extLst>
            </p:cNvPr>
            <p:cNvSpPr/>
            <p:nvPr/>
          </p:nvSpPr>
          <p:spPr>
            <a:xfrm>
              <a:off x="535884" y="884690"/>
              <a:ext cx="7884215" cy="383182"/>
            </a:xfrm>
            <a:prstGeom prst="roundRect">
              <a:avLst>
                <a:gd name="adj" fmla="val 8094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GoNorth</a:t>
              </a:r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k 2">
              <a:extLst>
                <a:ext uri="{FF2B5EF4-FFF2-40B4-BE49-F238E27FC236}">
                  <a16:creationId xmlns:a16="http://schemas.microsoft.com/office/drawing/2014/main" id="{48AEEB99-90A8-4526-8210-20F906297943}"/>
                </a:ext>
              </a:extLst>
            </p:cNvPr>
            <p:cNvSpPr/>
            <p:nvPr/>
          </p:nvSpPr>
          <p:spPr>
            <a:xfrm>
              <a:off x="3313915" y="875133"/>
              <a:ext cx="462621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Kortisto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k 3">
              <a:extLst>
                <a:ext uri="{FF2B5EF4-FFF2-40B4-BE49-F238E27FC236}">
                  <a16:creationId xmlns:a16="http://schemas.microsoft.com/office/drawing/2014/main" id="{260D132F-EAF2-464C-A581-166F7150AF18}"/>
                </a:ext>
              </a:extLst>
            </p:cNvPr>
            <p:cNvSpPr/>
            <p:nvPr/>
          </p:nvSpPr>
          <p:spPr>
            <a:xfrm>
              <a:off x="3875494" y="875133"/>
              <a:ext cx="342374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Kirja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Link 2">
            <a:extLst>
              <a:ext uri="{FF2B5EF4-FFF2-40B4-BE49-F238E27FC236}">
                <a16:creationId xmlns:a16="http://schemas.microsoft.com/office/drawing/2014/main" id="{DD6FA67A-464D-44C8-9E76-B90098421DDF}"/>
              </a:ext>
            </a:extLst>
          </p:cNvPr>
          <p:cNvSpPr/>
          <p:nvPr/>
        </p:nvSpPr>
        <p:spPr>
          <a:xfrm>
            <a:off x="1033793" y="-22257"/>
            <a:ext cx="89011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k 2">
            <a:extLst>
              <a:ext uri="{FF2B5EF4-FFF2-40B4-BE49-F238E27FC236}">
                <a16:creationId xmlns:a16="http://schemas.microsoft.com/office/drawing/2014/main" id="{8C18FF12-387D-460E-8871-6AC0B6E5CB18}"/>
              </a:ext>
            </a:extLst>
          </p:cNvPr>
          <p:cNvSpPr/>
          <p:nvPr/>
        </p:nvSpPr>
        <p:spPr>
          <a:xfrm>
            <a:off x="6502855" y="-7622"/>
            <a:ext cx="867673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Abmelden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k 2">
            <a:extLst>
              <a:ext uri="{FF2B5EF4-FFF2-40B4-BE49-F238E27FC236}">
                <a16:creationId xmlns:a16="http://schemas.microsoft.com/office/drawing/2014/main" id="{00BFFFA1-E4D5-4A63-9A8A-5AA333ECEDD0}"/>
              </a:ext>
            </a:extLst>
          </p:cNvPr>
          <p:cNvSpPr/>
          <p:nvPr/>
        </p:nvSpPr>
        <p:spPr>
          <a:xfrm>
            <a:off x="5592186" y="-12700"/>
            <a:ext cx="965457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User1</a:t>
            </a:r>
          </a:p>
        </p:txBody>
      </p:sp>
      <p:sp>
        <p:nvSpPr>
          <p:cNvPr id="25" name="h2">
            <a:extLst>
              <a:ext uri="{FF2B5EF4-FFF2-40B4-BE49-F238E27FC236}">
                <a16:creationId xmlns:a16="http://schemas.microsoft.com/office/drawing/2014/main" id="{06B440F4-3795-4E18-B0DF-7A6C496E6241}"/>
              </a:ext>
            </a:extLst>
          </p:cNvPr>
          <p:cNvSpPr txBox="1"/>
          <p:nvPr/>
        </p:nvSpPr>
        <p:spPr>
          <a:xfrm>
            <a:off x="185411" y="538237"/>
            <a:ext cx="3503651" cy="45595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</a:t>
            </a:r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Verwaltung</a:t>
            </a:r>
            <a:endParaRPr lang="en-US" sz="2363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k 2">
            <a:extLst>
              <a:ext uri="{FF2B5EF4-FFF2-40B4-BE49-F238E27FC236}">
                <a16:creationId xmlns:a16="http://schemas.microsoft.com/office/drawing/2014/main" id="{034DC4ED-12B8-43EB-9485-6D24D5109FE8}"/>
              </a:ext>
            </a:extLst>
          </p:cNvPr>
          <p:cNvSpPr/>
          <p:nvPr/>
        </p:nvSpPr>
        <p:spPr>
          <a:xfrm>
            <a:off x="3445158" y="-9195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Karta</a:t>
            </a:r>
          </a:p>
        </p:txBody>
      </p:sp>
      <p:sp>
        <p:nvSpPr>
          <p:cNvPr id="31" name="Button Shape">
            <a:extLst>
              <a:ext uri="{FF2B5EF4-FFF2-40B4-BE49-F238E27FC236}">
                <a16:creationId xmlns:a16="http://schemas.microsoft.com/office/drawing/2014/main" id="{E5D81789-9609-4FFA-AB5F-E5F359B12134}"/>
              </a:ext>
            </a:extLst>
          </p:cNvPr>
          <p:cNvSpPr/>
          <p:nvPr/>
        </p:nvSpPr>
        <p:spPr>
          <a:xfrm>
            <a:off x="271181" y="1386536"/>
            <a:ext cx="1840664" cy="28092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45720" rIns="2286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Neues</a:t>
            </a:r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Aufgabenboard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k 2">
            <a:extLst>
              <a:ext uri="{FF2B5EF4-FFF2-40B4-BE49-F238E27FC236}">
                <a16:creationId xmlns:a16="http://schemas.microsoft.com/office/drawing/2014/main" id="{2E9F588E-1476-40CC-9C53-5424422423D0}"/>
              </a:ext>
            </a:extLst>
          </p:cNvPr>
          <p:cNvSpPr/>
          <p:nvPr/>
        </p:nvSpPr>
        <p:spPr>
          <a:xfrm>
            <a:off x="3837663" y="-7069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Aika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Link 1">
            <a:extLst>
              <a:ext uri="{FF2B5EF4-FFF2-40B4-BE49-F238E27FC236}">
                <a16:creationId xmlns:a16="http://schemas.microsoft.com/office/drawing/2014/main" id="{5AAACD74-5A8A-4F38-BF38-AA757C104133}"/>
              </a:ext>
            </a:extLst>
          </p:cNvPr>
          <p:cNvSpPr/>
          <p:nvPr/>
        </p:nvSpPr>
        <p:spPr>
          <a:xfrm>
            <a:off x="1833436" y="-3924"/>
            <a:ext cx="837217" cy="383182"/>
          </a:xfrm>
          <a:prstGeom prst="rect">
            <a:avLst/>
          </a:prstGeom>
          <a:solidFill>
            <a:srgbClr val="3368A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D0DFD8-79D4-41B6-B6D9-7333D703F7B9}"/>
              </a:ext>
            </a:extLst>
          </p:cNvPr>
          <p:cNvSpPr txBox="1"/>
          <p:nvPr/>
        </p:nvSpPr>
        <p:spPr>
          <a:xfrm>
            <a:off x="2618728" y="1055254"/>
            <a:ext cx="7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E3DBDC-5333-4873-B1B2-B9C864766EFA}"/>
              </a:ext>
            </a:extLst>
          </p:cNvPr>
          <p:cNvSpPr txBox="1"/>
          <p:nvPr/>
        </p:nvSpPr>
        <p:spPr>
          <a:xfrm>
            <a:off x="4241876" y="1054825"/>
            <a:ext cx="124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969F48-8F80-4539-B791-3A13C6A2FC9B}"/>
              </a:ext>
            </a:extLst>
          </p:cNvPr>
          <p:cNvSpPr txBox="1"/>
          <p:nvPr/>
        </p:nvSpPr>
        <p:spPr>
          <a:xfrm>
            <a:off x="5872506" y="1058742"/>
            <a:ext cx="172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Abgeschlossen</a:t>
            </a:r>
          </a:p>
        </p:txBody>
      </p:sp>
      <p:sp>
        <p:nvSpPr>
          <p:cNvPr id="78" name="h2">
            <a:extLst>
              <a:ext uri="{FF2B5EF4-FFF2-40B4-BE49-F238E27FC236}">
                <a16:creationId xmlns:a16="http://schemas.microsoft.com/office/drawing/2014/main" id="{3D968AE7-81CA-4A99-8ABA-D00272BB1DE8}"/>
              </a:ext>
            </a:extLst>
          </p:cNvPr>
          <p:cNvSpPr txBox="1"/>
          <p:nvPr/>
        </p:nvSpPr>
        <p:spPr>
          <a:xfrm>
            <a:off x="435756" y="986943"/>
            <a:ext cx="1420004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Caret Down Icon">
            <a:extLst>
              <a:ext uri="{FF2B5EF4-FFF2-40B4-BE49-F238E27FC236}">
                <a16:creationId xmlns:a16="http://schemas.microsoft.com/office/drawing/2014/main" id="{B9921FCE-C573-4370-94C2-8C3F7377EA25}"/>
              </a:ext>
            </a:extLst>
          </p:cNvPr>
          <p:cNvSpPr>
            <a:spLocks noChangeAspect="1"/>
          </p:cNvSpPr>
          <p:nvPr/>
        </p:nvSpPr>
        <p:spPr bwMode="auto">
          <a:xfrm>
            <a:off x="295025" y="1120809"/>
            <a:ext cx="179388" cy="101600"/>
          </a:xfrm>
          <a:custGeom>
            <a:avLst/>
            <a:gdLst>
              <a:gd name="T0" fmla="*/ 824 w 824"/>
              <a:gd name="T1" fmla="*/ 52 h 464"/>
              <a:gd name="T2" fmla="*/ 809 w 824"/>
              <a:gd name="T3" fmla="*/ 88 h 464"/>
              <a:gd name="T4" fmla="*/ 448 w 824"/>
              <a:gd name="T5" fmla="*/ 449 h 464"/>
              <a:gd name="T6" fmla="*/ 412 w 824"/>
              <a:gd name="T7" fmla="*/ 464 h 464"/>
              <a:gd name="T8" fmla="*/ 376 w 824"/>
              <a:gd name="T9" fmla="*/ 449 h 464"/>
              <a:gd name="T10" fmla="*/ 15 w 824"/>
              <a:gd name="T11" fmla="*/ 88 h 464"/>
              <a:gd name="T12" fmla="*/ 0 w 824"/>
              <a:gd name="T13" fmla="*/ 52 h 464"/>
              <a:gd name="T14" fmla="*/ 15 w 824"/>
              <a:gd name="T15" fmla="*/ 15 h 464"/>
              <a:gd name="T16" fmla="*/ 51 w 824"/>
              <a:gd name="T17" fmla="*/ 0 h 464"/>
              <a:gd name="T18" fmla="*/ 772 w 824"/>
              <a:gd name="T19" fmla="*/ 0 h 464"/>
              <a:gd name="T20" fmla="*/ 809 w 824"/>
              <a:gd name="T21" fmla="*/ 15 h 464"/>
              <a:gd name="T22" fmla="*/ 824 w 824"/>
              <a:gd name="T23" fmla="*/ 52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4" h="464">
                <a:moveTo>
                  <a:pt x="824" y="52"/>
                </a:moveTo>
                <a:cubicBezTo>
                  <a:pt x="824" y="66"/>
                  <a:pt x="819" y="78"/>
                  <a:pt x="809" y="88"/>
                </a:cubicBezTo>
                <a:lnTo>
                  <a:pt x="448" y="449"/>
                </a:lnTo>
                <a:cubicBezTo>
                  <a:pt x="438" y="459"/>
                  <a:pt x="426" y="464"/>
                  <a:pt x="412" y="464"/>
                </a:cubicBezTo>
                <a:cubicBezTo>
                  <a:pt x="398" y="464"/>
                  <a:pt x="386" y="459"/>
                  <a:pt x="376" y="449"/>
                </a:cubicBezTo>
                <a:lnTo>
                  <a:pt x="15" y="88"/>
                </a:lnTo>
                <a:cubicBezTo>
                  <a:pt x="5" y="78"/>
                  <a:pt x="0" y="66"/>
                  <a:pt x="0" y="52"/>
                </a:cubicBezTo>
                <a:cubicBezTo>
                  <a:pt x="0" y="38"/>
                  <a:pt x="5" y="26"/>
                  <a:pt x="15" y="15"/>
                </a:cubicBezTo>
                <a:cubicBezTo>
                  <a:pt x="25" y="5"/>
                  <a:pt x="37" y="0"/>
                  <a:pt x="51" y="0"/>
                </a:cubicBezTo>
                <a:lnTo>
                  <a:pt x="772" y="0"/>
                </a:lnTo>
                <a:cubicBezTo>
                  <a:pt x="786" y="0"/>
                  <a:pt x="799" y="5"/>
                  <a:pt x="809" y="15"/>
                </a:cubicBezTo>
                <a:cubicBezTo>
                  <a:pt x="819" y="26"/>
                  <a:pt x="824" y="38"/>
                  <a:pt x="824" y="5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B000B8-EE7C-46BB-B0ED-450DA0FC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826890"/>
              </p:ext>
            </p:extLst>
          </p:nvPr>
        </p:nvGraphicFramePr>
        <p:xfrm>
          <a:off x="236819" y="1780752"/>
          <a:ext cx="7356018" cy="111252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4215933">
                  <a:extLst>
                    <a:ext uri="{9D8B030D-6E8A-4147-A177-3AD203B41FA5}">
                      <a16:colId xmlns:a16="http://schemas.microsoft.com/office/drawing/2014/main" val="3063783136"/>
                    </a:ext>
                  </a:extLst>
                </a:gridCol>
                <a:gridCol w="1361618">
                  <a:extLst>
                    <a:ext uri="{9D8B030D-6E8A-4147-A177-3AD203B41FA5}">
                      <a16:colId xmlns:a16="http://schemas.microsoft.com/office/drawing/2014/main" val="3395146239"/>
                    </a:ext>
                  </a:extLst>
                </a:gridCol>
                <a:gridCol w="1778467">
                  <a:extLst>
                    <a:ext uri="{9D8B030D-6E8A-4147-A177-3AD203B41FA5}">
                      <a16:colId xmlns:a16="http://schemas.microsoft.com/office/drawing/2014/main" val="356105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Farbe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Aktionen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8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#990000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#FFA100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18171"/>
                  </a:ext>
                </a:extLst>
              </a:tr>
            </a:tbl>
          </a:graphicData>
        </a:graphic>
      </p:graphicFrame>
      <p:sp>
        <p:nvSpPr>
          <p:cNvPr id="96" name="Edit Icon">
            <a:extLst>
              <a:ext uri="{FF2B5EF4-FFF2-40B4-BE49-F238E27FC236}">
                <a16:creationId xmlns:a16="http://schemas.microsoft.com/office/drawing/2014/main" id="{1B5CC9DC-D95F-4F04-9A81-172D39845A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19625" y="2230625"/>
            <a:ext cx="309563" cy="244475"/>
          </a:xfrm>
          <a:custGeom>
            <a:avLst/>
            <a:gdLst>
              <a:gd name="T0" fmla="*/ 715 w 1437"/>
              <a:gd name="T1" fmla="*/ 850 h 1133"/>
              <a:gd name="T2" fmla="*/ 809 w 1437"/>
              <a:gd name="T3" fmla="*/ 757 h 1133"/>
              <a:gd name="T4" fmla="*/ 686 w 1437"/>
              <a:gd name="T5" fmla="*/ 634 h 1133"/>
              <a:gd name="T6" fmla="*/ 593 w 1437"/>
              <a:gd name="T7" fmla="*/ 728 h 1133"/>
              <a:gd name="T8" fmla="*/ 593 w 1437"/>
              <a:gd name="T9" fmla="*/ 773 h 1133"/>
              <a:gd name="T10" fmla="*/ 670 w 1437"/>
              <a:gd name="T11" fmla="*/ 773 h 1133"/>
              <a:gd name="T12" fmla="*/ 670 w 1437"/>
              <a:gd name="T13" fmla="*/ 850 h 1133"/>
              <a:gd name="T14" fmla="*/ 715 w 1437"/>
              <a:gd name="T15" fmla="*/ 850 h 1133"/>
              <a:gd name="T16" fmla="*/ 1069 w 1437"/>
              <a:gd name="T17" fmla="*/ 270 h 1133"/>
              <a:gd name="T18" fmla="*/ 1043 w 1437"/>
              <a:gd name="T19" fmla="*/ 271 h 1133"/>
              <a:gd name="T20" fmla="*/ 761 w 1437"/>
              <a:gd name="T21" fmla="*/ 553 h 1133"/>
              <a:gd name="T22" fmla="*/ 760 w 1437"/>
              <a:gd name="T23" fmla="*/ 580 h 1133"/>
              <a:gd name="T24" fmla="*/ 787 w 1437"/>
              <a:gd name="T25" fmla="*/ 579 h 1133"/>
              <a:gd name="T26" fmla="*/ 1069 w 1437"/>
              <a:gd name="T27" fmla="*/ 297 h 1133"/>
              <a:gd name="T28" fmla="*/ 1069 w 1437"/>
              <a:gd name="T29" fmla="*/ 270 h 1133"/>
              <a:gd name="T30" fmla="*/ 1134 w 1437"/>
              <a:gd name="T31" fmla="*/ 749 h 1133"/>
              <a:gd name="T32" fmla="*/ 1134 w 1437"/>
              <a:gd name="T33" fmla="*/ 902 h 1133"/>
              <a:gd name="T34" fmla="*/ 1066 w 1437"/>
              <a:gd name="T35" fmla="*/ 1065 h 1133"/>
              <a:gd name="T36" fmla="*/ 902 w 1437"/>
              <a:gd name="T37" fmla="*/ 1133 h 1133"/>
              <a:gd name="T38" fmla="*/ 232 w 1437"/>
              <a:gd name="T39" fmla="*/ 1133 h 1133"/>
              <a:gd name="T40" fmla="*/ 68 w 1437"/>
              <a:gd name="T41" fmla="*/ 1065 h 1133"/>
              <a:gd name="T42" fmla="*/ 0 w 1437"/>
              <a:gd name="T43" fmla="*/ 902 h 1133"/>
              <a:gd name="T44" fmla="*/ 0 w 1437"/>
              <a:gd name="T45" fmla="*/ 232 h 1133"/>
              <a:gd name="T46" fmla="*/ 68 w 1437"/>
              <a:gd name="T47" fmla="*/ 68 h 1133"/>
              <a:gd name="T48" fmla="*/ 232 w 1437"/>
              <a:gd name="T49" fmla="*/ 0 h 1133"/>
              <a:gd name="T50" fmla="*/ 902 w 1437"/>
              <a:gd name="T51" fmla="*/ 0 h 1133"/>
              <a:gd name="T52" fmla="*/ 996 w 1437"/>
              <a:gd name="T53" fmla="*/ 20 h 1133"/>
              <a:gd name="T54" fmla="*/ 1011 w 1437"/>
              <a:gd name="T55" fmla="*/ 39 h 1133"/>
              <a:gd name="T56" fmla="*/ 1003 w 1437"/>
              <a:gd name="T57" fmla="*/ 62 h 1133"/>
              <a:gd name="T58" fmla="*/ 964 w 1437"/>
              <a:gd name="T59" fmla="*/ 101 h 1133"/>
              <a:gd name="T60" fmla="*/ 938 w 1437"/>
              <a:gd name="T61" fmla="*/ 108 h 1133"/>
              <a:gd name="T62" fmla="*/ 902 w 1437"/>
              <a:gd name="T63" fmla="*/ 103 h 1133"/>
              <a:gd name="T64" fmla="*/ 232 w 1437"/>
              <a:gd name="T65" fmla="*/ 103 h 1133"/>
              <a:gd name="T66" fmla="*/ 141 w 1437"/>
              <a:gd name="T67" fmla="*/ 141 h 1133"/>
              <a:gd name="T68" fmla="*/ 103 w 1437"/>
              <a:gd name="T69" fmla="*/ 232 h 1133"/>
              <a:gd name="T70" fmla="*/ 103 w 1437"/>
              <a:gd name="T71" fmla="*/ 902 h 1133"/>
              <a:gd name="T72" fmla="*/ 141 w 1437"/>
              <a:gd name="T73" fmla="*/ 993 h 1133"/>
              <a:gd name="T74" fmla="*/ 232 w 1437"/>
              <a:gd name="T75" fmla="*/ 1030 h 1133"/>
              <a:gd name="T76" fmla="*/ 902 w 1437"/>
              <a:gd name="T77" fmla="*/ 1030 h 1133"/>
              <a:gd name="T78" fmla="*/ 993 w 1437"/>
              <a:gd name="T79" fmla="*/ 993 h 1133"/>
              <a:gd name="T80" fmla="*/ 1031 w 1437"/>
              <a:gd name="T81" fmla="*/ 902 h 1133"/>
              <a:gd name="T82" fmla="*/ 1031 w 1437"/>
              <a:gd name="T83" fmla="*/ 800 h 1133"/>
              <a:gd name="T84" fmla="*/ 1038 w 1437"/>
              <a:gd name="T85" fmla="*/ 782 h 1133"/>
              <a:gd name="T86" fmla="*/ 1090 w 1437"/>
              <a:gd name="T87" fmla="*/ 731 h 1133"/>
              <a:gd name="T88" fmla="*/ 1118 w 1437"/>
              <a:gd name="T89" fmla="*/ 725 h 1133"/>
              <a:gd name="T90" fmla="*/ 1134 w 1437"/>
              <a:gd name="T91" fmla="*/ 749 h 1133"/>
              <a:gd name="T92" fmla="*/ 1057 w 1437"/>
              <a:gd name="T93" fmla="*/ 155 h 1133"/>
              <a:gd name="T94" fmla="*/ 1288 w 1437"/>
              <a:gd name="T95" fmla="*/ 386 h 1133"/>
              <a:gd name="T96" fmla="*/ 747 w 1437"/>
              <a:gd name="T97" fmla="*/ 927 h 1133"/>
              <a:gd name="T98" fmla="*/ 516 w 1437"/>
              <a:gd name="T99" fmla="*/ 927 h 1133"/>
              <a:gd name="T100" fmla="*/ 516 w 1437"/>
              <a:gd name="T101" fmla="*/ 696 h 1133"/>
              <a:gd name="T102" fmla="*/ 1057 w 1437"/>
              <a:gd name="T103" fmla="*/ 155 h 1133"/>
              <a:gd name="T104" fmla="*/ 1414 w 1437"/>
              <a:gd name="T105" fmla="*/ 261 h 1133"/>
              <a:gd name="T106" fmla="*/ 1340 w 1437"/>
              <a:gd name="T107" fmla="*/ 335 h 1133"/>
              <a:gd name="T108" fmla="*/ 1108 w 1437"/>
              <a:gd name="T109" fmla="*/ 103 h 1133"/>
              <a:gd name="T110" fmla="*/ 1182 w 1437"/>
              <a:gd name="T111" fmla="*/ 29 h 1133"/>
              <a:gd name="T112" fmla="*/ 1237 w 1437"/>
              <a:gd name="T113" fmla="*/ 6 h 1133"/>
              <a:gd name="T114" fmla="*/ 1292 w 1437"/>
              <a:gd name="T115" fmla="*/ 29 h 1133"/>
              <a:gd name="T116" fmla="*/ 1414 w 1437"/>
              <a:gd name="T117" fmla="*/ 151 h 1133"/>
              <a:gd name="T118" fmla="*/ 1437 w 1437"/>
              <a:gd name="T119" fmla="*/ 206 h 1133"/>
              <a:gd name="T120" fmla="*/ 1414 w 1437"/>
              <a:gd name="T121" fmla="*/ 26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37" h="1133">
                <a:moveTo>
                  <a:pt x="715" y="850"/>
                </a:moveTo>
                <a:lnTo>
                  <a:pt x="809" y="757"/>
                </a:lnTo>
                <a:lnTo>
                  <a:pt x="686" y="634"/>
                </a:lnTo>
                <a:lnTo>
                  <a:pt x="593" y="728"/>
                </a:lnTo>
                <a:lnTo>
                  <a:pt x="593" y="773"/>
                </a:lnTo>
                <a:lnTo>
                  <a:pt x="670" y="773"/>
                </a:lnTo>
                <a:lnTo>
                  <a:pt x="670" y="850"/>
                </a:lnTo>
                <a:lnTo>
                  <a:pt x="715" y="850"/>
                </a:lnTo>
                <a:close/>
                <a:moveTo>
                  <a:pt x="1069" y="270"/>
                </a:moveTo>
                <a:cubicBezTo>
                  <a:pt x="1061" y="262"/>
                  <a:pt x="1052" y="262"/>
                  <a:pt x="1043" y="271"/>
                </a:cubicBezTo>
                <a:lnTo>
                  <a:pt x="761" y="553"/>
                </a:lnTo>
                <a:cubicBezTo>
                  <a:pt x="752" y="562"/>
                  <a:pt x="752" y="571"/>
                  <a:pt x="760" y="580"/>
                </a:cubicBezTo>
                <a:cubicBezTo>
                  <a:pt x="769" y="588"/>
                  <a:pt x="778" y="588"/>
                  <a:pt x="787" y="579"/>
                </a:cubicBezTo>
                <a:lnTo>
                  <a:pt x="1069" y="297"/>
                </a:lnTo>
                <a:cubicBezTo>
                  <a:pt x="1078" y="288"/>
                  <a:pt x="1078" y="279"/>
                  <a:pt x="1069" y="270"/>
                </a:cubicBezTo>
                <a:close/>
                <a:moveTo>
                  <a:pt x="1134" y="749"/>
                </a:moveTo>
                <a:lnTo>
                  <a:pt x="1134" y="902"/>
                </a:lnTo>
                <a:cubicBezTo>
                  <a:pt x="1134" y="965"/>
                  <a:pt x="1111" y="1020"/>
                  <a:pt x="1066" y="1065"/>
                </a:cubicBezTo>
                <a:cubicBezTo>
                  <a:pt x="1020" y="1111"/>
                  <a:pt x="966" y="1133"/>
                  <a:pt x="902" y="1133"/>
                </a:cubicBezTo>
                <a:lnTo>
                  <a:pt x="232" y="1133"/>
                </a:lnTo>
                <a:cubicBezTo>
                  <a:pt x="168" y="1133"/>
                  <a:pt x="114" y="1111"/>
                  <a:pt x="68" y="1065"/>
                </a:cubicBezTo>
                <a:cubicBezTo>
                  <a:pt x="23" y="1020"/>
                  <a:pt x="0" y="965"/>
                  <a:pt x="0" y="902"/>
                </a:cubicBezTo>
                <a:lnTo>
                  <a:pt x="0" y="232"/>
                </a:lnTo>
                <a:cubicBezTo>
                  <a:pt x="0" y="168"/>
                  <a:pt x="23" y="113"/>
                  <a:pt x="68" y="68"/>
                </a:cubicBezTo>
                <a:cubicBezTo>
                  <a:pt x="114" y="23"/>
                  <a:pt x="168" y="0"/>
                  <a:pt x="232" y="0"/>
                </a:cubicBezTo>
                <a:lnTo>
                  <a:pt x="902" y="0"/>
                </a:lnTo>
                <a:cubicBezTo>
                  <a:pt x="936" y="0"/>
                  <a:pt x="967" y="7"/>
                  <a:pt x="996" y="20"/>
                </a:cubicBezTo>
                <a:cubicBezTo>
                  <a:pt x="1004" y="24"/>
                  <a:pt x="1009" y="30"/>
                  <a:pt x="1011" y="39"/>
                </a:cubicBezTo>
                <a:cubicBezTo>
                  <a:pt x="1012" y="48"/>
                  <a:pt x="1010" y="55"/>
                  <a:pt x="1003" y="62"/>
                </a:cubicBezTo>
                <a:lnTo>
                  <a:pt x="964" y="101"/>
                </a:lnTo>
                <a:cubicBezTo>
                  <a:pt x="956" y="109"/>
                  <a:pt x="948" y="111"/>
                  <a:pt x="938" y="108"/>
                </a:cubicBezTo>
                <a:cubicBezTo>
                  <a:pt x="926" y="105"/>
                  <a:pt x="914" y="103"/>
                  <a:pt x="902" y="103"/>
                </a:cubicBezTo>
                <a:lnTo>
                  <a:pt x="232" y="103"/>
                </a:lnTo>
                <a:cubicBezTo>
                  <a:pt x="197" y="103"/>
                  <a:pt x="166" y="116"/>
                  <a:pt x="141" y="141"/>
                </a:cubicBezTo>
                <a:cubicBezTo>
                  <a:pt x="116" y="166"/>
                  <a:pt x="103" y="196"/>
                  <a:pt x="103" y="232"/>
                </a:cubicBezTo>
                <a:lnTo>
                  <a:pt x="103" y="902"/>
                </a:lnTo>
                <a:cubicBezTo>
                  <a:pt x="103" y="937"/>
                  <a:pt x="116" y="967"/>
                  <a:pt x="141" y="993"/>
                </a:cubicBezTo>
                <a:cubicBezTo>
                  <a:pt x="166" y="1018"/>
                  <a:pt x="197" y="1030"/>
                  <a:pt x="232" y="1030"/>
                </a:cubicBezTo>
                <a:lnTo>
                  <a:pt x="902" y="1030"/>
                </a:lnTo>
                <a:cubicBezTo>
                  <a:pt x="937" y="1030"/>
                  <a:pt x="968" y="1018"/>
                  <a:pt x="993" y="993"/>
                </a:cubicBezTo>
                <a:cubicBezTo>
                  <a:pt x="1018" y="967"/>
                  <a:pt x="1031" y="937"/>
                  <a:pt x="1031" y="902"/>
                </a:cubicBezTo>
                <a:lnTo>
                  <a:pt x="1031" y="800"/>
                </a:lnTo>
                <a:cubicBezTo>
                  <a:pt x="1031" y="793"/>
                  <a:pt x="1033" y="787"/>
                  <a:pt x="1038" y="782"/>
                </a:cubicBezTo>
                <a:lnTo>
                  <a:pt x="1090" y="731"/>
                </a:lnTo>
                <a:cubicBezTo>
                  <a:pt x="1098" y="723"/>
                  <a:pt x="1107" y="721"/>
                  <a:pt x="1118" y="725"/>
                </a:cubicBezTo>
                <a:cubicBezTo>
                  <a:pt x="1128" y="730"/>
                  <a:pt x="1134" y="737"/>
                  <a:pt x="1134" y="749"/>
                </a:cubicBezTo>
                <a:close/>
                <a:moveTo>
                  <a:pt x="1057" y="155"/>
                </a:moveTo>
                <a:lnTo>
                  <a:pt x="1288" y="386"/>
                </a:lnTo>
                <a:lnTo>
                  <a:pt x="747" y="927"/>
                </a:lnTo>
                <a:lnTo>
                  <a:pt x="516" y="927"/>
                </a:lnTo>
                <a:lnTo>
                  <a:pt x="516" y="696"/>
                </a:lnTo>
                <a:lnTo>
                  <a:pt x="1057" y="155"/>
                </a:lnTo>
                <a:close/>
                <a:moveTo>
                  <a:pt x="1414" y="261"/>
                </a:moveTo>
                <a:lnTo>
                  <a:pt x="1340" y="335"/>
                </a:lnTo>
                <a:lnTo>
                  <a:pt x="1108" y="103"/>
                </a:lnTo>
                <a:lnTo>
                  <a:pt x="1182" y="29"/>
                </a:lnTo>
                <a:cubicBezTo>
                  <a:pt x="1197" y="14"/>
                  <a:pt x="1215" y="6"/>
                  <a:pt x="1237" y="6"/>
                </a:cubicBezTo>
                <a:cubicBezTo>
                  <a:pt x="1258" y="6"/>
                  <a:pt x="1277" y="14"/>
                  <a:pt x="1292" y="29"/>
                </a:cubicBezTo>
                <a:lnTo>
                  <a:pt x="1414" y="151"/>
                </a:lnTo>
                <a:cubicBezTo>
                  <a:pt x="1429" y="166"/>
                  <a:pt x="1437" y="185"/>
                  <a:pt x="1437" y="206"/>
                </a:cubicBezTo>
                <a:cubicBezTo>
                  <a:pt x="1437" y="227"/>
                  <a:pt x="1429" y="246"/>
                  <a:pt x="1414" y="26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Edit Icon">
            <a:extLst>
              <a:ext uri="{FF2B5EF4-FFF2-40B4-BE49-F238E27FC236}">
                <a16:creationId xmlns:a16="http://schemas.microsoft.com/office/drawing/2014/main" id="{1174647E-6412-43DE-8055-4847E25AC4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19626" y="2576700"/>
            <a:ext cx="309563" cy="244475"/>
          </a:xfrm>
          <a:custGeom>
            <a:avLst/>
            <a:gdLst>
              <a:gd name="T0" fmla="*/ 715 w 1437"/>
              <a:gd name="T1" fmla="*/ 850 h 1133"/>
              <a:gd name="T2" fmla="*/ 809 w 1437"/>
              <a:gd name="T3" fmla="*/ 757 h 1133"/>
              <a:gd name="T4" fmla="*/ 686 w 1437"/>
              <a:gd name="T5" fmla="*/ 634 h 1133"/>
              <a:gd name="T6" fmla="*/ 593 w 1437"/>
              <a:gd name="T7" fmla="*/ 728 h 1133"/>
              <a:gd name="T8" fmla="*/ 593 w 1437"/>
              <a:gd name="T9" fmla="*/ 773 h 1133"/>
              <a:gd name="T10" fmla="*/ 670 w 1437"/>
              <a:gd name="T11" fmla="*/ 773 h 1133"/>
              <a:gd name="T12" fmla="*/ 670 w 1437"/>
              <a:gd name="T13" fmla="*/ 850 h 1133"/>
              <a:gd name="T14" fmla="*/ 715 w 1437"/>
              <a:gd name="T15" fmla="*/ 850 h 1133"/>
              <a:gd name="T16" fmla="*/ 1069 w 1437"/>
              <a:gd name="T17" fmla="*/ 270 h 1133"/>
              <a:gd name="T18" fmla="*/ 1043 w 1437"/>
              <a:gd name="T19" fmla="*/ 271 h 1133"/>
              <a:gd name="T20" fmla="*/ 761 w 1437"/>
              <a:gd name="T21" fmla="*/ 553 h 1133"/>
              <a:gd name="T22" fmla="*/ 760 w 1437"/>
              <a:gd name="T23" fmla="*/ 580 h 1133"/>
              <a:gd name="T24" fmla="*/ 787 w 1437"/>
              <a:gd name="T25" fmla="*/ 579 h 1133"/>
              <a:gd name="T26" fmla="*/ 1069 w 1437"/>
              <a:gd name="T27" fmla="*/ 297 h 1133"/>
              <a:gd name="T28" fmla="*/ 1069 w 1437"/>
              <a:gd name="T29" fmla="*/ 270 h 1133"/>
              <a:gd name="T30" fmla="*/ 1134 w 1437"/>
              <a:gd name="T31" fmla="*/ 749 h 1133"/>
              <a:gd name="T32" fmla="*/ 1134 w 1437"/>
              <a:gd name="T33" fmla="*/ 902 h 1133"/>
              <a:gd name="T34" fmla="*/ 1066 w 1437"/>
              <a:gd name="T35" fmla="*/ 1065 h 1133"/>
              <a:gd name="T36" fmla="*/ 902 w 1437"/>
              <a:gd name="T37" fmla="*/ 1133 h 1133"/>
              <a:gd name="T38" fmla="*/ 232 w 1437"/>
              <a:gd name="T39" fmla="*/ 1133 h 1133"/>
              <a:gd name="T40" fmla="*/ 68 w 1437"/>
              <a:gd name="T41" fmla="*/ 1065 h 1133"/>
              <a:gd name="T42" fmla="*/ 0 w 1437"/>
              <a:gd name="T43" fmla="*/ 902 h 1133"/>
              <a:gd name="T44" fmla="*/ 0 w 1437"/>
              <a:gd name="T45" fmla="*/ 232 h 1133"/>
              <a:gd name="T46" fmla="*/ 68 w 1437"/>
              <a:gd name="T47" fmla="*/ 68 h 1133"/>
              <a:gd name="T48" fmla="*/ 232 w 1437"/>
              <a:gd name="T49" fmla="*/ 0 h 1133"/>
              <a:gd name="T50" fmla="*/ 902 w 1437"/>
              <a:gd name="T51" fmla="*/ 0 h 1133"/>
              <a:gd name="T52" fmla="*/ 996 w 1437"/>
              <a:gd name="T53" fmla="*/ 20 h 1133"/>
              <a:gd name="T54" fmla="*/ 1011 w 1437"/>
              <a:gd name="T55" fmla="*/ 39 h 1133"/>
              <a:gd name="T56" fmla="*/ 1003 w 1437"/>
              <a:gd name="T57" fmla="*/ 62 h 1133"/>
              <a:gd name="T58" fmla="*/ 964 w 1437"/>
              <a:gd name="T59" fmla="*/ 101 h 1133"/>
              <a:gd name="T60" fmla="*/ 938 w 1437"/>
              <a:gd name="T61" fmla="*/ 108 h 1133"/>
              <a:gd name="T62" fmla="*/ 902 w 1437"/>
              <a:gd name="T63" fmla="*/ 103 h 1133"/>
              <a:gd name="T64" fmla="*/ 232 w 1437"/>
              <a:gd name="T65" fmla="*/ 103 h 1133"/>
              <a:gd name="T66" fmla="*/ 141 w 1437"/>
              <a:gd name="T67" fmla="*/ 141 h 1133"/>
              <a:gd name="T68" fmla="*/ 103 w 1437"/>
              <a:gd name="T69" fmla="*/ 232 h 1133"/>
              <a:gd name="T70" fmla="*/ 103 w 1437"/>
              <a:gd name="T71" fmla="*/ 902 h 1133"/>
              <a:gd name="T72" fmla="*/ 141 w 1437"/>
              <a:gd name="T73" fmla="*/ 993 h 1133"/>
              <a:gd name="T74" fmla="*/ 232 w 1437"/>
              <a:gd name="T75" fmla="*/ 1030 h 1133"/>
              <a:gd name="T76" fmla="*/ 902 w 1437"/>
              <a:gd name="T77" fmla="*/ 1030 h 1133"/>
              <a:gd name="T78" fmla="*/ 993 w 1437"/>
              <a:gd name="T79" fmla="*/ 993 h 1133"/>
              <a:gd name="T80" fmla="*/ 1031 w 1437"/>
              <a:gd name="T81" fmla="*/ 902 h 1133"/>
              <a:gd name="T82" fmla="*/ 1031 w 1437"/>
              <a:gd name="T83" fmla="*/ 800 h 1133"/>
              <a:gd name="T84" fmla="*/ 1038 w 1437"/>
              <a:gd name="T85" fmla="*/ 782 h 1133"/>
              <a:gd name="T86" fmla="*/ 1090 w 1437"/>
              <a:gd name="T87" fmla="*/ 731 h 1133"/>
              <a:gd name="T88" fmla="*/ 1118 w 1437"/>
              <a:gd name="T89" fmla="*/ 725 h 1133"/>
              <a:gd name="T90" fmla="*/ 1134 w 1437"/>
              <a:gd name="T91" fmla="*/ 749 h 1133"/>
              <a:gd name="T92" fmla="*/ 1057 w 1437"/>
              <a:gd name="T93" fmla="*/ 155 h 1133"/>
              <a:gd name="T94" fmla="*/ 1288 w 1437"/>
              <a:gd name="T95" fmla="*/ 386 h 1133"/>
              <a:gd name="T96" fmla="*/ 747 w 1437"/>
              <a:gd name="T97" fmla="*/ 927 h 1133"/>
              <a:gd name="T98" fmla="*/ 516 w 1437"/>
              <a:gd name="T99" fmla="*/ 927 h 1133"/>
              <a:gd name="T100" fmla="*/ 516 w 1437"/>
              <a:gd name="T101" fmla="*/ 696 h 1133"/>
              <a:gd name="T102" fmla="*/ 1057 w 1437"/>
              <a:gd name="T103" fmla="*/ 155 h 1133"/>
              <a:gd name="T104" fmla="*/ 1414 w 1437"/>
              <a:gd name="T105" fmla="*/ 261 h 1133"/>
              <a:gd name="T106" fmla="*/ 1340 w 1437"/>
              <a:gd name="T107" fmla="*/ 335 h 1133"/>
              <a:gd name="T108" fmla="*/ 1108 w 1437"/>
              <a:gd name="T109" fmla="*/ 103 h 1133"/>
              <a:gd name="T110" fmla="*/ 1182 w 1437"/>
              <a:gd name="T111" fmla="*/ 29 h 1133"/>
              <a:gd name="T112" fmla="*/ 1237 w 1437"/>
              <a:gd name="T113" fmla="*/ 6 h 1133"/>
              <a:gd name="T114" fmla="*/ 1292 w 1437"/>
              <a:gd name="T115" fmla="*/ 29 h 1133"/>
              <a:gd name="T116" fmla="*/ 1414 w 1437"/>
              <a:gd name="T117" fmla="*/ 151 h 1133"/>
              <a:gd name="T118" fmla="*/ 1437 w 1437"/>
              <a:gd name="T119" fmla="*/ 206 h 1133"/>
              <a:gd name="T120" fmla="*/ 1414 w 1437"/>
              <a:gd name="T121" fmla="*/ 26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37" h="1133">
                <a:moveTo>
                  <a:pt x="715" y="850"/>
                </a:moveTo>
                <a:lnTo>
                  <a:pt x="809" y="757"/>
                </a:lnTo>
                <a:lnTo>
                  <a:pt x="686" y="634"/>
                </a:lnTo>
                <a:lnTo>
                  <a:pt x="593" y="728"/>
                </a:lnTo>
                <a:lnTo>
                  <a:pt x="593" y="773"/>
                </a:lnTo>
                <a:lnTo>
                  <a:pt x="670" y="773"/>
                </a:lnTo>
                <a:lnTo>
                  <a:pt x="670" y="850"/>
                </a:lnTo>
                <a:lnTo>
                  <a:pt x="715" y="850"/>
                </a:lnTo>
                <a:close/>
                <a:moveTo>
                  <a:pt x="1069" y="270"/>
                </a:moveTo>
                <a:cubicBezTo>
                  <a:pt x="1061" y="262"/>
                  <a:pt x="1052" y="262"/>
                  <a:pt x="1043" y="271"/>
                </a:cubicBezTo>
                <a:lnTo>
                  <a:pt x="761" y="553"/>
                </a:lnTo>
                <a:cubicBezTo>
                  <a:pt x="752" y="562"/>
                  <a:pt x="752" y="571"/>
                  <a:pt x="760" y="580"/>
                </a:cubicBezTo>
                <a:cubicBezTo>
                  <a:pt x="769" y="588"/>
                  <a:pt x="778" y="588"/>
                  <a:pt x="787" y="579"/>
                </a:cubicBezTo>
                <a:lnTo>
                  <a:pt x="1069" y="297"/>
                </a:lnTo>
                <a:cubicBezTo>
                  <a:pt x="1078" y="288"/>
                  <a:pt x="1078" y="279"/>
                  <a:pt x="1069" y="270"/>
                </a:cubicBezTo>
                <a:close/>
                <a:moveTo>
                  <a:pt x="1134" y="749"/>
                </a:moveTo>
                <a:lnTo>
                  <a:pt x="1134" y="902"/>
                </a:lnTo>
                <a:cubicBezTo>
                  <a:pt x="1134" y="965"/>
                  <a:pt x="1111" y="1020"/>
                  <a:pt x="1066" y="1065"/>
                </a:cubicBezTo>
                <a:cubicBezTo>
                  <a:pt x="1020" y="1111"/>
                  <a:pt x="966" y="1133"/>
                  <a:pt x="902" y="1133"/>
                </a:cubicBezTo>
                <a:lnTo>
                  <a:pt x="232" y="1133"/>
                </a:lnTo>
                <a:cubicBezTo>
                  <a:pt x="168" y="1133"/>
                  <a:pt x="114" y="1111"/>
                  <a:pt x="68" y="1065"/>
                </a:cubicBezTo>
                <a:cubicBezTo>
                  <a:pt x="23" y="1020"/>
                  <a:pt x="0" y="965"/>
                  <a:pt x="0" y="902"/>
                </a:cubicBezTo>
                <a:lnTo>
                  <a:pt x="0" y="232"/>
                </a:lnTo>
                <a:cubicBezTo>
                  <a:pt x="0" y="168"/>
                  <a:pt x="23" y="113"/>
                  <a:pt x="68" y="68"/>
                </a:cubicBezTo>
                <a:cubicBezTo>
                  <a:pt x="114" y="23"/>
                  <a:pt x="168" y="0"/>
                  <a:pt x="232" y="0"/>
                </a:cubicBezTo>
                <a:lnTo>
                  <a:pt x="902" y="0"/>
                </a:lnTo>
                <a:cubicBezTo>
                  <a:pt x="936" y="0"/>
                  <a:pt x="967" y="7"/>
                  <a:pt x="996" y="20"/>
                </a:cubicBezTo>
                <a:cubicBezTo>
                  <a:pt x="1004" y="24"/>
                  <a:pt x="1009" y="30"/>
                  <a:pt x="1011" y="39"/>
                </a:cubicBezTo>
                <a:cubicBezTo>
                  <a:pt x="1012" y="48"/>
                  <a:pt x="1010" y="55"/>
                  <a:pt x="1003" y="62"/>
                </a:cubicBezTo>
                <a:lnTo>
                  <a:pt x="964" y="101"/>
                </a:lnTo>
                <a:cubicBezTo>
                  <a:pt x="956" y="109"/>
                  <a:pt x="948" y="111"/>
                  <a:pt x="938" y="108"/>
                </a:cubicBezTo>
                <a:cubicBezTo>
                  <a:pt x="926" y="105"/>
                  <a:pt x="914" y="103"/>
                  <a:pt x="902" y="103"/>
                </a:cubicBezTo>
                <a:lnTo>
                  <a:pt x="232" y="103"/>
                </a:lnTo>
                <a:cubicBezTo>
                  <a:pt x="197" y="103"/>
                  <a:pt x="166" y="116"/>
                  <a:pt x="141" y="141"/>
                </a:cubicBezTo>
                <a:cubicBezTo>
                  <a:pt x="116" y="166"/>
                  <a:pt x="103" y="196"/>
                  <a:pt x="103" y="232"/>
                </a:cubicBezTo>
                <a:lnTo>
                  <a:pt x="103" y="902"/>
                </a:lnTo>
                <a:cubicBezTo>
                  <a:pt x="103" y="937"/>
                  <a:pt x="116" y="967"/>
                  <a:pt x="141" y="993"/>
                </a:cubicBezTo>
                <a:cubicBezTo>
                  <a:pt x="166" y="1018"/>
                  <a:pt x="197" y="1030"/>
                  <a:pt x="232" y="1030"/>
                </a:cubicBezTo>
                <a:lnTo>
                  <a:pt x="902" y="1030"/>
                </a:lnTo>
                <a:cubicBezTo>
                  <a:pt x="937" y="1030"/>
                  <a:pt x="968" y="1018"/>
                  <a:pt x="993" y="993"/>
                </a:cubicBezTo>
                <a:cubicBezTo>
                  <a:pt x="1018" y="967"/>
                  <a:pt x="1031" y="937"/>
                  <a:pt x="1031" y="902"/>
                </a:cubicBezTo>
                <a:lnTo>
                  <a:pt x="1031" y="800"/>
                </a:lnTo>
                <a:cubicBezTo>
                  <a:pt x="1031" y="793"/>
                  <a:pt x="1033" y="787"/>
                  <a:pt x="1038" y="782"/>
                </a:cubicBezTo>
                <a:lnTo>
                  <a:pt x="1090" y="731"/>
                </a:lnTo>
                <a:cubicBezTo>
                  <a:pt x="1098" y="723"/>
                  <a:pt x="1107" y="721"/>
                  <a:pt x="1118" y="725"/>
                </a:cubicBezTo>
                <a:cubicBezTo>
                  <a:pt x="1128" y="730"/>
                  <a:pt x="1134" y="737"/>
                  <a:pt x="1134" y="749"/>
                </a:cubicBezTo>
                <a:close/>
                <a:moveTo>
                  <a:pt x="1057" y="155"/>
                </a:moveTo>
                <a:lnTo>
                  <a:pt x="1288" y="386"/>
                </a:lnTo>
                <a:lnTo>
                  <a:pt x="747" y="927"/>
                </a:lnTo>
                <a:lnTo>
                  <a:pt x="516" y="927"/>
                </a:lnTo>
                <a:lnTo>
                  <a:pt x="516" y="696"/>
                </a:lnTo>
                <a:lnTo>
                  <a:pt x="1057" y="155"/>
                </a:lnTo>
                <a:close/>
                <a:moveTo>
                  <a:pt x="1414" y="261"/>
                </a:moveTo>
                <a:lnTo>
                  <a:pt x="1340" y="335"/>
                </a:lnTo>
                <a:lnTo>
                  <a:pt x="1108" y="103"/>
                </a:lnTo>
                <a:lnTo>
                  <a:pt x="1182" y="29"/>
                </a:lnTo>
                <a:cubicBezTo>
                  <a:pt x="1197" y="14"/>
                  <a:pt x="1215" y="6"/>
                  <a:pt x="1237" y="6"/>
                </a:cubicBezTo>
                <a:cubicBezTo>
                  <a:pt x="1258" y="6"/>
                  <a:pt x="1277" y="14"/>
                  <a:pt x="1292" y="29"/>
                </a:cubicBezTo>
                <a:lnTo>
                  <a:pt x="1414" y="151"/>
                </a:lnTo>
                <a:cubicBezTo>
                  <a:pt x="1429" y="166"/>
                  <a:pt x="1437" y="185"/>
                  <a:pt x="1437" y="206"/>
                </a:cubicBezTo>
                <a:cubicBezTo>
                  <a:pt x="1437" y="227"/>
                  <a:pt x="1429" y="246"/>
                  <a:pt x="1414" y="26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h2">
            <a:extLst>
              <a:ext uri="{FF2B5EF4-FFF2-40B4-BE49-F238E27FC236}">
                <a16:creationId xmlns:a16="http://schemas.microsoft.com/office/drawing/2014/main" id="{19AF9B3A-C9A0-45D0-878E-E0815556F44D}"/>
              </a:ext>
            </a:extLst>
          </p:cNvPr>
          <p:cNvSpPr txBox="1"/>
          <p:nvPr/>
        </p:nvSpPr>
        <p:spPr>
          <a:xfrm>
            <a:off x="322218" y="3013793"/>
            <a:ext cx="2445926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Gruppen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aret Down Icon">
            <a:extLst>
              <a:ext uri="{FF2B5EF4-FFF2-40B4-BE49-F238E27FC236}">
                <a16:creationId xmlns:a16="http://schemas.microsoft.com/office/drawing/2014/main" id="{1DDAB189-928C-420C-9845-BB67813D3DAE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81487" y="3147659"/>
            <a:ext cx="179388" cy="101600"/>
          </a:xfrm>
          <a:custGeom>
            <a:avLst/>
            <a:gdLst>
              <a:gd name="T0" fmla="*/ 824 w 824"/>
              <a:gd name="T1" fmla="*/ 52 h 464"/>
              <a:gd name="T2" fmla="*/ 809 w 824"/>
              <a:gd name="T3" fmla="*/ 88 h 464"/>
              <a:gd name="T4" fmla="*/ 448 w 824"/>
              <a:gd name="T5" fmla="*/ 449 h 464"/>
              <a:gd name="T6" fmla="*/ 412 w 824"/>
              <a:gd name="T7" fmla="*/ 464 h 464"/>
              <a:gd name="T8" fmla="*/ 376 w 824"/>
              <a:gd name="T9" fmla="*/ 449 h 464"/>
              <a:gd name="T10" fmla="*/ 15 w 824"/>
              <a:gd name="T11" fmla="*/ 88 h 464"/>
              <a:gd name="T12" fmla="*/ 0 w 824"/>
              <a:gd name="T13" fmla="*/ 52 h 464"/>
              <a:gd name="T14" fmla="*/ 15 w 824"/>
              <a:gd name="T15" fmla="*/ 15 h 464"/>
              <a:gd name="T16" fmla="*/ 51 w 824"/>
              <a:gd name="T17" fmla="*/ 0 h 464"/>
              <a:gd name="T18" fmla="*/ 772 w 824"/>
              <a:gd name="T19" fmla="*/ 0 h 464"/>
              <a:gd name="T20" fmla="*/ 809 w 824"/>
              <a:gd name="T21" fmla="*/ 15 h 464"/>
              <a:gd name="T22" fmla="*/ 824 w 824"/>
              <a:gd name="T23" fmla="*/ 52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4" h="464">
                <a:moveTo>
                  <a:pt x="824" y="52"/>
                </a:moveTo>
                <a:cubicBezTo>
                  <a:pt x="824" y="66"/>
                  <a:pt x="819" y="78"/>
                  <a:pt x="809" y="88"/>
                </a:cubicBezTo>
                <a:lnTo>
                  <a:pt x="448" y="449"/>
                </a:lnTo>
                <a:cubicBezTo>
                  <a:pt x="438" y="459"/>
                  <a:pt x="426" y="464"/>
                  <a:pt x="412" y="464"/>
                </a:cubicBezTo>
                <a:cubicBezTo>
                  <a:pt x="398" y="464"/>
                  <a:pt x="386" y="459"/>
                  <a:pt x="376" y="449"/>
                </a:cubicBezTo>
                <a:lnTo>
                  <a:pt x="15" y="88"/>
                </a:lnTo>
                <a:cubicBezTo>
                  <a:pt x="5" y="78"/>
                  <a:pt x="0" y="66"/>
                  <a:pt x="0" y="52"/>
                </a:cubicBezTo>
                <a:cubicBezTo>
                  <a:pt x="0" y="38"/>
                  <a:pt x="5" y="26"/>
                  <a:pt x="15" y="15"/>
                </a:cubicBezTo>
                <a:cubicBezTo>
                  <a:pt x="25" y="5"/>
                  <a:pt x="37" y="0"/>
                  <a:pt x="51" y="0"/>
                </a:cubicBezTo>
                <a:lnTo>
                  <a:pt x="772" y="0"/>
                </a:lnTo>
                <a:cubicBezTo>
                  <a:pt x="786" y="0"/>
                  <a:pt x="799" y="5"/>
                  <a:pt x="809" y="15"/>
                </a:cubicBezTo>
                <a:cubicBezTo>
                  <a:pt x="819" y="26"/>
                  <a:pt x="824" y="38"/>
                  <a:pt x="824" y="5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40F56B-DC32-4955-B3C1-511E5539EE8D}"/>
              </a:ext>
            </a:extLst>
          </p:cNvPr>
          <p:cNvSpPr/>
          <p:nvPr/>
        </p:nvSpPr>
        <p:spPr>
          <a:xfrm>
            <a:off x="4568075" y="2193739"/>
            <a:ext cx="243317" cy="244475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15D0BC-3613-4661-A6C2-6013A46B587A}"/>
              </a:ext>
            </a:extLst>
          </p:cNvPr>
          <p:cNvSpPr/>
          <p:nvPr/>
        </p:nvSpPr>
        <p:spPr>
          <a:xfrm>
            <a:off x="4571999" y="2573891"/>
            <a:ext cx="243317" cy="244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" name="Trash Icon">
            <a:extLst>
              <a:ext uri="{FF2B5EF4-FFF2-40B4-BE49-F238E27FC236}">
                <a16:creationId xmlns:a16="http://schemas.microsoft.com/office/drawing/2014/main" id="{62F164DB-9DD6-4709-8EDF-F3D701649E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57643" y="2208400"/>
            <a:ext cx="244475" cy="266700"/>
          </a:xfrm>
          <a:custGeom>
            <a:avLst/>
            <a:gdLst>
              <a:gd name="T0" fmla="*/ 412 w 1134"/>
              <a:gd name="T1" fmla="*/ 953 h 1237"/>
              <a:gd name="T2" fmla="*/ 386 w 1134"/>
              <a:gd name="T3" fmla="*/ 979 h 1237"/>
              <a:gd name="T4" fmla="*/ 316 w 1134"/>
              <a:gd name="T5" fmla="*/ 972 h 1237"/>
              <a:gd name="T6" fmla="*/ 309 w 1134"/>
              <a:gd name="T7" fmla="*/ 490 h 1237"/>
              <a:gd name="T8" fmla="*/ 335 w 1134"/>
              <a:gd name="T9" fmla="*/ 464 h 1237"/>
              <a:gd name="T10" fmla="*/ 405 w 1134"/>
              <a:gd name="T11" fmla="*/ 471 h 1237"/>
              <a:gd name="T12" fmla="*/ 618 w 1134"/>
              <a:gd name="T13" fmla="*/ 490 h 1237"/>
              <a:gd name="T14" fmla="*/ 611 w 1134"/>
              <a:gd name="T15" fmla="*/ 972 h 1237"/>
              <a:gd name="T16" fmla="*/ 541 w 1134"/>
              <a:gd name="T17" fmla="*/ 979 h 1237"/>
              <a:gd name="T18" fmla="*/ 515 w 1134"/>
              <a:gd name="T19" fmla="*/ 953 h 1237"/>
              <a:gd name="T20" fmla="*/ 523 w 1134"/>
              <a:gd name="T21" fmla="*/ 471 h 1237"/>
              <a:gd name="T22" fmla="*/ 593 w 1134"/>
              <a:gd name="T23" fmla="*/ 464 h 1237"/>
              <a:gd name="T24" fmla="*/ 618 w 1134"/>
              <a:gd name="T25" fmla="*/ 490 h 1237"/>
              <a:gd name="T26" fmla="*/ 824 w 1134"/>
              <a:gd name="T27" fmla="*/ 953 h 1237"/>
              <a:gd name="T28" fmla="*/ 799 w 1134"/>
              <a:gd name="T29" fmla="*/ 979 h 1237"/>
              <a:gd name="T30" fmla="*/ 729 w 1134"/>
              <a:gd name="T31" fmla="*/ 972 h 1237"/>
              <a:gd name="T32" fmla="*/ 721 w 1134"/>
              <a:gd name="T33" fmla="*/ 490 h 1237"/>
              <a:gd name="T34" fmla="*/ 747 w 1134"/>
              <a:gd name="T35" fmla="*/ 464 h 1237"/>
              <a:gd name="T36" fmla="*/ 817 w 1134"/>
              <a:gd name="T37" fmla="*/ 471 h 1237"/>
              <a:gd name="T38" fmla="*/ 927 w 1134"/>
              <a:gd name="T39" fmla="*/ 1073 h 1237"/>
              <a:gd name="T40" fmla="*/ 206 w 1134"/>
              <a:gd name="T41" fmla="*/ 309 h 1237"/>
              <a:gd name="T42" fmla="*/ 212 w 1134"/>
              <a:gd name="T43" fmla="*/ 1105 h 1237"/>
              <a:gd name="T44" fmla="*/ 232 w 1134"/>
              <a:gd name="T45" fmla="*/ 1134 h 1237"/>
              <a:gd name="T46" fmla="*/ 910 w 1134"/>
              <a:gd name="T47" fmla="*/ 1127 h 1237"/>
              <a:gd name="T48" fmla="*/ 927 w 1134"/>
              <a:gd name="T49" fmla="*/ 1073 h 1237"/>
              <a:gd name="T50" fmla="*/ 747 w 1134"/>
              <a:gd name="T51" fmla="*/ 206 h 1237"/>
              <a:gd name="T52" fmla="*/ 695 w 1134"/>
              <a:gd name="T53" fmla="*/ 103 h 1237"/>
              <a:gd name="T54" fmla="*/ 426 w 1134"/>
              <a:gd name="T55" fmla="*/ 112 h 1237"/>
              <a:gd name="T56" fmla="*/ 1134 w 1134"/>
              <a:gd name="T57" fmla="*/ 232 h 1237"/>
              <a:gd name="T58" fmla="*/ 1126 w 1134"/>
              <a:gd name="T59" fmla="*/ 302 h 1237"/>
              <a:gd name="T60" fmla="*/ 1031 w 1134"/>
              <a:gd name="T61" fmla="*/ 309 h 1237"/>
              <a:gd name="T62" fmla="*/ 993 w 1134"/>
              <a:gd name="T63" fmla="*/ 1188 h 1237"/>
              <a:gd name="T64" fmla="*/ 232 w 1134"/>
              <a:gd name="T65" fmla="*/ 1237 h 1237"/>
              <a:gd name="T66" fmla="*/ 103 w 1134"/>
              <a:gd name="T67" fmla="*/ 1076 h 1237"/>
              <a:gd name="T68" fmla="*/ 26 w 1134"/>
              <a:gd name="T69" fmla="*/ 309 h 1237"/>
              <a:gd name="T70" fmla="*/ 0 w 1134"/>
              <a:gd name="T71" fmla="*/ 284 h 1237"/>
              <a:gd name="T72" fmla="*/ 7 w 1134"/>
              <a:gd name="T73" fmla="*/ 214 h 1237"/>
              <a:gd name="T74" fmla="*/ 275 w 1134"/>
              <a:gd name="T75" fmla="*/ 206 h 1237"/>
              <a:gd name="T76" fmla="*/ 374 w 1134"/>
              <a:gd name="T77" fmla="*/ 21 h 1237"/>
              <a:gd name="T78" fmla="*/ 696 w 1134"/>
              <a:gd name="T79" fmla="*/ 0 h 1237"/>
              <a:gd name="T80" fmla="*/ 803 w 1134"/>
              <a:gd name="T81" fmla="*/ 72 h 1237"/>
              <a:gd name="T82" fmla="*/ 1108 w 1134"/>
              <a:gd name="T83" fmla="*/ 206 h 1237"/>
              <a:gd name="T84" fmla="*/ 1134 w 1134"/>
              <a:gd name="T85" fmla="*/ 232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4" h="1237">
                <a:moveTo>
                  <a:pt x="412" y="490"/>
                </a:moveTo>
                <a:lnTo>
                  <a:pt x="412" y="953"/>
                </a:lnTo>
                <a:cubicBezTo>
                  <a:pt x="412" y="961"/>
                  <a:pt x="410" y="967"/>
                  <a:pt x="405" y="972"/>
                </a:cubicBezTo>
                <a:cubicBezTo>
                  <a:pt x="400" y="977"/>
                  <a:pt x="394" y="979"/>
                  <a:pt x="386" y="979"/>
                </a:cubicBezTo>
                <a:lnTo>
                  <a:pt x="335" y="979"/>
                </a:lnTo>
                <a:cubicBezTo>
                  <a:pt x="327" y="979"/>
                  <a:pt x="321" y="977"/>
                  <a:pt x="316" y="972"/>
                </a:cubicBezTo>
                <a:cubicBezTo>
                  <a:pt x="312" y="967"/>
                  <a:pt x="309" y="961"/>
                  <a:pt x="309" y="953"/>
                </a:cubicBezTo>
                <a:lnTo>
                  <a:pt x="309" y="490"/>
                </a:lnTo>
                <a:cubicBezTo>
                  <a:pt x="309" y="482"/>
                  <a:pt x="312" y="476"/>
                  <a:pt x="316" y="471"/>
                </a:cubicBezTo>
                <a:cubicBezTo>
                  <a:pt x="321" y="466"/>
                  <a:pt x="327" y="464"/>
                  <a:pt x="335" y="464"/>
                </a:cubicBezTo>
                <a:lnTo>
                  <a:pt x="386" y="464"/>
                </a:lnTo>
                <a:cubicBezTo>
                  <a:pt x="394" y="464"/>
                  <a:pt x="400" y="466"/>
                  <a:pt x="405" y="471"/>
                </a:cubicBezTo>
                <a:cubicBezTo>
                  <a:pt x="410" y="476"/>
                  <a:pt x="412" y="482"/>
                  <a:pt x="412" y="490"/>
                </a:cubicBezTo>
                <a:close/>
                <a:moveTo>
                  <a:pt x="618" y="490"/>
                </a:moveTo>
                <a:lnTo>
                  <a:pt x="618" y="953"/>
                </a:lnTo>
                <a:cubicBezTo>
                  <a:pt x="618" y="961"/>
                  <a:pt x="616" y="967"/>
                  <a:pt x="611" y="972"/>
                </a:cubicBezTo>
                <a:cubicBezTo>
                  <a:pt x="606" y="977"/>
                  <a:pt x="600" y="979"/>
                  <a:pt x="593" y="979"/>
                </a:cubicBezTo>
                <a:lnTo>
                  <a:pt x="541" y="979"/>
                </a:lnTo>
                <a:cubicBezTo>
                  <a:pt x="534" y="979"/>
                  <a:pt x="527" y="977"/>
                  <a:pt x="523" y="972"/>
                </a:cubicBezTo>
                <a:cubicBezTo>
                  <a:pt x="518" y="967"/>
                  <a:pt x="515" y="961"/>
                  <a:pt x="515" y="953"/>
                </a:cubicBezTo>
                <a:lnTo>
                  <a:pt x="515" y="490"/>
                </a:lnTo>
                <a:cubicBezTo>
                  <a:pt x="515" y="482"/>
                  <a:pt x="518" y="476"/>
                  <a:pt x="523" y="471"/>
                </a:cubicBezTo>
                <a:cubicBezTo>
                  <a:pt x="527" y="466"/>
                  <a:pt x="534" y="464"/>
                  <a:pt x="541" y="464"/>
                </a:cubicBezTo>
                <a:lnTo>
                  <a:pt x="593" y="464"/>
                </a:lnTo>
                <a:cubicBezTo>
                  <a:pt x="600" y="464"/>
                  <a:pt x="606" y="466"/>
                  <a:pt x="611" y="471"/>
                </a:cubicBezTo>
                <a:cubicBezTo>
                  <a:pt x="616" y="476"/>
                  <a:pt x="618" y="482"/>
                  <a:pt x="618" y="490"/>
                </a:cubicBezTo>
                <a:close/>
                <a:moveTo>
                  <a:pt x="824" y="490"/>
                </a:moveTo>
                <a:lnTo>
                  <a:pt x="824" y="953"/>
                </a:lnTo>
                <a:cubicBezTo>
                  <a:pt x="824" y="961"/>
                  <a:pt x="822" y="967"/>
                  <a:pt x="817" y="972"/>
                </a:cubicBezTo>
                <a:cubicBezTo>
                  <a:pt x="812" y="977"/>
                  <a:pt x="806" y="979"/>
                  <a:pt x="799" y="979"/>
                </a:cubicBezTo>
                <a:lnTo>
                  <a:pt x="747" y="979"/>
                </a:lnTo>
                <a:cubicBezTo>
                  <a:pt x="740" y="979"/>
                  <a:pt x="733" y="977"/>
                  <a:pt x="729" y="972"/>
                </a:cubicBezTo>
                <a:cubicBezTo>
                  <a:pt x="724" y="967"/>
                  <a:pt x="721" y="961"/>
                  <a:pt x="721" y="953"/>
                </a:cubicBezTo>
                <a:lnTo>
                  <a:pt x="721" y="490"/>
                </a:lnTo>
                <a:cubicBezTo>
                  <a:pt x="721" y="482"/>
                  <a:pt x="724" y="476"/>
                  <a:pt x="729" y="471"/>
                </a:cubicBezTo>
                <a:cubicBezTo>
                  <a:pt x="733" y="466"/>
                  <a:pt x="740" y="464"/>
                  <a:pt x="747" y="464"/>
                </a:cubicBezTo>
                <a:lnTo>
                  <a:pt x="799" y="464"/>
                </a:lnTo>
                <a:cubicBezTo>
                  <a:pt x="806" y="464"/>
                  <a:pt x="812" y="466"/>
                  <a:pt x="817" y="471"/>
                </a:cubicBezTo>
                <a:cubicBezTo>
                  <a:pt x="822" y="476"/>
                  <a:pt x="824" y="482"/>
                  <a:pt x="824" y="490"/>
                </a:cubicBezTo>
                <a:close/>
                <a:moveTo>
                  <a:pt x="927" y="1073"/>
                </a:moveTo>
                <a:lnTo>
                  <a:pt x="927" y="309"/>
                </a:lnTo>
                <a:lnTo>
                  <a:pt x="206" y="309"/>
                </a:lnTo>
                <a:lnTo>
                  <a:pt x="206" y="1073"/>
                </a:lnTo>
                <a:cubicBezTo>
                  <a:pt x="206" y="1084"/>
                  <a:pt x="208" y="1095"/>
                  <a:pt x="212" y="1105"/>
                </a:cubicBezTo>
                <a:cubicBezTo>
                  <a:pt x="216" y="1115"/>
                  <a:pt x="219" y="1122"/>
                  <a:pt x="223" y="1127"/>
                </a:cubicBezTo>
                <a:cubicBezTo>
                  <a:pt x="227" y="1132"/>
                  <a:pt x="230" y="1134"/>
                  <a:pt x="232" y="1134"/>
                </a:cubicBezTo>
                <a:lnTo>
                  <a:pt x="902" y="1134"/>
                </a:lnTo>
                <a:cubicBezTo>
                  <a:pt x="903" y="1134"/>
                  <a:pt x="906" y="1132"/>
                  <a:pt x="910" y="1127"/>
                </a:cubicBezTo>
                <a:cubicBezTo>
                  <a:pt x="914" y="1122"/>
                  <a:pt x="918" y="1115"/>
                  <a:pt x="922" y="1105"/>
                </a:cubicBezTo>
                <a:cubicBezTo>
                  <a:pt x="926" y="1095"/>
                  <a:pt x="927" y="1084"/>
                  <a:pt x="927" y="1073"/>
                </a:cubicBezTo>
                <a:close/>
                <a:moveTo>
                  <a:pt x="386" y="206"/>
                </a:moveTo>
                <a:lnTo>
                  <a:pt x="747" y="206"/>
                </a:lnTo>
                <a:lnTo>
                  <a:pt x="709" y="112"/>
                </a:lnTo>
                <a:cubicBezTo>
                  <a:pt x="705" y="107"/>
                  <a:pt x="700" y="104"/>
                  <a:pt x="695" y="103"/>
                </a:cubicBezTo>
                <a:lnTo>
                  <a:pt x="440" y="103"/>
                </a:lnTo>
                <a:cubicBezTo>
                  <a:pt x="434" y="104"/>
                  <a:pt x="430" y="107"/>
                  <a:pt x="426" y="112"/>
                </a:cubicBezTo>
                <a:lnTo>
                  <a:pt x="386" y="206"/>
                </a:lnTo>
                <a:close/>
                <a:moveTo>
                  <a:pt x="1134" y="232"/>
                </a:moveTo>
                <a:lnTo>
                  <a:pt x="1134" y="284"/>
                </a:lnTo>
                <a:cubicBezTo>
                  <a:pt x="1134" y="291"/>
                  <a:pt x="1131" y="297"/>
                  <a:pt x="1126" y="302"/>
                </a:cubicBezTo>
                <a:cubicBezTo>
                  <a:pt x="1121" y="307"/>
                  <a:pt x="1115" y="309"/>
                  <a:pt x="1108" y="309"/>
                </a:cubicBezTo>
                <a:lnTo>
                  <a:pt x="1031" y="309"/>
                </a:lnTo>
                <a:lnTo>
                  <a:pt x="1031" y="1073"/>
                </a:lnTo>
                <a:cubicBezTo>
                  <a:pt x="1031" y="1117"/>
                  <a:pt x="1018" y="1156"/>
                  <a:pt x="993" y="1188"/>
                </a:cubicBezTo>
                <a:cubicBezTo>
                  <a:pt x="967" y="1221"/>
                  <a:pt x="937" y="1237"/>
                  <a:pt x="902" y="1237"/>
                </a:cubicBezTo>
                <a:lnTo>
                  <a:pt x="232" y="1237"/>
                </a:lnTo>
                <a:cubicBezTo>
                  <a:pt x="196" y="1237"/>
                  <a:pt x="166" y="1221"/>
                  <a:pt x="141" y="1190"/>
                </a:cubicBezTo>
                <a:cubicBezTo>
                  <a:pt x="116" y="1158"/>
                  <a:pt x="103" y="1120"/>
                  <a:pt x="103" y="1076"/>
                </a:cubicBezTo>
                <a:lnTo>
                  <a:pt x="103" y="309"/>
                </a:lnTo>
                <a:lnTo>
                  <a:pt x="26" y="309"/>
                </a:lnTo>
                <a:cubicBezTo>
                  <a:pt x="18" y="309"/>
                  <a:pt x="12" y="307"/>
                  <a:pt x="7" y="302"/>
                </a:cubicBezTo>
                <a:cubicBezTo>
                  <a:pt x="2" y="297"/>
                  <a:pt x="0" y="291"/>
                  <a:pt x="0" y="284"/>
                </a:cubicBezTo>
                <a:lnTo>
                  <a:pt x="0" y="232"/>
                </a:lnTo>
                <a:cubicBezTo>
                  <a:pt x="0" y="225"/>
                  <a:pt x="2" y="218"/>
                  <a:pt x="7" y="214"/>
                </a:cubicBezTo>
                <a:cubicBezTo>
                  <a:pt x="12" y="209"/>
                  <a:pt x="18" y="206"/>
                  <a:pt x="26" y="206"/>
                </a:cubicBezTo>
                <a:lnTo>
                  <a:pt x="275" y="206"/>
                </a:lnTo>
                <a:lnTo>
                  <a:pt x="331" y="72"/>
                </a:lnTo>
                <a:cubicBezTo>
                  <a:pt x="339" y="52"/>
                  <a:pt x="353" y="35"/>
                  <a:pt x="374" y="21"/>
                </a:cubicBezTo>
                <a:cubicBezTo>
                  <a:pt x="395" y="7"/>
                  <a:pt x="417" y="0"/>
                  <a:pt x="438" y="0"/>
                </a:cubicBezTo>
                <a:lnTo>
                  <a:pt x="696" y="0"/>
                </a:lnTo>
                <a:cubicBezTo>
                  <a:pt x="717" y="0"/>
                  <a:pt x="738" y="7"/>
                  <a:pt x="759" y="21"/>
                </a:cubicBezTo>
                <a:cubicBezTo>
                  <a:pt x="780" y="35"/>
                  <a:pt x="795" y="52"/>
                  <a:pt x="803" y="72"/>
                </a:cubicBezTo>
                <a:lnTo>
                  <a:pt x="859" y="206"/>
                </a:lnTo>
                <a:lnTo>
                  <a:pt x="1108" y="206"/>
                </a:lnTo>
                <a:cubicBezTo>
                  <a:pt x="1115" y="206"/>
                  <a:pt x="1121" y="209"/>
                  <a:pt x="1126" y="214"/>
                </a:cubicBezTo>
                <a:cubicBezTo>
                  <a:pt x="1131" y="218"/>
                  <a:pt x="1134" y="225"/>
                  <a:pt x="1134" y="232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rash Icon">
            <a:extLst>
              <a:ext uri="{FF2B5EF4-FFF2-40B4-BE49-F238E27FC236}">
                <a16:creationId xmlns:a16="http://schemas.microsoft.com/office/drawing/2014/main" id="{A8C4B84F-D69B-4A75-8B99-09CB5880FA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57643" y="2550771"/>
            <a:ext cx="244475" cy="266700"/>
          </a:xfrm>
          <a:custGeom>
            <a:avLst/>
            <a:gdLst>
              <a:gd name="T0" fmla="*/ 412 w 1134"/>
              <a:gd name="T1" fmla="*/ 953 h 1237"/>
              <a:gd name="T2" fmla="*/ 386 w 1134"/>
              <a:gd name="T3" fmla="*/ 979 h 1237"/>
              <a:gd name="T4" fmla="*/ 316 w 1134"/>
              <a:gd name="T5" fmla="*/ 972 h 1237"/>
              <a:gd name="T6" fmla="*/ 309 w 1134"/>
              <a:gd name="T7" fmla="*/ 490 h 1237"/>
              <a:gd name="T8" fmla="*/ 335 w 1134"/>
              <a:gd name="T9" fmla="*/ 464 h 1237"/>
              <a:gd name="T10" fmla="*/ 405 w 1134"/>
              <a:gd name="T11" fmla="*/ 471 h 1237"/>
              <a:gd name="T12" fmla="*/ 618 w 1134"/>
              <a:gd name="T13" fmla="*/ 490 h 1237"/>
              <a:gd name="T14" fmla="*/ 611 w 1134"/>
              <a:gd name="T15" fmla="*/ 972 h 1237"/>
              <a:gd name="T16" fmla="*/ 541 w 1134"/>
              <a:gd name="T17" fmla="*/ 979 h 1237"/>
              <a:gd name="T18" fmla="*/ 515 w 1134"/>
              <a:gd name="T19" fmla="*/ 953 h 1237"/>
              <a:gd name="T20" fmla="*/ 523 w 1134"/>
              <a:gd name="T21" fmla="*/ 471 h 1237"/>
              <a:gd name="T22" fmla="*/ 593 w 1134"/>
              <a:gd name="T23" fmla="*/ 464 h 1237"/>
              <a:gd name="T24" fmla="*/ 618 w 1134"/>
              <a:gd name="T25" fmla="*/ 490 h 1237"/>
              <a:gd name="T26" fmla="*/ 824 w 1134"/>
              <a:gd name="T27" fmla="*/ 953 h 1237"/>
              <a:gd name="T28" fmla="*/ 799 w 1134"/>
              <a:gd name="T29" fmla="*/ 979 h 1237"/>
              <a:gd name="T30" fmla="*/ 729 w 1134"/>
              <a:gd name="T31" fmla="*/ 972 h 1237"/>
              <a:gd name="T32" fmla="*/ 721 w 1134"/>
              <a:gd name="T33" fmla="*/ 490 h 1237"/>
              <a:gd name="T34" fmla="*/ 747 w 1134"/>
              <a:gd name="T35" fmla="*/ 464 h 1237"/>
              <a:gd name="T36" fmla="*/ 817 w 1134"/>
              <a:gd name="T37" fmla="*/ 471 h 1237"/>
              <a:gd name="T38" fmla="*/ 927 w 1134"/>
              <a:gd name="T39" fmla="*/ 1073 h 1237"/>
              <a:gd name="T40" fmla="*/ 206 w 1134"/>
              <a:gd name="T41" fmla="*/ 309 h 1237"/>
              <a:gd name="T42" fmla="*/ 212 w 1134"/>
              <a:gd name="T43" fmla="*/ 1105 h 1237"/>
              <a:gd name="T44" fmla="*/ 232 w 1134"/>
              <a:gd name="T45" fmla="*/ 1134 h 1237"/>
              <a:gd name="T46" fmla="*/ 910 w 1134"/>
              <a:gd name="T47" fmla="*/ 1127 h 1237"/>
              <a:gd name="T48" fmla="*/ 927 w 1134"/>
              <a:gd name="T49" fmla="*/ 1073 h 1237"/>
              <a:gd name="T50" fmla="*/ 747 w 1134"/>
              <a:gd name="T51" fmla="*/ 206 h 1237"/>
              <a:gd name="T52" fmla="*/ 695 w 1134"/>
              <a:gd name="T53" fmla="*/ 103 h 1237"/>
              <a:gd name="T54" fmla="*/ 426 w 1134"/>
              <a:gd name="T55" fmla="*/ 112 h 1237"/>
              <a:gd name="T56" fmla="*/ 1134 w 1134"/>
              <a:gd name="T57" fmla="*/ 232 h 1237"/>
              <a:gd name="T58" fmla="*/ 1126 w 1134"/>
              <a:gd name="T59" fmla="*/ 302 h 1237"/>
              <a:gd name="T60" fmla="*/ 1031 w 1134"/>
              <a:gd name="T61" fmla="*/ 309 h 1237"/>
              <a:gd name="T62" fmla="*/ 993 w 1134"/>
              <a:gd name="T63" fmla="*/ 1188 h 1237"/>
              <a:gd name="T64" fmla="*/ 232 w 1134"/>
              <a:gd name="T65" fmla="*/ 1237 h 1237"/>
              <a:gd name="T66" fmla="*/ 103 w 1134"/>
              <a:gd name="T67" fmla="*/ 1076 h 1237"/>
              <a:gd name="T68" fmla="*/ 26 w 1134"/>
              <a:gd name="T69" fmla="*/ 309 h 1237"/>
              <a:gd name="T70" fmla="*/ 0 w 1134"/>
              <a:gd name="T71" fmla="*/ 284 h 1237"/>
              <a:gd name="T72" fmla="*/ 7 w 1134"/>
              <a:gd name="T73" fmla="*/ 214 h 1237"/>
              <a:gd name="T74" fmla="*/ 275 w 1134"/>
              <a:gd name="T75" fmla="*/ 206 h 1237"/>
              <a:gd name="T76" fmla="*/ 374 w 1134"/>
              <a:gd name="T77" fmla="*/ 21 h 1237"/>
              <a:gd name="T78" fmla="*/ 696 w 1134"/>
              <a:gd name="T79" fmla="*/ 0 h 1237"/>
              <a:gd name="T80" fmla="*/ 803 w 1134"/>
              <a:gd name="T81" fmla="*/ 72 h 1237"/>
              <a:gd name="T82" fmla="*/ 1108 w 1134"/>
              <a:gd name="T83" fmla="*/ 206 h 1237"/>
              <a:gd name="T84" fmla="*/ 1134 w 1134"/>
              <a:gd name="T85" fmla="*/ 232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4" h="1237">
                <a:moveTo>
                  <a:pt x="412" y="490"/>
                </a:moveTo>
                <a:lnTo>
                  <a:pt x="412" y="953"/>
                </a:lnTo>
                <a:cubicBezTo>
                  <a:pt x="412" y="961"/>
                  <a:pt x="410" y="967"/>
                  <a:pt x="405" y="972"/>
                </a:cubicBezTo>
                <a:cubicBezTo>
                  <a:pt x="400" y="977"/>
                  <a:pt x="394" y="979"/>
                  <a:pt x="386" y="979"/>
                </a:cubicBezTo>
                <a:lnTo>
                  <a:pt x="335" y="979"/>
                </a:lnTo>
                <a:cubicBezTo>
                  <a:pt x="327" y="979"/>
                  <a:pt x="321" y="977"/>
                  <a:pt x="316" y="972"/>
                </a:cubicBezTo>
                <a:cubicBezTo>
                  <a:pt x="312" y="967"/>
                  <a:pt x="309" y="961"/>
                  <a:pt x="309" y="953"/>
                </a:cubicBezTo>
                <a:lnTo>
                  <a:pt x="309" y="490"/>
                </a:lnTo>
                <a:cubicBezTo>
                  <a:pt x="309" y="482"/>
                  <a:pt x="312" y="476"/>
                  <a:pt x="316" y="471"/>
                </a:cubicBezTo>
                <a:cubicBezTo>
                  <a:pt x="321" y="466"/>
                  <a:pt x="327" y="464"/>
                  <a:pt x="335" y="464"/>
                </a:cubicBezTo>
                <a:lnTo>
                  <a:pt x="386" y="464"/>
                </a:lnTo>
                <a:cubicBezTo>
                  <a:pt x="394" y="464"/>
                  <a:pt x="400" y="466"/>
                  <a:pt x="405" y="471"/>
                </a:cubicBezTo>
                <a:cubicBezTo>
                  <a:pt x="410" y="476"/>
                  <a:pt x="412" y="482"/>
                  <a:pt x="412" y="490"/>
                </a:cubicBezTo>
                <a:close/>
                <a:moveTo>
                  <a:pt x="618" y="490"/>
                </a:moveTo>
                <a:lnTo>
                  <a:pt x="618" y="953"/>
                </a:lnTo>
                <a:cubicBezTo>
                  <a:pt x="618" y="961"/>
                  <a:pt x="616" y="967"/>
                  <a:pt x="611" y="972"/>
                </a:cubicBezTo>
                <a:cubicBezTo>
                  <a:pt x="606" y="977"/>
                  <a:pt x="600" y="979"/>
                  <a:pt x="593" y="979"/>
                </a:cubicBezTo>
                <a:lnTo>
                  <a:pt x="541" y="979"/>
                </a:lnTo>
                <a:cubicBezTo>
                  <a:pt x="534" y="979"/>
                  <a:pt x="527" y="977"/>
                  <a:pt x="523" y="972"/>
                </a:cubicBezTo>
                <a:cubicBezTo>
                  <a:pt x="518" y="967"/>
                  <a:pt x="515" y="961"/>
                  <a:pt x="515" y="953"/>
                </a:cubicBezTo>
                <a:lnTo>
                  <a:pt x="515" y="490"/>
                </a:lnTo>
                <a:cubicBezTo>
                  <a:pt x="515" y="482"/>
                  <a:pt x="518" y="476"/>
                  <a:pt x="523" y="471"/>
                </a:cubicBezTo>
                <a:cubicBezTo>
                  <a:pt x="527" y="466"/>
                  <a:pt x="534" y="464"/>
                  <a:pt x="541" y="464"/>
                </a:cubicBezTo>
                <a:lnTo>
                  <a:pt x="593" y="464"/>
                </a:lnTo>
                <a:cubicBezTo>
                  <a:pt x="600" y="464"/>
                  <a:pt x="606" y="466"/>
                  <a:pt x="611" y="471"/>
                </a:cubicBezTo>
                <a:cubicBezTo>
                  <a:pt x="616" y="476"/>
                  <a:pt x="618" y="482"/>
                  <a:pt x="618" y="490"/>
                </a:cubicBezTo>
                <a:close/>
                <a:moveTo>
                  <a:pt x="824" y="490"/>
                </a:moveTo>
                <a:lnTo>
                  <a:pt x="824" y="953"/>
                </a:lnTo>
                <a:cubicBezTo>
                  <a:pt x="824" y="961"/>
                  <a:pt x="822" y="967"/>
                  <a:pt x="817" y="972"/>
                </a:cubicBezTo>
                <a:cubicBezTo>
                  <a:pt x="812" y="977"/>
                  <a:pt x="806" y="979"/>
                  <a:pt x="799" y="979"/>
                </a:cubicBezTo>
                <a:lnTo>
                  <a:pt x="747" y="979"/>
                </a:lnTo>
                <a:cubicBezTo>
                  <a:pt x="740" y="979"/>
                  <a:pt x="733" y="977"/>
                  <a:pt x="729" y="972"/>
                </a:cubicBezTo>
                <a:cubicBezTo>
                  <a:pt x="724" y="967"/>
                  <a:pt x="721" y="961"/>
                  <a:pt x="721" y="953"/>
                </a:cubicBezTo>
                <a:lnTo>
                  <a:pt x="721" y="490"/>
                </a:lnTo>
                <a:cubicBezTo>
                  <a:pt x="721" y="482"/>
                  <a:pt x="724" y="476"/>
                  <a:pt x="729" y="471"/>
                </a:cubicBezTo>
                <a:cubicBezTo>
                  <a:pt x="733" y="466"/>
                  <a:pt x="740" y="464"/>
                  <a:pt x="747" y="464"/>
                </a:cubicBezTo>
                <a:lnTo>
                  <a:pt x="799" y="464"/>
                </a:lnTo>
                <a:cubicBezTo>
                  <a:pt x="806" y="464"/>
                  <a:pt x="812" y="466"/>
                  <a:pt x="817" y="471"/>
                </a:cubicBezTo>
                <a:cubicBezTo>
                  <a:pt x="822" y="476"/>
                  <a:pt x="824" y="482"/>
                  <a:pt x="824" y="490"/>
                </a:cubicBezTo>
                <a:close/>
                <a:moveTo>
                  <a:pt x="927" y="1073"/>
                </a:moveTo>
                <a:lnTo>
                  <a:pt x="927" y="309"/>
                </a:lnTo>
                <a:lnTo>
                  <a:pt x="206" y="309"/>
                </a:lnTo>
                <a:lnTo>
                  <a:pt x="206" y="1073"/>
                </a:lnTo>
                <a:cubicBezTo>
                  <a:pt x="206" y="1084"/>
                  <a:pt x="208" y="1095"/>
                  <a:pt x="212" y="1105"/>
                </a:cubicBezTo>
                <a:cubicBezTo>
                  <a:pt x="216" y="1115"/>
                  <a:pt x="219" y="1122"/>
                  <a:pt x="223" y="1127"/>
                </a:cubicBezTo>
                <a:cubicBezTo>
                  <a:pt x="227" y="1132"/>
                  <a:pt x="230" y="1134"/>
                  <a:pt x="232" y="1134"/>
                </a:cubicBezTo>
                <a:lnTo>
                  <a:pt x="902" y="1134"/>
                </a:lnTo>
                <a:cubicBezTo>
                  <a:pt x="903" y="1134"/>
                  <a:pt x="906" y="1132"/>
                  <a:pt x="910" y="1127"/>
                </a:cubicBezTo>
                <a:cubicBezTo>
                  <a:pt x="914" y="1122"/>
                  <a:pt x="918" y="1115"/>
                  <a:pt x="922" y="1105"/>
                </a:cubicBezTo>
                <a:cubicBezTo>
                  <a:pt x="926" y="1095"/>
                  <a:pt x="927" y="1084"/>
                  <a:pt x="927" y="1073"/>
                </a:cubicBezTo>
                <a:close/>
                <a:moveTo>
                  <a:pt x="386" y="206"/>
                </a:moveTo>
                <a:lnTo>
                  <a:pt x="747" y="206"/>
                </a:lnTo>
                <a:lnTo>
                  <a:pt x="709" y="112"/>
                </a:lnTo>
                <a:cubicBezTo>
                  <a:pt x="705" y="107"/>
                  <a:pt x="700" y="104"/>
                  <a:pt x="695" y="103"/>
                </a:cubicBezTo>
                <a:lnTo>
                  <a:pt x="440" y="103"/>
                </a:lnTo>
                <a:cubicBezTo>
                  <a:pt x="434" y="104"/>
                  <a:pt x="430" y="107"/>
                  <a:pt x="426" y="112"/>
                </a:cubicBezTo>
                <a:lnTo>
                  <a:pt x="386" y="206"/>
                </a:lnTo>
                <a:close/>
                <a:moveTo>
                  <a:pt x="1134" y="232"/>
                </a:moveTo>
                <a:lnTo>
                  <a:pt x="1134" y="284"/>
                </a:lnTo>
                <a:cubicBezTo>
                  <a:pt x="1134" y="291"/>
                  <a:pt x="1131" y="297"/>
                  <a:pt x="1126" y="302"/>
                </a:cubicBezTo>
                <a:cubicBezTo>
                  <a:pt x="1121" y="307"/>
                  <a:pt x="1115" y="309"/>
                  <a:pt x="1108" y="309"/>
                </a:cubicBezTo>
                <a:lnTo>
                  <a:pt x="1031" y="309"/>
                </a:lnTo>
                <a:lnTo>
                  <a:pt x="1031" y="1073"/>
                </a:lnTo>
                <a:cubicBezTo>
                  <a:pt x="1031" y="1117"/>
                  <a:pt x="1018" y="1156"/>
                  <a:pt x="993" y="1188"/>
                </a:cubicBezTo>
                <a:cubicBezTo>
                  <a:pt x="967" y="1221"/>
                  <a:pt x="937" y="1237"/>
                  <a:pt x="902" y="1237"/>
                </a:cubicBezTo>
                <a:lnTo>
                  <a:pt x="232" y="1237"/>
                </a:lnTo>
                <a:cubicBezTo>
                  <a:pt x="196" y="1237"/>
                  <a:pt x="166" y="1221"/>
                  <a:pt x="141" y="1190"/>
                </a:cubicBezTo>
                <a:cubicBezTo>
                  <a:pt x="116" y="1158"/>
                  <a:pt x="103" y="1120"/>
                  <a:pt x="103" y="1076"/>
                </a:cubicBezTo>
                <a:lnTo>
                  <a:pt x="103" y="309"/>
                </a:lnTo>
                <a:lnTo>
                  <a:pt x="26" y="309"/>
                </a:lnTo>
                <a:cubicBezTo>
                  <a:pt x="18" y="309"/>
                  <a:pt x="12" y="307"/>
                  <a:pt x="7" y="302"/>
                </a:cubicBezTo>
                <a:cubicBezTo>
                  <a:pt x="2" y="297"/>
                  <a:pt x="0" y="291"/>
                  <a:pt x="0" y="284"/>
                </a:cubicBezTo>
                <a:lnTo>
                  <a:pt x="0" y="232"/>
                </a:lnTo>
                <a:cubicBezTo>
                  <a:pt x="0" y="225"/>
                  <a:pt x="2" y="218"/>
                  <a:pt x="7" y="214"/>
                </a:cubicBezTo>
                <a:cubicBezTo>
                  <a:pt x="12" y="209"/>
                  <a:pt x="18" y="206"/>
                  <a:pt x="26" y="206"/>
                </a:cubicBezTo>
                <a:lnTo>
                  <a:pt x="275" y="206"/>
                </a:lnTo>
                <a:lnTo>
                  <a:pt x="331" y="72"/>
                </a:lnTo>
                <a:cubicBezTo>
                  <a:pt x="339" y="52"/>
                  <a:pt x="353" y="35"/>
                  <a:pt x="374" y="21"/>
                </a:cubicBezTo>
                <a:cubicBezTo>
                  <a:pt x="395" y="7"/>
                  <a:pt x="417" y="0"/>
                  <a:pt x="438" y="0"/>
                </a:cubicBezTo>
                <a:lnTo>
                  <a:pt x="696" y="0"/>
                </a:lnTo>
                <a:cubicBezTo>
                  <a:pt x="717" y="0"/>
                  <a:pt x="738" y="7"/>
                  <a:pt x="759" y="21"/>
                </a:cubicBezTo>
                <a:cubicBezTo>
                  <a:pt x="780" y="35"/>
                  <a:pt x="795" y="52"/>
                  <a:pt x="803" y="72"/>
                </a:cubicBezTo>
                <a:lnTo>
                  <a:pt x="859" y="206"/>
                </a:lnTo>
                <a:lnTo>
                  <a:pt x="1108" y="206"/>
                </a:lnTo>
                <a:cubicBezTo>
                  <a:pt x="1115" y="206"/>
                  <a:pt x="1121" y="209"/>
                  <a:pt x="1126" y="214"/>
                </a:cubicBezTo>
                <a:cubicBezTo>
                  <a:pt x="1131" y="218"/>
                  <a:pt x="1134" y="225"/>
                  <a:pt x="1134" y="232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6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avbar">
            <a:extLst>
              <a:ext uri="{FF2B5EF4-FFF2-40B4-BE49-F238E27FC236}">
                <a16:creationId xmlns:a16="http://schemas.microsoft.com/office/drawing/2014/main" id="{EE2ABC46-EDD9-46EF-BA1A-88DF5B19575A}"/>
              </a:ext>
            </a:extLst>
          </p:cNvPr>
          <p:cNvGrpSpPr/>
          <p:nvPr/>
        </p:nvGrpSpPr>
        <p:grpSpPr>
          <a:xfrm>
            <a:off x="0" y="-12700"/>
            <a:ext cx="7589914" cy="392739"/>
            <a:chOff x="535884" y="875133"/>
            <a:chExt cx="7884215" cy="392739"/>
          </a:xfrm>
        </p:grpSpPr>
        <p:sp>
          <p:nvSpPr>
            <p:cNvPr id="9" name="Navbar Shape">
              <a:extLst>
                <a:ext uri="{FF2B5EF4-FFF2-40B4-BE49-F238E27FC236}">
                  <a16:creationId xmlns:a16="http://schemas.microsoft.com/office/drawing/2014/main" id="{4C60BAC0-2356-4EBF-B75C-B335D3944520}"/>
                </a:ext>
              </a:extLst>
            </p:cNvPr>
            <p:cNvSpPr/>
            <p:nvPr/>
          </p:nvSpPr>
          <p:spPr>
            <a:xfrm>
              <a:off x="535884" y="884690"/>
              <a:ext cx="7884215" cy="383182"/>
            </a:xfrm>
            <a:prstGeom prst="roundRect">
              <a:avLst>
                <a:gd name="adj" fmla="val 8094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5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GoNorth</a:t>
              </a:r>
              <a:endParaRPr lang="en-US"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k 2">
              <a:extLst>
                <a:ext uri="{FF2B5EF4-FFF2-40B4-BE49-F238E27FC236}">
                  <a16:creationId xmlns:a16="http://schemas.microsoft.com/office/drawing/2014/main" id="{48AEEB99-90A8-4526-8210-20F906297943}"/>
                </a:ext>
              </a:extLst>
            </p:cNvPr>
            <p:cNvSpPr/>
            <p:nvPr/>
          </p:nvSpPr>
          <p:spPr>
            <a:xfrm>
              <a:off x="3313915" y="875133"/>
              <a:ext cx="462621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Kortisto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k 3">
              <a:extLst>
                <a:ext uri="{FF2B5EF4-FFF2-40B4-BE49-F238E27FC236}">
                  <a16:creationId xmlns:a16="http://schemas.microsoft.com/office/drawing/2014/main" id="{260D132F-EAF2-464C-A581-166F7150AF18}"/>
                </a:ext>
              </a:extLst>
            </p:cNvPr>
            <p:cNvSpPr/>
            <p:nvPr/>
          </p:nvSpPr>
          <p:spPr>
            <a:xfrm>
              <a:off x="3875494" y="875133"/>
              <a:ext cx="342374" cy="38318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Kirja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Link 2">
            <a:extLst>
              <a:ext uri="{FF2B5EF4-FFF2-40B4-BE49-F238E27FC236}">
                <a16:creationId xmlns:a16="http://schemas.microsoft.com/office/drawing/2014/main" id="{DD6FA67A-464D-44C8-9E76-B90098421DDF}"/>
              </a:ext>
            </a:extLst>
          </p:cNvPr>
          <p:cNvSpPr/>
          <p:nvPr/>
        </p:nvSpPr>
        <p:spPr>
          <a:xfrm>
            <a:off x="1033793" y="-22257"/>
            <a:ext cx="89011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ink 2">
            <a:extLst>
              <a:ext uri="{FF2B5EF4-FFF2-40B4-BE49-F238E27FC236}">
                <a16:creationId xmlns:a16="http://schemas.microsoft.com/office/drawing/2014/main" id="{8C18FF12-387D-460E-8871-6AC0B6E5CB18}"/>
              </a:ext>
            </a:extLst>
          </p:cNvPr>
          <p:cNvSpPr/>
          <p:nvPr/>
        </p:nvSpPr>
        <p:spPr>
          <a:xfrm>
            <a:off x="6502855" y="-7622"/>
            <a:ext cx="867673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Abmelden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k 2">
            <a:extLst>
              <a:ext uri="{FF2B5EF4-FFF2-40B4-BE49-F238E27FC236}">
                <a16:creationId xmlns:a16="http://schemas.microsoft.com/office/drawing/2014/main" id="{00BFFFA1-E4D5-4A63-9A8A-5AA333ECEDD0}"/>
              </a:ext>
            </a:extLst>
          </p:cNvPr>
          <p:cNvSpPr/>
          <p:nvPr/>
        </p:nvSpPr>
        <p:spPr>
          <a:xfrm>
            <a:off x="5592186" y="-12700"/>
            <a:ext cx="965457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User1</a:t>
            </a:r>
          </a:p>
        </p:txBody>
      </p:sp>
      <p:sp>
        <p:nvSpPr>
          <p:cNvPr id="25" name="h2">
            <a:extLst>
              <a:ext uri="{FF2B5EF4-FFF2-40B4-BE49-F238E27FC236}">
                <a16:creationId xmlns:a16="http://schemas.microsoft.com/office/drawing/2014/main" id="{06B440F4-3795-4E18-B0DF-7A6C496E6241}"/>
              </a:ext>
            </a:extLst>
          </p:cNvPr>
          <p:cNvSpPr txBox="1"/>
          <p:nvPr/>
        </p:nvSpPr>
        <p:spPr>
          <a:xfrm>
            <a:off x="185411" y="538237"/>
            <a:ext cx="4119333" cy="45595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Aufgabenboard</a:t>
            </a:r>
            <a:r>
              <a:rPr lang="en-US" sz="2363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63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Verwaltung</a:t>
            </a:r>
            <a:endParaRPr lang="en-US" sz="2363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k 2">
            <a:extLst>
              <a:ext uri="{FF2B5EF4-FFF2-40B4-BE49-F238E27FC236}">
                <a16:creationId xmlns:a16="http://schemas.microsoft.com/office/drawing/2014/main" id="{034DC4ED-12B8-43EB-9485-6D24D5109FE8}"/>
              </a:ext>
            </a:extLst>
          </p:cNvPr>
          <p:cNvSpPr/>
          <p:nvPr/>
        </p:nvSpPr>
        <p:spPr>
          <a:xfrm>
            <a:off x="3445158" y="-9195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Karta</a:t>
            </a:r>
          </a:p>
        </p:txBody>
      </p:sp>
      <p:sp>
        <p:nvSpPr>
          <p:cNvPr id="31" name="Button Shape">
            <a:extLst>
              <a:ext uri="{FF2B5EF4-FFF2-40B4-BE49-F238E27FC236}">
                <a16:creationId xmlns:a16="http://schemas.microsoft.com/office/drawing/2014/main" id="{E5D81789-9609-4FFA-AB5F-E5F359B12134}"/>
              </a:ext>
            </a:extLst>
          </p:cNvPr>
          <p:cNvSpPr/>
          <p:nvPr/>
        </p:nvSpPr>
        <p:spPr>
          <a:xfrm>
            <a:off x="274622" y="967479"/>
            <a:ext cx="1840664" cy="280928"/>
          </a:xfrm>
          <a:prstGeom prst="roundRect">
            <a:avLst/>
          </a:prstGeom>
          <a:pattFill prst="ltUpDiag">
            <a:fgClr>
              <a:srgbClr val="437CC9"/>
            </a:fgClr>
            <a:bgClr>
              <a:srgbClr val="6493D2"/>
            </a:bgClr>
          </a:patt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45720" rIns="2286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Neues</a:t>
            </a:r>
            <a:r>
              <a: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Aufgabenboard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k 2">
            <a:extLst>
              <a:ext uri="{FF2B5EF4-FFF2-40B4-BE49-F238E27FC236}">
                <a16:creationId xmlns:a16="http://schemas.microsoft.com/office/drawing/2014/main" id="{2E9F588E-1476-40CC-9C53-5424422423D0}"/>
              </a:ext>
            </a:extLst>
          </p:cNvPr>
          <p:cNvSpPr/>
          <p:nvPr/>
        </p:nvSpPr>
        <p:spPr>
          <a:xfrm>
            <a:off x="3837663" y="-7069"/>
            <a:ext cx="764265" cy="38318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Aika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Link 1">
            <a:extLst>
              <a:ext uri="{FF2B5EF4-FFF2-40B4-BE49-F238E27FC236}">
                <a16:creationId xmlns:a16="http://schemas.microsoft.com/office/drawing/2014/main" id="{5AAACD74-5A8A-4F38-BF38-AA757C104133}"/>
              </a:ext>
            </a:extLst>
          </p:cNvPr>
          <p:cNvSpPr/>
          <p:nvPr/>
        </p:nvSpPr>
        <p:spPr>
          <a:xfrm>
            <a:off x="1833436" y="-3924"/>
            <a:ext cx="837217" cy="383182"/>
          </a:xfrm>
          <a:prstGeom prst="rect">
            <a:avLst/>
          </a:prstGeom>
          <a:solidFill>
            <a:srgbClr val="3368AF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8016" tIns="109728" rIns="128016" bIns="1097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  <a:endParaRPr lang="en-US" sz="10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D0DFD8-79D4-41B6-B6D9-7333D703F7B9}"/>
              </a:ext>
            </a:extLst>
          </p:cNvPr>
          <p:cNvSpPr txBox="1"/>
          <p:nvPr/>
        </p:nvSpPr>
        <p:spPr>
          <a:xfrm>
            <a:off x="2618728" y="1447698"/>
            <a:ext cx="7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E3DBDC-5333-4873-B1B2-B9C864766EFA}"/>
              </a:ext>
            </a:extLst>
          </p:cNvPr>
          <p:cNvSpPr txBox="1"/>
          <p:nvPr/>
        </p:nvSpPr>
        <p:spPr>
          <a:xfrm>
            <a:off x="4241876" y="1447269"/>
            <a:ext cx="124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Aktiv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969F48-8F80-4539-B791-3A13C6A2FC9B}"/>
              </a:ext>
            </a:extLst>
          </p:cNvPr>
          <p:cNvSpPr txBox="1"/>
          <p:nvPr/>
        </p:nvSpPr>
        <p:spPr>
          <a:xfrm>
            <a:off x="5872506" y="1451186"/>
            <a:ext cx="172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Abgeschlossen</a:t>
            </a:r>
          </a:p>
        </p:txBody>
      </p:sp>
      <p:sp>
        <p:nvSpPr>
          <p:cNvPr id="78" name="h2">
            <a:extLst>
              <a:ext uri="{FF2B5EF4-FFF2-40B4-BE49-F238E27FC236}">
                <a16:creationId xmlns:a16="http://schemas.microsoft.com/office/drawing/2014/main" id="{3D968AE7-81CA-4A99-8ABA-D00272BB1DE8}"/>
              </a:ext>
            </a:extLst>
          </p:cNvPr>
          <p:cNvSpPr txBox="1"/>
          <p:nvPr/>
        </p:nvSpPr>
        <p:spPr>
          <a:xfrm>
            <a:off x="435756" y="1379387"/>
            <a:ext cx="1736373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Boards</a:t>
            </a:r>
          </a:p>
        </p:txBody>
      </p:sp>
      <p:sp>
        <p:nvSpPr>
          <p:cNvPr id="95" name="Caret Down Icon">
            <a:extLst>
              <a:ext uri="{FF2B5EF4-FFF2-40B4-BE49-F238E27FC236}">
                <a16:creationId xmlns:a16="http://schemas.microsoft.com/office/drawing/2014/main" id="{B9921FCE-C573-4370-94C2-8C3F7377EA25}"/>
              </a:ext>
            </a:extLst>
          </p:cNvPr>
          <p:cNvSpPr>
            <a:spLocks noChangeAspect="1"/>
          </p:cNvSpPr>
          <p:nvPr/>
        </p:nvSpPr>
        <p:spPr bwMode="auto">
          <a:xfrm>
            <a:off x="295025" y="1513253"/>
            <a:ext cx="179388" cy="101600"/>
          </a:xfrm>
          <a:custGeom>
            <a:avLst/>
            <a:gdLst>
              <a:gd name="T0" fmla="*/ 824 w 824"/>
              <a:gd name="T1" fmla="*/ 52 h 464"/>
              <a:gd name="T2" fmla="*/ 809 w 824"/>
              <a:gd name="T3" fmla="*/ 88 h 464"/>
              <a:gd name="T4" fmla="*/ 448 w 824"/>
              <a:gd name="T5" fmla="*/ 449 h 464"/>
              <a:gd name="T6" fmla="*/ 412 w 824"/>
              <a:gd name="T7" fmla="*/ 464 h 464"/>
              <a:gd name="T8" fmla="*/ 376 w 824"/>
              <a:gd name="T9" fmla="*/ 449 h 464"/>
              <a:gd name="T10" fmla="*/ 15 w 824"/>
              <a:gd name="T11" fmla="*/ 88 h 464"/>
              <a:gd name="T12" fmla="*/ 0 w 824"/>
              <a:gd name="T13" fmla="*/ 52 h 464"/>
              <a:gd name="T14" fmla="*/ 15 w 824"/>
              <a:gd name="T15" fmla="*/ 15 h 464"/>
              <a:gd name="T16" fmla="*/ 51 w 824"/>
              <a:gd name="T17" fmla="*/ 0 h 464"/>
              <a:gd name="T18" fmla="*/ 772 w 824"/>
              <a:gd name="T19" fmla="*/ 0 h 464"/>
              <a:gd name="T20" fmla="*/ 809 w 824"/>
              <a:gd name="T21" fmla="*/ 15 h 464"/>
              <a:gd name="T22" fmla="*/ 824 w 824"/>
              <a:gd name="T23" fmla="*/ 52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4" h="464">
                <a:moveTo>
                  <a:pt x="824" y="52"/>
                </a:moveTo>
                <a:cubicBezTo>
                  <a:pt x="824" y="66"/>
                  <a:pt x="819" y="78"/>
                  <a:pt x="809" y="88"/>
                </a:cubicBezTo>
                <a:lnTo>
                  <a:pt x="448" y="449"/>
                </a:lnTo>
                <a:cubicBezTo>
                  <a:pt x="438" y="459"/>
                  <a:pt x="426" y="464"/>
                  <a:pt x="412" y="464"/>
                </a:cubicBezTo>
                <a:cubicBezTo>
                  <a:pt x="398" y="464"/>
                  <a:pt x="386" y="459"/>
                  <a:pt x="376" y="449"/>
                </a:cubicBezTo>
                <a:lnTo>
                  <a:pt x="15" y="88"/>
                </a:lnTo>
                <a:cubicBezTo>
                  <a:pt x="5" y="78"/>
                  <a:pt x="0" y="66"/>
                  <a:pt x="0" y="52"/>
                </a:cubicBezTo>
                <a:cubicBezTo>
                  <a:pt x="0" y="38"/>
                  <a:pt x="5" y="26"/>
                  <a:pt x="15" y="15"/>
                </a:cubicBezTo>
                <a:cubicBezTo>
                  <a:pt x="25" y="5"/>
                  <a:pt x="37" y="0"/>
                  <a:pt x="51" y="0"/>
                </a:cubicBezTo>
                <a:lnTo>
                  <a:pt x="772" y="0"/>
                </a:lnTo>
                <a:cubicBezTo>
                  <a:pt x="786" y="0"/>
                  <a:pt x="799" y="5"/>
                  <a:pt x="809" y="15"/>
                </a:cubicBezTo>
                <a:cubicBezTo>
                  <a:pt x="819" y="26"/>
                  <a:pt x="824" y="38"/>
                  <a:pt x="824" y="5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B000B8-EE7C-46BB-B0ED-450DA0FCBB98}"/>
              </a:ext>
            </a:extLst>
          </p:cNvPr>
          <p:cNvGraphicFramePr>
            <a:graphicFrameLocks noGrp="1"/>
          </p:cNvGraphicFramePr>
          <p:nvPr/>
        </p:nvGraphicFramePr>
        <p:xfrm>
          <a:off x="240744" y="1765047"/>
          <a:ext cx="7356017" cy="14833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489881">
                  <a:extLst>
                    <a:ext uri="{9D8B030D-6E8A-4147-A177-3AD203B41FA5}">
                      <a16:colId xmlns:a16="http://schemas.microsoft.com/office/drawing/2014/main" val="3063783136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1575289510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3395146239"/>
                    </a:ext>
                  </a:extLst>
                </a:gridCol>
                <a:gridCol w="1472186">
                  <a:extLst>
                    <a:ext uri="{9D8B030D-6E8A-4147-A177-3AD203B41FA5}">
                      <a16:colId xmlns:a16="http://schemas.microsoft.com/office/drawing/2014/main" val="356105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Ende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Aktionen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8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Quests Gnotheima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27.01.2018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27.03.2018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Quests Wachturm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1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Musik Prototype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4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62682"/>
                  </a:ext>
                </a:extLst>
              </a:tr>
            </a:tbl>
          </a:graphicData>
        </a:graphic>
      </p:graphicFrame>
      <p:sp>
        <p:nvSpPr>
          <p:cNvPr id="96" name="Edit Icon">
            <a:extLst>
              <a:ext uri="{FF2B5EF4-FFF2-40B4-BE49-F238E27FC236}">
                <a16:creationId xmlns:a16="http://schemas.microsoft.com/office/drawing/2014/main" id="{1B5CC9DC-D95F-4F04-9A81-172D39845A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23551" y="2214920"/>
            <a:ext cx="309563" cy="244475"/>
          </a:xfrm>
          <a:custGeom>
            <a:avLst/>
            <a:gdLst>
              <a:gd name="T0" fmla="*/ 715 w 1437"/>
              <a:gd name="T1" fmla="*/ 850 h 1133"/>
              <a:gd name="T2" fmla="*/ 809 w 1437"/>
              <a:gd name="T3" fmla="*/ 757 h 1133"/>
              <a:gd name="T4" fmla="*/ 686 w 1437"/>
              <a:gd name="T5" fmla="*/ 634 h 1133"/>
              <a:gd name="T6" fmla="*/ 593 w 1437"/>
              <a:gd name="T7" fmla="*/ 728 h 1133"/>
              <a:gd name="T8" fmla="*/ 593 w 1437"/>
              <a:gd name="T9" fmla="*/ 773 h 1133"/>
              <a:gd name="T10" fmla="*/ 670 w 1437"/>
              <a:gd name="T11" fmla="*/ 773 h 1133"/>
              <a:gd name="T12" fmla="*/ 670 w 1437"/>
              <a:gd name="T13" fmla="*/ 850 h 1133"/>
              <a:gd name="T14" fmla="*/ 715 w 1437"/>
              <a:gd name="T15" fmla="*/ 850 h 1133"/>
              <a:gd name="T16" fmla="*/ 1069 w 1437"/>
              <a:gd name="T17" fmla="*/ 270 h 1133"/>
              <a:gd name="T18" fmla="*/ 1043 w 1437"/>
              <a:gd name="T19" fmla="*/ 271 h 1133"/>
              <a:gd name="T20" fmla="*/ 761 w 1437"/>
              <a:gd name="T21" fmla="*/ 553 h 1133"/>
              <a:gd name="T22" fmla="*/ 760 w 1437"/>
              <a:gd name="T23" fmla="*/ 580 h 1133"/>
              <a:gd name="T24" fmla="*/ 787 w 1437"/>
              <a:gd name="T25" fmla="*/ 579 h 1133"/>
              <a:gd name="T26" fmla="*/ 1069 w 1437"/>
              <a:gd name="T27" fmla="*/ 297 h 1133"/>
              <a:gd name="T28" fmla="*/ 1069 w 1437"/>
              <a:gd name="T29" fmla="*/ 270 h 1133"/>
              <a:gd name="T30" fmla="*/ 1134 w 1437"/>
              <a:gd name="T31" fmla="*/ 749 h 1133"/>
              <a:gd name="T32" fmla="*/ 1134 w 1437"/>
              <a:gd name="T33" fmla="*/ 902 h 1133"/>
              <a:gd name="T34" fmla="*/ 1066 w 1437"/>
              <a:gd name="T35" fmla="*/ 1065 h 1133"/>
              <a:gd name="T36" fmla="*/ 902 w 1437"/>
              <a:gd name="T37" fmla="*/ 1133 h 1133"/>
              <a:gd name="T38" fmla="*/ 232 w 1437"/>
              <a:gd name="T39" fmla="*/ 1133 h 1133"/>
              <a:gd name="T40" fmla="*/ 68 w 1437"/>
              <a:gd name="T41" fmla="*/ 1065 h 1133"/>
              <a:gd name="T42" fmla="*/ 0 w 1437"/>
              <a:gd name="T43" fmla="*/ 902 h 1133"/>
              <a:gd name="T44" fmla="*/ 0 w 1437"/>
              <a:gd name="T45" fmla="*/ 232 h 1133"/>
              <a:gd name="T46" fmla="*/ 68 w 1437"/>
              <a:gd name="T47" fmla="*/ 68 h 1133"/>
              <a:gd name="T48" fmla="*/ 232 w 1437"/>
              <a:gd name="T49" fmla="*/ 0 h 1133"/>
              <a:gd name="T50" fmla="*/ 902 w 1437"/>
              <a:gd name="T51" fmla="*/ 0 h 1133"/>
              <a:gd name="T52" fmla="*/ 996 w 1437"/>
              <a:gd name="T53" fmla="*/ 20 h 1133"/>
              <a:gd name="T54" fmla="*/ 1011 w 1437"/>
              <a:gd name="T55" fmla="*/ 39 h 1133"/>
              <a:gd name="T56" fmla="*/ 1003 w 1437"/>
              <a:gd name="T57" fmla="*/ 62 h 1133"/>
              <a:gd name="T58" fmla="*/ 964 w 1437"/>
              <a:gd name="T59" fmla="*/ 101 h 1133"/>
              <a:gd name="T60" fmla="*/ 938 w 1437"/>
              <a:gd name="T61" fmla="*/ 108 h 1133"/>
              <a:gd name="T62" fmla="*/ 902 w 1437"/>
              <a:gd name="T63" fmla="*/ 103 h 1133"/>
              <a:gd name="T64" fmla="*/ 232 w 1437"/>
              <a:gd name="T65" fmla="*/ 103 h 1133"/>
              <a:gd name="T66" fmla="*/ 141 w 1437"/>
              <a:gd name="T67" fmla="*/ 141 h 1133"/>
              <a:gd name="T68" fmla="*/ 103 w 1437"/>
              <a:gd name="T69" fmla="*/ 232 h 1133"/>
              <a:gd name="T70" fmla="*/ 103 w 1437"/>
              <a:gd name="T71" fmla="*/ 902 h 1133"/>
              <a:gd name="T72" fmla="*/ 141 w 1437"/>
              <a:gd name="T73" fmla="*/ 993 h 1133"/>
              <a:gd name="T74" fmla="*/ 232 w 1437"/>
              <a:gd name="T75" fmla="*/ 1030 h 1133"/>
              <a:gd name="T76" fmla="*/ 902 w 1437"/>
              <a:gd name="T77" fmla="*/ 1030 h 1133"/>
              <a:gd name="T78" fmla="*/ 993 w 1437"/>
              <a:gd name="T79" fmla="*/ 993 h 1133"/>
              <a:gd name="T80" fmla="*/ 1031 w 1437"/>
              <a:gd name="T81" fmla="*/ 902 h 1133"/>
              <a:gd name="T82" fmla="*/ 1031 w 1437"/>
              <a:gd name="T83" fmla="*/ 800 h 1133"/>
              <a:gd name="T84" fmla="*/ 1038 w 1437"/>
              <a:gd name="T85" fmla="*/ 782 h 1133"/>
              <a:gd name="T86" fmla="*/ 1090 w 1437"/>
              <a:gd name="T87" fmla="*/ 731 h 1133"/>
              <a:gd name="T88" fmla="*/ 1118 w 1437"/>
              <a:gd name="T89" fmla="*/ 725 h 1133"/>
              <a:gd name="T90" fmla="*/ 1134 w 1437"/>
              <a:gd name="T91" fmla="*/ 749 h 1133"/>
              <a:gd name="T92" fmla="*/ 1057 w 1437"/>
              <a:gd name="T93" fmla="*/ 155 h 1133"/>
              <a:gd name="T94" fmla="*/ 1288 w 1437"/>
              <a:gd name="T95" fmla="*/ 386 h 1133"/>
              <a:gd name="T96" fmla="*/ 747 w 1437"/>
              <a:gd name="T97" fmla="*/ 927 h 1133"/>
              <a:gd name="T98" fmla="*/ 516 w 1437"/>
              <a:gd name="T99" fmla="*/ 927 h 1133"/>
              <a:gd name="T100" fmla="*/ 516 w 1437"/>
              <a:gd name="T101" fmla="*/ 696 h 1133"/>
              <a:gd name="T102" fmla="*/ 1057 w 1437"/>
              <a:gd name="T103" fmla="*/ 155 h 1133"/>
              <a:gd name="T104" fmla="*/ 1414 w 1437"/>
              <a:gd name="T105" fmla="*/ 261 h 1133"/>
              <a:gd name="T106" fmla="*/ 1340 w 1437"/>
              <a:gd name="T107" fmla="*/ 335 h 1133"/>
              <a:gd name="T108" fmla="*/ 1108 w 1437"/>
              <a:gd name="T109" fmla="*/ 103 h 1133"/>
              <a:gd name="T110" fmla="*/ 1182 w 1437"/>
              <a:gd name="T111" fmla="*/ 29 h 1133"/>
              <a:gd name="T112" fmla="*/ 1237 w 1437"/>
              <a:gd name="T113" fmla="*/ 6 h 1133"/>
              <a:gd name="T114" fmla="*/ 1292 w 1437"/>
              <a:gd name="T115" fmla="*/ 29 h 1133"/>
              <a:gd name="T116" fmla="*/ 1414 w 1437"/>
              <a:gd name="T117" fmla="*/ 151 h 1133"/>
              <a:gd name="T118" fmla="*/ 1437 w 1437"/>
              <a:gd name="T119" fmla="*/ 206 h 1133"/>
              <a:gd name="T120" fmla="*/ 1414 w 1437"/>
              <a:gd name="T121" fmla="*/ 26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37" h="1133">
                <a:moveTo>
                  <a:pt x="715" y="850"/>
                </a:moveTo>
                <a:lnTo>
                  <a:pt x="809" y="757"/>
                </a:lnTo>
                <a:lnTo>
                  <a:pt x="686" y="634"/>
                </a:lnTo>
                <a:lnTo>
                  <a:pt x="593" y="728"/>
                </a:lnTo>
                <a:lnTo>
                  <a:pt x="593" y="773"/>
                </a:lnTo>
                <a:lnTo>
                  <a:pt x="670" y="773"/>
                </a:lnTo>
                <a:lnTo>
                  <a:pt x="670" y="850"/>
                </a:lnTo>
                <a:lnTo>
                  <a:pt x="715" y="850"/>
                </a:lnTo>
                <a:close/>
                <a:moveTo>
                  <a:pt x="1069" y="270"/>
                </a:moveTo>
                <a:cubicBezTo>
                  <a:pt x="1061" y="262"/>
                  <a:pt x="1052" y="262"/>
                  <a:pt x="1043" y="271"/>
                </a:cubicBezTo>
                <a:lnTo>
                  <a:pt x="761" y="553"/>
                </a:lnTo>
                <a:cubicBezTo>
                  <a:pt x="752" y="562"/>
                  <a:pt x="752" y="571"/>
                  <a:pt x="760" y="580"/>
                </a:cubicBezTo>
                <a:cubicBezTo>
                  <a:pt x="769" y="588"/>
                  <a:pt x="778" y="588"/>
                  <a:pt x="787" y="579"/>
                </a:cubicBezTo>
                <a:lnTo>
                  <a:pt x="1069" y="297"/>
                </a:lnTo>
                <a:cubicBezTo>
                  <a:pt x="1078" y="288"/>
                  <a:pt x="1078" y="279"/>
                  <a:pt x="1069" y="270"/>
                </a:cubicBezTo>
                <a:close/>
                <a:moveTo>
                  <a:pt x="1134" y="749"/>
                </a:moveTo>
                <a:lnTo>
                  <a:pt x="1134" y="902"/>
                </a:lnTo>
                <a:cubicBezTo>
                  <a:pt x="1134" y="965"/>
                  <a:pt x="1111" y="1020"/>
                  <a:pt x="1066" y="1065"/>
                </a:cubicBezTo>
                <a:cubicBezTo>
                  <a:pt x="1020" y="1111"/>
                  <a:pt x="966" y="1133"/>
                  <a:pt x="902" y="1133"/>
                </a:cubicBezTo>
                <a:lnTo>
                  <a:pt x="232" y="1133"/>
                </a:lnTo>
                <a:cubicBezTo>
                  <a:pt x="168" y="1133"/>
                  <a:pt x="114" y="1111"/>
                  <a:pt x="68" y="1065"/>
                </a:cubicBezTo>
                <a:cubicBezTo>
                  <a:pt x="23" y="1020"/>
                  <a:pt x="0" y="965"/>
                  <a:pt x="0" y="902"/>
                </a:cubicBezTo>
                <a:lnTo>
                  <a:pt x="0" y="232"/>
                </a:lnTo>
                <a:cubicBezTo>
                  <a:pt x="0" y="168"/>
                  <a:pt x="23" y="113"/>
                  <a:pt x="68" y="68"/>
                </a:cubicBezTo>
                <a:cubicBezTo>
                  <a:pt x="114" y="23"/>
                  <a:pt x="168" y="0"/>
                  <a:pt x="232" y="0"/>
                </a:cubicBezTo>
                <a:lnTo>
                  <a:pt x="902" y="0"/>
                </a:lnTo>
                <a:cubicBezTo>
                  <a:pt x="936" y="0"/>
                  <a:pt x="967" y="7"/>
                  <a:pt x="996" y="20"/>
                </a:cubicBezTo>
                <a:cubicBezTo>
                  <a:pt x="1004" y="24"/>
                  <a:pt x="1009" y="30"/>
                  <a:pt x="1011" y="39"/>
                </a:cubicBezTo>
                <a:cubicBezTo>
                  <a:pt x="1012" y="48"/>
                  <a:pt x="1010" y="55"/>
                  <a:pt x="1003" y="62"/>
                </a:cubicBezTo>
                <a:lnTo>
                  <a:pt x="964" y="101"/>
                </a:lnTo>
                <a:cubicBezTo>
                  <a:pt x="956" y="109"/>
                  <a:pt x="948" y="111"/>
                  <a:pt x="938" y="108"/>
                </a:cubicBezTo>
                <a:cubicBezTo>
                  <a:pt x="926" y="105"/>
                  <a:pt x="914" y="103"/>
                  <a:pt x="902" y="103"/>
                </a:cubicBezTo>
                <a:lnTo>
                  <a:pt x="232" y="103"/>
                </a:lnTo>
                <a:cubicBezTo>
                  <a:pt x="197" y="103"/>
                  <a:pt x="166" y="116"/>
                  <a:pt x="141" y="141"/>
                </a:cubicBezTo>
                <a:cubicBezTo>
                  <a:pt x="116" y="166"/>
                  <a:pt x="103" y="196"/>
                  <a:pt x="103" y="232"/>
                </a:cubicBezTo>
                <a:lnTo>
                  <a:pt x="103" y="902"/>
                </a:lnTo>
                <a:cubicBezTo>
                  <a:pt x="103" y="937"/>
                  <a:pt x="116" y="967"/>
                  <a:pt x="141" y="993"/>
                </a:cubicBezTo>
                <a:cubicBezTo>
                  <a:pt x="166" y="1018"/>
                  <a:pt x="197" y="1030"/>
                  <a:pt x="232" y="1030"/>
                </a:cubicBezTo>
                <a:lnTo>
                  <a:pt x="902" y="1030"/>
                </a:lnTo>
                <a:cubicBezTo>
                  <a:pt x="937" y="1030"/>
                  <a:pt x="968" y="1018"/>
                  <a:pt x="993" y="993"/>
                </a:cubicBezTo>
                <a:cubicBezTo>
                  <a:pt x="1018" y="967"/>
                  <a:pt x="1031" y="937"/>
                  <a:pt x="1031" y="902"/>
                </a:cubicBezTo>
                <a:lnTo>
                  <a:pt x="1031" y="800"/>
                </a:lnTo>
                <a:cubicBezTo>
                  <a:pt x="1031" y="793"/>
                  <a:pt x="1033" y="787"/>
                  <a:pt x="1038" y="782"/>
                </a:cubicBezTo>
                <a:lnTo>
                  <a:pt x="1090" y="731"/>
                </a:lnTo>
                <a:cubicBezTo>
                  <a:pt x="1098" y="723"/>
                  <a:pt x="1107" y="721"/>
                  <a:pt x="1118" y="725"/>
                </a:cubicBezTo>
                <a:cubicBezTo>
                  <a:pt x="1128" y="730"/>
                  <a:pt x="1134" y="737"/>
                  <a:pt x="1134" y="749"/>
                </a:cubicBezTo>
                <a:close/>
                <a:moveTo>
                  <a:pt x="1057" y="155"/>
                </a:moveTo>
                <a:lnTo>
                  <a:pt x="1288" y="386"/>
                </a:lnTo>
                <a:lnTo>
                  <a:pt x="747" y="927"/>
                </a:lnTo>
                <a:lnTo>
                  <a:pt x="516" y="927"/>
                </a:lnTo>
                <a:lnTo>
                  <a:pt x="516" y="696"/>
                </a:lnTo>
                <a:lnTo>
                  <a:pt x="1057" y="155"/>
                </a:lnTo>
                <a:close/>
                <a:moveTo>
                  <a:pt x="1414" y="261"/>
                </a:moveTo>
                <a:lnTo>
                  <a:pt x="1340" y="335"/>
                </a:lnTo>
                <a:lnTo>
                  <a:pt x="1108" y="103"/>
                </a:lnTo>
                <a:lnTo>
                  <a:pt x="1182" y="29"/>
                </a:lnTo>
                <a:cubicBezTo>
                  <a:pt x="1197" y="14"/>
                  <a:pt x="1215" y="6"/>
                  <a:pt x="1237" y="6"/>
                </a:cubicBezTo>
                <a:cubicBezTo>
                  <a:pt x="1258" y="6"/>
                  <a:pt x="1277" y="14"/>
                  <a:pt x="1292" y="29"/>
                </a:cubicBezTo>
                <a:lnTo>
                  <a:pt x="1414" y="151"/>
                </a:lnTo>
                <a:cubicBezTo>
                  <a:pt x="1429" y="166"/>
                  <a:pt x="1437" y="185"/>
                  <a:pt x="1437" y="206"/>
                </a:cubicBezTo>
                <a:cubicBezTo>
                  <a:pt x="1437" y="227"/>
                  <a:pt x="1429" y="246"/>
                  <a:pt x="1414" y="26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Edit Icon">
            <a:extLst>
              <a:ext uri="{FF2B5EF4-FFF2-40B4-BE49-F238E27FC236}">
                <a16:creationId xmlns:a16="http://schemas.microsoft.com/office/drawing/2014/main" id="{1174647E-6412-43DE-8055-4847E25AC4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23550" y="2560995"/>
            <a:ext cx="309563" cy="244475"/>
          </a:xfrm>
          <a:custGeom>
            <a:avLst/>
            <a:gdLst>
              <a:gd name="T0" fmla="*/ 715 w 1437"/>
              <a:gd name="T1" fmla="*/ 850 h 1133"/>
              <a:gd name="T2" fmla="*/ 809 w 1437"/>
              <a:gd name="T3" fmla="*/ 757 h 1133"/>
              <a:gd name="T4" fmla="*/ 686 w 1437"/>
              <a:gd name="T5" fmla="*/ 634 h 1133"/>
              <a:gd name="T6" fmla="*/ 593 w 1437"/>
              <a:gd name="T7" fmla="*/ 728 h 1133"/>
              <a:gd name="T8" fmla="*/ 593 w 1437"/>
              <a:gd name="T9" fmla="*/ 773 h 1133"/>
              <a:gd name="T10" fmla="*/ 670 w 1437"/>
              <a:gd name="T11" fmla="*/ 773 h 1133"/>
              <a:gd name="T12" fmla="*/ 670 w 1437"/>
              <a:gd name="T13" fmla="*/ 850 h 1133"/>
              <a:gd name="T14" fmla="*/ 715 w 1437"/>
              <a:gd name="T15" fmla="*/ 850 h 1133"/>
              <a:gd name="T16" fmla="*/ 1069 w 1437"/>
              <a:gd name="T17" fmla="*/ 270 h 1133"/>
              <a:gd name="T18" fmla="*/ 1043 w 1437"/>
              <a:gd name="T19" fmla="*/ 271 h 1133"/>
              <a:gd name="T20" fmla="*/ 761 w 1437"/>
              <a:gd name="T21" fmla="*/ 553 h 1133"/>
              <a:gd name="T22" fmla="*/ 760 w 1437"/>
              <a:gd name="T23" fmla="*/ 580 h 1133"/>
              <a:gd name="T24" fmla="*/ 787 w 1437"/>
              <a:gd name="T25" fmla="*/ 579 h 1133"/>
              <a:gd name="T26" fmla="*/ 1069 w 1437"/>
              <a:gd name="T27" fmla="*/ 297 h 1133"/>
              <a:gd name="T28" fmla="*/ 1069 w 1437"/>
              <a:gd name="T29" fmla="*/ 270 h 1133"/>
              <a:gd name="T30" fmla="*/ 1134 w 1437"/>
              <a:gd name="T31" fmla="*/ 749 h 1133"/>
              <a:gd name="T32" fmla="*/ 1134 w 1437"/>
              <a:gd name="T33" fmla="*/ 902 h 1133"/>
              <a:gd name="T34" fmla="*/ 1066 w 1437"/>
              <a:gd name="T35" fmla="*/ 1065 h 1133"/>
              <a:gd name="T36" fmla="*/ 902 w 1437"/>
              <a:gd name="T37" fmla="*/ 1133 h 1133"/>
              <a:gd name="T38" fmla="*/ 232 w 1437"/>
              <a:gd name="T39" fmla="*/ 1133 h 1133"/>
              <a:gd name="T40" fmla="*/ 68 w 1437"/>
              <a:gd name="T41" fmla="*/ 1065 h 1133"/>
              <a:gd name="T42" fmla="*/ 0 w 1437"/>
              <a:gd name="T43" fmla="*/ 902 h 1133"/>
              <a:gd name="T44" fmla="*/ 0 w 1437"/>
              <a:gd name="T45" fmla="*/ 232 h 1133"/>
              <a:gd name="T46" fmla="*/ 68 w 1437"/>
              <a:gd name="T47" fmla="*/ 68 h 1133"/>
              <a:gd name="T48" fmla="*/ 232 w 1437"/>
              <a:gd name="T49" fmla="*/ 0 h 1133"/>
              <a:gd name="T50" fmla="*/ 902 w 1437"/>
              <a:gd name="T51" fmla="*/ 0 h 1133"/>
              <a:gd name="T52" fmla="*/ 996 w 1437"/>
              <a:gd name="T53" fmla="*/ 20 h 1133"/>
              <a:gd name="T54" fmla="*/ 1011 w 1437"/>
              <a:gd name="T55" fmla="*/ 39 h 1133"/>
              <a:gd name="T56" fmla="*/ 1003 w 1437"/>
              <a:gd name="T57" fmla="*/ 62 h 1133"/>
              <a:gd name="T58" fmla="*/ 964 w 1437"/>
              <a:gd name="T59" fmla="*/ 101 h 1133"/>
              <a:gd name="T60" fmla="*/ 938 w 1437"/>
              <a:gd name="T61" fmla="*/ 108 h 1133"/>
              <a:gd name="T62" fmla="*/ 902 w 1437"/>
              <a:gd name="T63" fmla="*/ 103 h 1133"/>
              <a:gd name="T64" fmla="*/ 232 w 1437"/>
              <a:gd name="T65" fmla="*/ 103 h 1133"/>
              <a:gd name="T66" fmla="*/ 141 w 1437"/>
              <a:gd name="T67" fmla="*/ 141 h 1133"/>
              <a:gd name="T68" fmla="*/ 103 w 1437"/>
              <a:gd name="T69" fmla="*/ 232 h 1133"/>
              <a:gd name="T70" fmla="*/ 103 w 1437"/>
              <a:gd name="T71" fmla="*/ 902 h 1133"/>
              <a:gd name="T72" fmla="*/ 141 w 1437"/>
              <a:gd name="T73" fmla="*/ 993 h 1133"/>
              <a:gd name="T74" fmla="*/ 232 w 1437"/>
              <a:gd name="T75" fmla="*/ 1030 h 1133"/>
              <a:gd name="T76" fmla="*/ 902 w 1437"/>
              <a:gd name="T77" fmla="*/ 1030 h 1133"/>
              <a:gd name="T78" fmla="*/ 993 w 1437"/>
              <a:gd name="T79" fmla="*/ 993 h 1133"/>
              <a:gd name="T80" fmla="*/ 1031 w 1437"/>
              <a:gd name="T81" fmla="*/ 902 h 1133"/>
              <a:gd name="T82" fmla="*/ 1031 w 1437"/>
              <a:gd name="T83" fmla="*/ 800 h 1133"/>
              <a:gd name="T84" fmla="*/ 1038 w 1437"/>
              <a:gd name="T85" fmla="*/ 782 h 1133"/>
              <a:gd name="T86" fmla="*/ 1090 w 1437"/>
              <a:gd name="T87" fmla="*/ 731 h 1133"/>
              <a:gd name="T88" fmla="*/ 1118 w 1437"/>
              <a:gd name="T89" fmla="*/ 725 h 1133"/>
              <a:gd name="T90" fmla="*/ 1134 w 1437"/>
              <a:gd name="T91" fmla="*/ 749 h 1133"/>
              <a:gd name="T92" fmla="*/ 1057 w 1437"/>
              <a:gd name="T93" fmla="*/ 155 h 1133"/>
              <a:gd name="T94" fmla="*/ 1288 w 1437"/>
              <a:gd name="T95" fmla="*/ 386 h 1133"/>
              <a:gd name="T96" fmla="*/ 747 w 1437"/>
              <a:gd name="T97" fmla="*/ 927 h 1133"/>
              <a:gd name="T98" fmla="*/ 516 w 1437"/>
              <a:gd name="T99" fmla="*/ 927 h 1133"/>
              <a:gd name="T100" fmla="*/ 516 w 1437"/>
              <a:gd name="T101" fmla="*/ 696 h 1133"/>
              <a:gd name="T102" fmla="*/ 1057 w 1437"/>
              <a:gd name="T103" fmla="*/ 155 h 1133"/>
              <a:gd name="T104" fmla="*/ 1414 w 1437"/>
              <a:gd name="T105" fmla="*/ 261 h 1133"/>
              <a:gd name="T106" fmla="*/ 1340 w 1437"/>
              <a:gd name="T107" fmla="*/ 335 h 1133"/>
              <a:gd name="T108" fmla="*/ 1108 w 1437"/>
              <a:gd name="T109" fmla="*/ 103 h 1133"/>
              <a:gd name="T110" fmla="*/ 1182 w 1437"/>
              <a:gd name="T111" fmla="*/ 29 h 1133"/>
              <a:gd name="T112" fmla="*/ 1237 w 1437"/>
              <a:gd name="T113" fmla="*/ 6 h 1133"/>
              <a:gd name="T114" fmla="*/ 1292 w 1437"/>
              <a:gd name="T115" fmla="*/ 29 h 1133"/>
              <a:gd name="T116" fmla="*/ 1414 w 1437"/>
              <a:gd name="T117" fmla="*/ 151 h 1133"/>
              <a:gd name="T118" fmla="*/ 1437 w 1437"/>
              <a:gd name="T119" fmla="*/ 206 h 1133"/>
              <a:gd name="T120" fmla="*/ 1414 w 1437"/>
              <a:gd name="T121" fmla="*/ 26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37" h="1133">
                <a:moveTo>
                  <a:pt x="715" y="850"/>
                </a:moveTo>
                <a:lnTo>
                  <a:pt x="809" y="757"/>
                </a:lnTo>
                <a:lnTo>
                  <a:pt x="686" y="634"/>
                </a:lnTo>
                <a:lnTo>
                  <a:pt x="593" y="728"/>
                </a:lnTo>
                <a:lnTo>
                  <a:pt x="593" y="773"/>
                </a:lnTo>
                <a:lnTo>
                  <a:pt x="670" y="773"/>
                </a:lnTo>
                <a:lnTo>
                  <a:pt x="670" y="850"/>
                </a:lnTo>
                <a:lnTo>
                  <a:pt x="715" y="850"/>
                </a:lnTo>
                <a:close/>
                <a:moveTo>
                  <a:pt x="1069" y="270"/>
                </a:moveTo>
                <a:cubicBezTo>
                  <a:pt x="1061" y="262"/>
                  <a:pt x="1052" y="262"/>
                  <a:pt x="1043" y="271"/>
                </a:cubicBezTo>
                <a:lnTo>
                  <a:pt x="761" y="553"/>
                </a:lnTo>
                <a:cubicBezTo>
                  <a:pt x="752" y="562"/>
                  <a:pt x="752" y="571"/>
                  <a:pt x="760" y="580"/>
                </a:cubicBezTo>
                <a:cubicBezTo>
                  <a:pt x="769" y="588"/>
                  <a:pt x="778" y="588"/>
                  <a:pt x="787" y="579"/>
                </a:cubicBezTo>
                <a:lnTo>
                  <a:pt x="1069" y="297"/>
                </a:lnTo>
                <a:cubicBezTo>
                  <a:pt x="1078" y="288"/>
                  <a:pt x="1078" y="279"/>
                  <a:pt x="1069" y="270"/>
                </a:cubicBezTo>
                <a:close/>
                <a:moveTo>
                  <a:pt x="1134" y="749"/>
                </a:moveTo>
                <a:lnTo>
                  <a:pt x="1134" y="902"/>
                </a:lnTo>
                <a:cubicBezTo>
                  <a:pt x="1134" y="965"/>
                  <a:pt x="1111" y="1020"/>
                  <a:pt x="1066" y="1065"/>
                </a:cubicBezTo>
                <a:cubicBezTo>
                  <a:pt x="1020" y="1111"/>
                  <a:pt x="966" y="1133"/>
                  <a:pt x="902" y="1133"/>
                </a:cubicBezTo>
                <a:lnTo>
                  <a:pt x="232" y="1133"/>
                </a:lnTo>
                <a:cubicBezTo>
                  <a:pt x="168" y="1133"/>
                  <a:pt x="114" y="1111"/>
                  <a:pt x="68" y="1065"/>
                </a:cubicBezTo>
                <a:cubicBezTo>
                  <a:pt x="23" y="1020"/>
                  <a:pt x="0" y="965"/>
                  <a:pt x="0" y="902"/>
                </a:cubicBezTo>
                <a:lnTo>
                  <a:pt x="0" y="232"/>
                </a:lnTo>
                <a:cubicBezTo>
                  <a:pt x="0" y="168"/>
                  <a:pt x="23" y="113"/>
                  <a:pt x="68" y="68"/>
                </a:cubicBezTo>
                <a:cubicBezTo>
                  <a:pt x="114" y="23"/>
                  <a:pt x="168" y="0"/>
                  <a:pt x="232" y="0"/>
                </a:cubicBezTo>
                <a:lnTo>
                  <a:pt x="902" y="0"/>
                </a:lnTo>
                <a:cubicBezTo>
                  <a:pt x="936" y="0"/>
                  <a:pt x="967" y="7"/>
                  <a:pt x="996" y="20"/>
                </a:cubicBezTo>
                <a:cubicBezTo>
                  <a:pt x="1004" y="24"/>
                  <a:pt x="1009" y="30"/>
                  <a:pt x="1011" y="39"/>
                </a:cubicBezTo>
                <a:cubicBezTo>
                  <a:pt x="1012" y="48"/>
                  <a:pt x="1010" y="55"/>
                  <a:pt x="1003" y="62"/>
                </a:cubicBezTo>
                <a:lnTo>
                  <a:pt x="964" y="101"/>
                </a:lnTo>
                <a:cubicBezTo>
                  <a:pt x="956" y="109"/>
                  <a:pt x="948" y="111"/>
                  <a:pt x="938" y="108"/>
                </a:cubicBezTo>
                <a:cubicBezTo>
                  <a:pt x="926" y="105"/>
                  <a:pt x="914" y="103"/>
                  <a:pt x="902" y="103"/>
                </a:cubicBezTo>
                <a:lnTo>
                  <a:pt x="232" y="103"/>
                </a:lnTo>
                <a:cubicBezTo>
                  <a:pt x="197" y="103"/>
                  <a:pt x="166" y="116"/>
                  <a:pt x="141" y="141"/>
                </a:cubicBezTo>
                <a:cubicBezTo>
                  <a:pt x="116" y="166"/>
                  <a:pt x="103" y="196"/>
                  <a:pt x="103" y="232"/>
                </a:cubicBezTo>
                <a:lnTo>
                  <a:pt x="103" y="902"/>
                </a:lnTo>
                <a:cubicBezTo>
                  <a:pt x="103" y="937"/>
                  <a:pt x="116" y="967"/>
                  <a:pt x="141" y="993"/>
                </a:cubicBezTo>
                <a:cubicBezTo>
                  <a:pt x="166" y="1018"/>
                  <a:pt x="197" y="1030"/>
                  <a:pt x="232" y="1030"/>
                </a:cubicBezTo>
                <a:lnTo>
                  <a:pt x="902" y="1030"/>
                </a:lnTo>
                <a:cubicBezTo>
                  <a:pt x="937" y="1030"/>
                  <a:pt x="968" y="1018"/>
                  <a:pt x="993" y="993"/>
                </a:cubicBezTo>
                <a:cubicBezTo>
                  <a:pt x="1018" y="967"/>
                  <a:pt x="1031" y="937"/>
                  <a:pt x="1031" y="902"/>
                </a:cubicBezTo>
                <a:lnTo>
                  <a:pt x="1031" y="800"/>
                </a:lnTo>
                <a:cubicBezTo>
                  <a:pt x="1031" y="793"/>
                  <a:pt x="1033" y="787"/>
                  <a:pt x="1038" y="782"/>
                </a:cubicBezTo>
                <a:lnTo>
                  <a:pt x="1090" y="731"/>
                </a:lnTo>
                <a:cubicBezTo>
                  <a:pt x="1098" y="723"/>
                  <a:pt x="1107" y="721"/>
                  <a:pt x="1118" y="725"/>
                </a:cubicBezTo>
                <a:cubicBezTo>
                  <a:pt x="1128" y="730"/>
                  <a:pt x="1134" y="737"/>
                  <a:pt x="1134" y="749"/>
                </a:cubicBezTo>
                <a:close/>
                <a:moveTo>
                  <a:pt x="1057" y="155"/>
                </a:moveTo>
                <a:lnTo>
                  <a:pt x="1288" y="386"/>
                </a:lnTo>
                <a:lnTo>
                  <a:pt x="747" y="927"/>
                </a:lnTo>
                <a:lnTo>
                  <a:pt x="516" y="927"/>
                </a:lnTo>
                <a:lnTo>
                  <a:pt x="516" y="696"/>
                </a:lnTo>
                <a:lnTo>
                  <a:pt x="1057" y="155"/>
                </a:lnTo>
                <a:close/>
                <a:moveTo>
                  <a:pt x="1414" y="261"/>
                </a:moveTo>
                <a:lnTo>
                  <a:pt x="1340" y="335"/>
                </a:lnTo>
                <a:lnTo>
                  <a:pt x="1108" y="103"/>
                </a:lnTo>
                <a:lnTo>
                  <a:pt x="1182" y="29"/>
                </a:lnTo>
                <a:cubicBezTo>
                  <a:pt x="1197" y="14"/>
                  <a:pt x="1215" y="6"/>
                  <a:pt x="1237" y="6"/>
                </a:cubicBezTo>
                <a:cubicBezTo>
                  <a:pt x="1258" y="6"/>
                  <a:pt x="1277" y="14"/>
                  <a:pt x="1292" y="29"/>
                </a:cubicBezTo>
                <a:lnTo>
                  <a:pt x="1414" y="151"/>
                </a:lnTo>
                <a:cubicBezTo>
                  <a:pt x="1429" y="166"/>
                  <a:pt x="1437" y="185"/>
                  <a:pt x="1437" y="206"/>
                </a:cubicBezTo>
                <a:cubicBezTo>
                  <a:pt x="1437" y="227"/>
                  <a:pt x="1429" y="246"/>
                  <a:pt x="1414" y="26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Edit Icon">
            <a:extLst>
              <a:ext uri="{FF2B5EF4-FFF2-40B4-BE49-F238E27FC236}">
                <a16:creationId xmlns:a16="http://schemas.microsoft.com/office/drawing/2014/main" id="{C38B7968-42CC-49BD-970A-5855B5F652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23549" y="2910790"/>
            <a:ext cx="309563" cy="244475"/>
          </a:xfrm>
          <a:custGeom>
            <a:avLst/>
            <a:gdLst>
              <a:gd name="T0" fmla="*/ 715 w 1437"/>
              <a:gd name="T1" fmla="*/ 850 h 1133"/>
              <a:gd name="T2" fmla="*/ 809 w 1437"/>
              <a:gd name="T3" fmla="*/ 757 h 1133"/>
              <a:gd name="T4" fmla="*/ 686 w 1437"/>
              <a:gd name="T5" fmla="*/ 634 h 1133"/>
              <a:gd name="T6" fmla="*/ 593 w 1437"/>
              <a:gd name="T7" fmla="*/ 728 h 1133"/>
              <a:gd name="T8" fmla="*/ 593 w 1437"/>
              <a:gd name="T9" fmla="*/ 773 h 1133"/>
              <a:gd name="T10" fmla="*/ 670 w 1437"/>
              <a:gd name="T11" fmla="*/ 773 h 1133"/>
              <a:gd name="T12" fmla="*/ 670 w 1437"/>
              <a:gd name="T13" fmla="*/ 850 h 1133"/>
              <a:gd name="T14" fmla="*/ 715 w 1437"/>
              <a:gd name="T15" fmla="*/ 850 h 1133"/>
              <a:gd name="T16" fmla="*/ 1069 w 1437"/>
              <a:gd name="T17" fmla="*/ 270 h 1133"/>
              <a:gd name="T18" fmla="*/ 1043 w 1437"/>
              <a:gd name="T19" fmla="*/ 271 h 1133"/>
              <a:gd name="T20" fmla="*/ 761 w 1437"/>
              <a:gd name="T21" fmla="*/ 553 h 1133"/>
              <a:gd name="T22" fmla="*/ 760 w 1437"/>
              <a:gd name="T23" fmla="*/ 580 h 1133"/>
              <a:gd name="T24" fmla="*/ 787 w 1437"/>
              <a:gd name="T25" fmla="*/ 579 h 1133"/>
              <a:gd name="T26" fmla="*/ 1069 w 1437"/>
              <a:gd name="T27" fmla="*/ 297 h 1133"/>
              <a:gd name="T28" fmla="*/ 1069 w 1437"/>
              <a:gd name="T29" fmla="*/ 270 h 1133"/>
              <a:gd name="T30" fmla="*/ 1134 w 1437"/>
              <a:gd name="T31" fmla="*/ 749 h 1133"/>
              <a:gd name="T32" fmla="*/ 1134 w 1437"/>
              <a:gd name="T33" fmla="*/ 902 h 1133"/>
              <a:gd name="T34" fmla="*/ 1066 w 1437"/>
              <a:gd name="T35" fmla="*/ 1065 h 1133"/>
              <a:gd name="T36" fmla="*/ 902 w 1437"/>
              <a:gd name="T37" fmla="*/ 1133 h 1133"/>
              <a:gd name="T38" fmla="*/ 232 w 1437"/>
              <a:gd name="T39" fmla="*/ 1133 h 1133"/>
              <a:gd name="T40" fmla="*/ 68 w 1437"/>
              <a:gd name="T41" fmla="*/ 1065 h 1133"/>
              <a:gd name="T42" fmla="*/ 0 w 1437"/>
              <a:gd name="T43" fmla="*/ 902 h 1133"/>
              <a:gd name="T44" fmla="*/ 0 w 1437"/>
              <a:gd name="T45" fmla="*/ 232 h 1133"/>
              <a:gd name="T46" fmla="*/ 68 w 1437"/>
              <a:gd name="T47" fmla="*/ 68 h 1133"/>
              <a:gd name="T48" fmla="*/ 232 w 1437"/>
              <a:gd name="T49" fmla="*/ 0 h 1133"/>
              <a:gd name="T50" fmla="*/ 902 w 1437"/>
              <a:gd name="T51" fmla="*/ 0 h 1133"/>
              <a:gd name="T52" fmla="*/ 996 w 1437"/>
              <a:gd name="T53" fmla="*/ 20 h 1133"/>
              <a:gd name="T54" fmla="*/ 1011 w 1437"/>
              <a:gd name="T55" fmla="*/ 39 h 1133"/>
              <a:gd name="T56" fmla="*/ 1003 w 1437"/>
              <a:gd name="T57" fmla="*/ 62 h 1133"/>
              <a:gd name="T58" fmla="*/ 964 w 1437"/>
              <a:gd name="T59" fmla="*/ 101 h 1133"/>
              <a:gd name="T60" fmla="*/ 938 w 1437"/>
              <a:gd name="T61" fmla="*/ 108 h 1133"/>
              <a:gd name="T62" fmla="*/ 902 w 1437"/>
              <a:gd name="T63" fmla="*/ 103 h 1133"/>
              <a:gd name="T64" fmla="*/ 232 w 1437"/>
              <a:gd name="T65" fmla="*/ 103 h 1133"/>
              <a:gd name="T66" fmla="*/ 141 w 1437"/>
              <a:gd name="T67" fmla="*/ 141 h 1133"/>
              <a:gd name="T68" fmla="*/ 103 w 1437"/>
              <a:gd name="T69" fmla="*/ 232 h 1133"/>
              <a:gd name="T70" fmla="*/ 103 w 1437"/>
              <a:gd name="T71" fmla="*/ 902 h 1133"/>
              <a:gd name="T72" fmla="*/ 141 w 1437"/>
              <a:gd name="T73" fmla="*/ 993 h 1133"/>
              <a:gd name="T74" fmla="*/ 232 w 1437"/>
              <a:gd name="T75" fmla="*/ 1030 h 1133"/>
              <a:gd name="T76" fmla="*/ 902 w 1437"/>
              <a:gd name="T77" fmla="*/ 1030 h 1133"/>
              <a:gd name="T78" fmla="*/ 993 w 1437"/>
              <a:gd name="T79" fmla="*/ 993 h 1133"/>
              <a:gd name="T80" fmla="*/ 1031 w 1437"/>
              <a:gd name="T81" fmla="*/ 902 h 1133"/>
              <a:gd name="T82" fmla="*/ 1031 w 1437"/>
              <a:gd name="T83" fmla="*/ 800 h 1133"/>
              <a:gd name="T84" fmla="*/ 1038 w 1437"/>
              <a:gd name="T85" fmla="*/ 782 h 1133"/>
              <a:gd name="T86" fmla="*/ 1090 w 1437"/>
              <a:gd name="T87" fmla="*/ 731 h 1133"/>
              <a:gd name="T88" fmla="*/ 1118 w 1437"/>
              <a:gd name="T89" fmla="*/ 725 h 1133"/>
              <a:gd name="T90" fmla="*/ 1134 w 1437"/>
              <a:gd name="T91" fmla="*/ 749 h 1133"/>
              <a:gd name="T92" fmla="*/ 1057 w 1437"/>
              <a:gd name="T93" fmla="*/ 155 h 1133"/>
              <a:gd name="T94" fmla="*/ 1288 w 1437"/>
              <a:gd name="T95" fmla="*/ 386 h 1133"/>
              <a:gd name="T96" fmla="*/ 747 w 1437"/>
              <a:gd name="T97" fmla="*/ 927 h 1133"/>
              <a:gd name="T98" fmla="*/ 516 w 1437"/>
              <a:gd name="T99" fmla="*/ 927 h 1133"/>
              <a:gd name="T100" fmla="*/ 516 w 1437"/>
              <a:gd name="T101" fmla="*/ 696 h 1133"/>
              <a:gd name="T102" fmla="*/ 1057 w 1437"/>
              <a:gd name="T103" fmla="*/ 155 h 1133"/>
              <a:gd name="T104" fmla="*/ 1414 w 1437"/>
              <a:gd name="T105" fmla="*/ 261 h 1133"/>
              <a:gd name="T106" fmla="*/ 1340 w 1437"/>
              <a:gd name="T107" fmla="*/ 335 h 1133"/>
              <a:gd name="T108" fmla="*/ 1108 w 1437"/>
              <a:gd name="T109" fmla="*/ 103 h 1133"/>
              <a:gd name="T110" fmla="*/ 1182 w 1437"/>
              <a:gd name="T111" fmla="*/ 29 h 1133"/>
              <a:gd name="T112" fmla="*/ 1237 w 1437"/>
              <a:gd name="T113" fmla="*/ 6 h 1133"/>
              <a:gd name="T114" fmla="*/ 1292 w 1437"/>
              <a:gd name="T115" fmla="*/ 29 h 1133"/>
              <a:gd name="T116" fmla="*/ 1414 w 1437"/>
              <a:gd name="T117" fmla="*/ 151 h 1133"/>
              <a:gd name="T118" fmla="*/ 1437 w 1437"/>
              <a:gd name="T119" fmla="*/ 206 h 1133"/>
              <a:gd name="T120" fmla="*/ 1414 w 1437"/>
              <a:gd name="T121" fmla="*/ 261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37" h="1133">
                <a:moveTo>
                  <a:pt x="715" y="850"/>
                </a:moveTo>
                <a:lnTo>
                  <a:pt x="809" y="757"/>
                </a:lnTo>
                <a:lnTo>
                  <a:pt x="686" y="634"/>
                </a:lnTo>
                <a:lnTo>
                  <a:pt x="593" y="728"/>
                </a:lnTo>
                <a:lnTo>
                  <a:pt x="593" y="773"/>
                </a:lnTo>
                <a:lnTo>
                  <a:pt x="670" y="773"/>
                </a:lnTo>
                <a:lnTo>
                  <a:pt x="670" y="850"/>
                </a:lnTo>
                <a:lnTo>
                  <a:pt x="715" y="850"/>
                </a:lnTo>
                <a:close/>
                <a:moveTo>
                  <a:pt x="1069" y="270"/>
                </a:moveTo>
                <a:cubicBezTo>
                  <a:pt x="1061" y="262"/>
                  <a:pt x="1052" y="262"/>
                  <a:pt x="1043" y="271"/>
                </a:cubicBezTo>
                <a:lnTo>
                  <a:pt x="761" y="553"/>
                </a:lnTo>
                <a:cubicBezTo>
                  <a:pt x="752" y="562"/>
                  <a:pt x="752" y="571"/>
                  <a:pt x="760" y="580"/>
                </a:cubicBezTo>
                <a:cubicBezTo>
                  <a:pt x="769" y="588"/>
                  <a:pt x="778" y="588"/>
                  <a:pt x="787" y="579"/>
                </a:cubicBezTo>
                <a:lnTo>
                  <a:pt x="1069" y="297"/>
                </a:lnTo>
                <a:cubicBezTo>
                  <a:pt x="1078" y="288"/>
                  <a:pt x="1078" y="279"/>
                  <a:pt x="1069" y="270"/>
                </a:cubicBezTo>
                <a:close/>
                <a:moveTo>
                  <a:pt x="1134" y="749"/>
                </a:moveTo>
                <a:lnTo>
                  <a:pt x="1134" y="902"/>
                </a:lnTo>
                <a:cubicBezTo>
                  <a:pt x="1134" y="965"/>
                  <a:pt x="1111" y="1020"/>
                  <a:pt x="1066" y="1065"/>
                </a:cubicBezTo>
                <a:cubicBezTo>
                  <a:pt x="1020" y="1111"/>
                  <a:pt x="966" y="1133"/>
                  <a:pt x="902" y="1133"/>
                </a:cubicBezTo>
                <a:lnTo>
                  <a:pt x="232" y="1133"/>
                </a:lnTo>
                <a:cubicBezTo>
                  <a:pt x="168" y="1133"/>
                  <a:pt x="114" y="1111"/>
                  <a:pt x="68" y="1065"/>
                </a:cubicBezTo>
                <a:cubicBezTo>
                  <a:pt x="23" y="1020"/>
                  <a:pt x="0" y="965"/>
                  <a:pt x="0" y="902"/>
                </a:cubicBezTo>
                <a:lnTo>
                  <a:pt x="0" y="232"/>
                </a:lnTo>
                <a:cubicBezTo>
                  <a:pt x="0" y="168"/>
                  <a:pt x="23" y="113"/>
                  <a:pt x="68" y="68"/>
                </a:cubicBezTo>
                <a:cubicBezTo>
                  <a:pt x="114" y="23"/>
                  <a:pt x="168" y="0"/>
                  <a:pt x="232" y="0"/>
                </a:cubicBezTo>
                <a:lnTo>
                  <a:pt x="902" y="0"/>
                </a:lnTo>
                <a:cubicBezTo>
                  <a:pt x="936" y="0"/>
                  <a:pt x="967" y="7"/>
                  <a:pt x="996" y="20"/>
                </a:cubicBezTo>
                <a:cubicBezTo>
                  <a:pt x="1004" y="24"/>
                  <a:pt x="1009" y="30"/>
                  <a:pt x="1011" y="39"/>
                </a:cubicBezTo>
                <a:cubicBezTo>
                  <a:pt x="1012" y="48"/>
                  <a:pt x="1010" y="55"/>
                  <a:pt x="1003" y="62"/>
                </a:cubicBezTo>
                <a:lnTo>
                  <a:pt x="964" y="101"/>
                </a:lnTo>
                <a:cubicBezTo>
                  <a:pt x="956" y="109"/>
                  <a:pt x="948" y="111"/>
                  <a:pt x="938" y="108"/>
                </a:cubicBezTo>
                <a:cubicBezTo>
                  <a:pt x="926" y="105"/>
                  <a:pt x="914" y="103"/>
                  <a:pt x="902" y="103"/>
                </a:cubicBezTo>
                <a:lnTo>
                  <a:pt x="232" y="103"/>
                </a:lnTo>
                <a:cubicBezTo>
                  <a:pt x="197" y="103"/>
                  <a:pt x="166" y="116"/>
                  <a:pt x="141" y="141"/>
                </a:cubicBezTo>
                <a:cubicBezTo>
                  <a:pt x="116" y="166"/>
                  <a:pt x="103" y="196"/>
                  <a:pt x="103" y="232"/>
                </a:cubicBezTo>
                <a:lnTo>
                  <a:pt x="103" y="902"/>
                </a:lnTo>
                <a:cubicBezTo>
                  <a:pt x="103" y="937"/>
                  <a:pt x="116" y="967"/>
                  <a:pt x="141" y="993"/>
                </a:cubicBezTo>
                <a:cubicBezTo>
                  <a:pt x="166" y="1018"/>
                  <a:pt x="197" y="1030"/>
                  <a:pt x="232" y="1030"/>
                </a:cubicBezTo>
                <a:lnTo>
                  <a:pt x="902" y="1030"/>
                </a:lnTo>
                <a:cubicBezTo>
                  <a:pt x="937" y="1030"/>
                  <a:pt x="968" y="1018"/>
                  <a:pt x="993" y="993"/>
                </a:cubicBezTo>
                <a:cubicBezTo>
                  <a:pt x="1018" y="967"/>
                  <a:pt x="1031" y="937"/>
                  <a:pt x="1031" y="902"/>
                </a:cubicBezTo>
                <a:lnTo>
                  <a:pt x="1031" y="800"/>
                </a:lnTo>
                <a:cubicBezTo>
                  <a:pt x="1031" y="793"/>
                  <a:pt x="1033" y="787"/>
                  <a:pt x="1038" y="782"/>
                </a:cubicBezTo>
                <a:lnTo>
                  <a:pt x="1090" y="731"/>
                </a:lnTo>
                <a:cubicBezTo>
                  <a:pt x="1098" y="723"/>
                  <a:pt x="1107" y="721"/>
                  <a:pt x="1118" y="725"/>
                </a:cubicBezTo>
                <a:cubicBezTo>
                  <a:pt x="1128" y="730"/>
                  <a:pt x="1134" y="737"/>
                  <a:pt x="1134" y="749"/>
                </a:cubicBezTo>
                <a:close/>
                <a:moveTo>
                  <a:pt x="1057" y="155"/>
                </a:moveTo>
                <a:lnTo>
                  <a:pt x="1288" y="386"/>
                </a:lnTo>
                <a:lnTo>
                  <a:pt x="747" y="927"/>
                </a:lnTo>
                <a:lnTo>
                  <a:pt x="516" y="927"/>
                </a:lnTo>
                <a:lnTo>
                  <a:pt x="516" y="696"/>
                </a:lnTo>
                <a:lnTo>
                  <a:pt x="1057" y="155"/>
                </a:lnTo>
                <a:close/>
                <a:moveTo>
                  <a:pt x="1414" y="261"/>
                </a:moveTo>
                <a:lnTo>
                  <a:pt x="1340" y="335"/>
                </a:lnTo>
                <a:lnTo>
                  <a:pt x="1108" y="103"/>
                </a:lnTo>
                <a:lnTo>
                  <a:pt x="1182" y="29"/>
                </a:lnTo>
                <a:cubicBezTo>
                  <a:pt x="1197" y="14"/>
                  <a:pt x="1215" y="6"/>
                  <a:pt x="1237" y="6"/>
                </a:cubicBezTo>
                <a:cubicBezTo>
                  <a:pt x="1258" y="6"/>
                  <a:pt x="1277" y="14"/>
                  <a:pt x="1292" y="29"/>
                </a:cubicBezTo>
                <a:lnTo>
                  <a:pt x="1414" y="151"/>
                </a:lnTo>
                <a:cubicBezTo>
                  <a:pt x="1429" y="166"/>
                  <a:pt x="1437" y="185"/>
                  <a:pt x="1437" y="206"/>
                </a:cubicBezTo>
                <a:cubicBezTo>
                  <a:pt x="1437" y="227"/>
                  <a:pt x="1429" y="246"/>
                  <a:pt x="1414" y="26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k Icon">
            <a:extLst>
              <a:ext uri="{FF2B5EF4-FFF2-40B4-BE49-F238E27FC236}">
                <a16:creationId xmlns:a16="http://schemas.microsoft.com/office/drawing/2014/main" id="{563C6BD2-A51B-4FC7-BA3B-5B4455B28960}"/>
              </a:ext>
            </a:extLst>
          </p:cNvPr>
          <p:cNvSpPr>
            <a:spLocks noChangeAspect="1"/>
          </p:cNvSpPr>
          <p:nvPr/>
        </p:nvSpPr>
        <p:spPr bwMode="auto">
          <a:xfrm>
            <a:off x="6599696" y="2210007"/>
            <a:ext cx="269875" cy="206375"/>
          </a:xfrm>
          <a:custGeom>
            <a:avLst/>
            <a:gdLst>
              <a:gd name="T0" fmla="*/ 1248 w 1248"/>
              <a:gd name="T1" fmla="*/ 187 h 957"/>
              <a:gd name="T2" fmla="*/ 1226 w 1248"/>
              <a:gd name="T3" fmla="*/ 242 h 957"/>
              <a:gd name="T4" fmla="*/ 643 w 1248"/>
              <a:gd name="T5" fmla="*/ 825 h 957"/>
              <a:gd name="T6" fmla="*/ 533 w 1248"/>
              <a:gd name="T7" fmla="*/ 934 h 957"/>
              <a:gd name="T8" fmla="*/ 479 w 1248"/>
              <a:gd name="T9" fmla="*/ 957 h 957"/>
              <a:gd name="T10" fmla="*/ 424 w 1248"/>
              <a:gd name="T11" fmla="*/ 934 h 957"/>
              <a:gd name="T12" fmla="*/ 314 w 1248"/>
              <a:gd name="T13" fmla="*/ 825 h 957"/>
              <a:gd name="T14" fmla="*/ 23 w 1248"/>
              <a:gd name="T15" fmla="*/ 533 h 957"/>
              <a:gd name="T16" fmla="*/ 0 w 1248"/>
              <a:gd name="T17" fmla="*/ 479 h 957"/>
              <a:gd name="T18" fmla="*/ 23 w 1248"/>
              <a:gd name="T19" fmla="*/ 424 h 957"/>
              <a:gd name="T20" fmla="*/ 132 w 1248"/>
              <a:gd name="T21" fmla="*/ 314 h 957"/>
              <a:gd name="T22" fmla="*/ 187 w 1248"/>
              <a:gd name="T23" fmla="*/ 292 h 957"/>
              <a:gd name="T24" fmla="*/ 242 w 1248"/>
              <a:gd name="T25" fmla="*/ 314 h 957"/>
              <a:gd name="T26" fmla="*/ 479 w 1248"/>
              <a:gd name="T27" fmla="*/ 552 h 957"/>
              <a:gd name="T28" fmla="*/ 1007 w 1248"/>
              <a:gd name="T29" fmla="*/ 23 h 957"/>
              <a:gd name="T30" fmla="*/ 1061 w 1248"/>
              <a:gd name="T31" fmla="*/ 0 h 957"/>
              <a:gd name="T32" fmla="*/ 1116 w 1248"/>
              <a:gd name="T33" fmla="*/ 23 h 957"/>
              <a:gd name="T34" fmla="*/ 1226 w 1248"/>
              <a:gd name="T35" fmla="*/ 132 h 957"/>
              <a:gd name="T36" fmla="*/ 1248 w 1248"/>
              <a:gd name="T37" fmla="*/ 187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8" h="957">
                <a:moveTo>
                  <a:pt x="1248" y="187"/>
                </a:moveTo>
                <a:cubicBezTo>
                  <a:pt x="1248" y="209"/>
                  <a:pt x="1241" y="227"/>
                  <a:pt x="1226" y="242"/>
                </a:cubicBezTo>
                <a:lnTo>
                  <a:pt x="643" y="825"/>
                </a:lnTo>
                <a:lnTo>
                  <a:pt x="533" y="934"/>
                </a:lnTo>
                <a:cubicBezTo>
                  <a:pt x="518" y="949"/>
                  <a:pt x="500" y="957"/>
                  <a:pt x="479" y="957"/>
                </a:cubicBezTo>
                <a:cubicBezTo>
                  <a:pt x="457" y="957"/>
                  <a:pt x="439" y="949"/>
                  <a:pt x="424" y="934"/>
                </a:cubicBezTo>
                <a:lnTo>
                  <a:pt x="314" y="825"/>
                </a:lnTo>
                <a:lnTo>
                  <a:pt x="23" y="533"/>
                </a:lnTo>
                <a:cubicBezTo>
                  <a:pt x="8" y="518"/>
                  <a:pt x="0" y="500"/>
                  <a:pt x="0" y="479"/>
                </a:cubicBezTo>
                <a:cubicBezTo>
                  <a:pt x="0" y="457"/>
                  <a:pt x="8" y="439"/>
                  <a:pt x="23" y="424"/>
                </a:cubicBezTo>
                <a:lnTo>
                  <a:pt x="132" y="314"/>
                </a:lnTo>
                <a:cubicBezTo>
                  <a:pt x="147" y="299"/>
                  <a:pt x="166" y="292"/>
                  <a:pt x="187" y="292"/>
                </a:cubicBezTo>
                <a:cubicBezTo>
                  <a:pt x="209" y="292"/>
                  <a:pt x="227" y="299"/>
                  <a:pt x="242" y="314"/>
                </a:cubicBezTo>
                <a:lnTo>
                  <a:pt x="479" y="552"/>
                </a:lnTo>
                <a:lnTo>
                  <a:pt x="1007" y="23"/>
                </a:lnTo>
                <a:cubicBezTo>
                  <a:pt x="1022" y="8"/>
                  <a:pt x="1040" y="0"/>
                  <a:pt x="1061" y="0"/>
                </a:cubicBezTo>
                <a:cubicBezTo>
                  <a:pt x="1083" y="0"/>
                  <a:pt x="1101" y="8"/>
                  <a:pt x="1116" y="23"/>
                </a:cubicBezTo>
                <a:lnTo>
                  <a:pt x="1226" y="132"/>
                </a:lnTo>
                <a:cubicBezTo>
                  <a:pt x="1241" y="147"/>
                  <a:pt x="1248" y="166"/>
                  <a:pt x="1248" y="18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k Icon">
            <a:extLst>
              <a:ext uri="{FF2B5EF4-FFF2-40B4-BE49-F238E27FC236}">
                <a16:creationId xmlns:a16="http://schemas.microsoft.com/office/drawing/2014/main" id="{6F2C3050-3E6E-41A3-B572-A093810F7E15}"/>
              </a:ext>
            </a:extLst>
          </p:cNvPr>
          <p:cNvSpPr>
            <a:spLocks noChangeAspect="1"/>
          </p:cNvSpPr>
          <p:nvPr/>
        </p:nvSpPr>
        <p:spPr bwMode="auto">
          <a:xfrm>
            <a:off x="6599696" y="2580044"/>
            <a:ext cx="269875" cy="206375"/>
          </a:xfrm>
          <a:custGeom>
            <a:avLst/>
            <a:gdLst>
              <a:gd name="T0" fmla="*/ 1248 w 1248"/>
              <a:gd name="T1" fmla="*/ 187 h 957"/>
              <a:gd name="T2" fmla="*/ 1226 w 1248"/>
              <a:gd name="T3" fmla="*/ 242 h 957"/>
              <a:gd name="T4" fmla="*/ 643 w 1248"/>
              <a:gd name="T5" fmla="*/ 825 h 957"/>
              <a:gd name="T6" fmla="*/ 533 w 1248"/>
              <a:gd name="T7" fmla="*/ 934 h 957"/>
              <a:gd name="T8" fmla="*/ 479 w 1248"/>
              <a:gd name="T9" fmla="*/ 957 h 957"/>
              <a:gd name="T10" fmla="*/ 424 w 1248"/>
              <a:gd name="T11" fmla="*/ 934 h 957"/>
              <a:gd name="T12" fmla="*/ 314 w 1248"/>
              <a:gd name="T13" fmla="*/ 825 h 957"/>
              <a:gd name="T14" fmla="*/ 23 w 1248"/>
              <a:gd name="T15" fmla="*/ 533 h 957"/>
              <a:gd name="T16" fmla="*/ 0 w 1248"/>
              <a:gd name="T17" fmla="*/ 479 h 957"/>
              <a:gd name="T18" fmla="*/ 23 w 1248"/>
              <a:gd name="T19" fmla="*/ 424 h 957"/>
              <a:gd name="T20" fmla="*/ 132 w 1248"/>
              <a:gd name="T21" fmla="*/ 314 h 957"/>
              <a:gd name="T22" fmla="*/ 187 w 1248"/>
              <a:gd name="T23" fmla="*/ 292 h 957"/>
              <a:gd name="T24" fmla="*/ 242 w 1248"/>
              <a:gd name="T25" fmla="*/ 314 h 957"/>
              <a:gd name="T26" fmla="*/ 479 w 1248"/>
              <a:gd name="T27" fmla="*/ 552 h 957"/>
              <a:gd name="T28" fmla="*/ 1007 w 1248"/>
              <a:gd name="T29" fmla="*/ 23 h 957"/>
              <a:gd name="T30" fmla="*/ 1061 w 1248"/>
              <a:gd name="T31" fmla="*/ 0 h 957"/>
              <a:gd name="T32" fmla="*/ 1116 w 1248"/>
              <a:gd name="T33" fmla="*/ 23 h 957"/>
              <a:gd name="T34" fmla="*/ 1226 w 1248"/>
              <a:gd name="T35" fmla="*/ 132 h 957"/>
              <a:gd name="T36" fmla="*/ 1248 w 1248"/>
              <a:gd name="T37" fmla="*/ 187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8" h="957">
                <a:moveTo>
                  <a:pt x="1248" y="187"/>
                </a:moveTo>
                <a:cubicBezTo>
                  <a:pt x="1248" y="209"/>
                  <a:pt x="1241" y="227"/>
                  <a:pt x="1226" y="242"/>
                </a:cubicBezTo>
                <a:lnTo>
                  <a:pt x="643" y="825"/>
                </a:lnTo>
                <a:lnTo>
                  <a:pt x="533" y="934"/>
                </a:lnTo>
                <a:cubicBezTo>
                  <a:pt x="518" y="949"/>
                  <a:pt x="500" y="957"/>
                  <a:pt x="479" y="957"/>
                </a:cubicBezTo>
                <a:cubicBezTo>
                  <a:pt x="457" y="957"/>
                  <a:pt x="439" y="949"/>
                  <a:pt x="424" y="934"/>
                </a:cubicBezTo>
                <a:lnTo>
                  <a:pt x="314" y="825"/>
                </a:lnTo>
                <a:lnTo>
                  <a:pt x="23" y="533"/>
                </a:lnTo>
                <a:cubicBezTo>
                  <a:pt x="8" y="518"/>
                  <a:pt x="0" y="500"/>
                  <a:pt x="0" y="479"/>
                </a:cubicBezTo>
                <a:cubicBezTo>
                  <a:pt x="0" y="457"/>
                  <a:pt x="8" y="439"/>
                  <a:pt x="23" y="424"/>
                </a:cubicBezTo>
                <a:lnTo>
                  <a:pt x="132" y="314"/>
                </a:lnTo>
                <a:cubicBezTo>
                  <a:pt x="147" y="299"/>
                  <a:pt x="166" y="292"/>
                  <a:pt x="187" y="292"/>
                </a:cubicBezTo>
                <a:cubicBezTo>
                  <a:pt x="209" y="292"/>
                  <a:pt x="227" y="299"/>
                  <a:pt x="242" y="314"/>
                </a:cubicBezTo>
                <a:lnTo>
                  <a:pt x="479" y="552"/>
                </a:lnTo>
                <a:lnTo>
                  <a:pt x="1007" y="23"/>
                </a:lnTo>
                <a:cubicBezTo>
                  <a:pt x="1022" y="8"/>
                  <a:pt x="1040" y="0"/>
                  <a:pt x="1061" y="0"/>
                </a:cubicBezTo>
                <a:cubicBezTo>
                  <a:pt x="1083" y="0"/>
                  <a:pt x="1101" y="8"/>
                  <a:pt x="1116" y="23"/>
                </a:cubicBezTo>
                <a:lnTo>
                  <a:pt x="1226" y="132"/>
                </a:lnTo>
                <a:cubicBezTo>
                  <a:pt x="1241" y="147"/>
                  <a:pt x="1248" y="166"/>
                  <a:pt x="1248" y="18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k Icon">
            <a:extLst>
              <a:ext uri="{FF2B5EF4-FFF2-40B4-BE49-F238E27FC236}">
                <a16:creationId xmlns:a16="http://schemas.microsoft.com/office/drawing/2014/main" id="{C9E1D44A-4C77-4925-BC3E-CDB44569E12B}"/>
              </a:ext>
            </a:extLst>
          </p:cNvPr>
          <p:cNvSpPr>
            <a:spLocks noChangeAspect="1"/>
          </p:cNvSpPr>
          <p:nvPr/>
        </p:nvSpPr>
        <p:spPr bwMode="auto">
          <a:xfrm>
            <a:off x="6599696" y="2929839"/>
            <a:ext cx="269875" cy="206375"/>
          </a:xfrm>
          <a:custGeom>
            <a:avLst/>
            <a:gdLst>
              <a:gd name="T0" fmla="*/ 1248 w 1248"/>
              <a:gd name="T1" fmla="*/ 187 h 957"/>
              <a:gd name="T2" fmla="*/ 1226 w 1248"/>
              <a:gd name="T3" fmla="*/ 242 h 957"/>
              <a:gd name="T4" fmla="*/ 643 w 1248"/>
              <a:gd name="T5" fmla="*/ 825 h 957"/>
              <a:gd name="T6" fmla="*/ 533 w 1248"/>
              <a:gd name="T7" fmla="*/ 934 h 957"/>
              <a:gd name="T8" fmla="*/ 479 w 1248"/>
              <a:gd name="T9" fmla="*/ 957 h 957"/>
              <a:gd name="T10" fmla="*/ 424 w 1248"/>
              <a:gd name="T11" fmla="*/ 934 h 957"/>
              <a:gd name="T12" fmla="*/ 314 w 1248"/>
              <a:gd name="T13" fmla="*/ 825 h 957"/>
              <a:gd name="T14" fmla="*/ 23 w 1248"/>
              <a:gd name="T15" fmla="*/ 533 h 957"/>
              <a:gd name="T16" fmla="*/ 0 w 1248"/>
              <a:gd name="T17" fmla="*/ 479 h 957"/>
              <a:gd name="T18" fmla="*/ 23 w 1248"/>
              <a:gd name="T19" fmla="*/ 424 h 957"/>
              <a:gd name="T20" fmla="*/ 132 w 1248"/>
              <a:gd name="T21" fmla="*/ 314 h 957"/>
              <a:gd name="T22" fmla="*/ 187 w 1248"/>
              <a:gd name="T23" fmla="*/ 292 h 957"/>
              <a:gd name="T24" fmla="*/ 242 w 1248"/>
              <a:gd name="T25" fmla="*/ 314 h 957"/>
              <a:gd name="T26" fmla="*/ 479 w 1248"/>
              <a:gd name="T27" fmla="*/ 552 h 957"/>
              <a:gd name="T28" fmla="*/ 1007 w 1248"/>
              <a:gd name="T29" fmla="*/ 23 h 957"/>
              <a:gd name="T30" fmla="*/ 1061 w 1248"/>
              <a:gd name="T31" fmla="*/ 0 h 957"/>
              <a:gd name="T32" fmla="*/ 1116 w 1248"/>
              <a:gd name="T33" fmla="*/ 23 h 957"/>
              <a:gd name="T34" fmla="*/ 1226 w 1248"/>
              <a:gd name="T35" fmla="*/ 132 h 957"/>
              <a:gd name="T36" fmla="*/ 1248 w 1248"/>
              <a:gd name="T37" fmla="*/ 187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8" h="957">
                <a:moveTo>
                  <a:pt x="1248" y="187"/>
                </a:moveTo>
                <a:cubicBezTo>
                  <a:pt x="1248" y="209"/>
                  <a:pt x="1241" y="227"/>
                  <a:pt x="1226" y="242"/>
                </a:cubicBezTo>
                <a:lnTo>
                  <a:pt x="643" y="825"/>
                </a:lnTo>
                <a:lnTo>
                  <a:pt x="533" y="934"/>
                </a:lnTo>
                <a:cubicBezTo>
                  <a:pt x="518" y="949"/>
                  <a:pt x="500" y="957"/>
                  <a:pt x="479" y="957"/>
                </a:cubicBezTo>
                <a:cubicBezTo>
                  <a:pt x="457" y="957"/>
                  <a:pt x="439" y="949"/>
                  <a:pt x="424" y="934"/>
                </a:cubicBezTo>
                <a:lnTo>
                  <a:pt x="314" y="825"/>
                </a:lnTo>
                <a:lnTo>
                  <a:pt x="23" y="533"/>
                </a:lnTo>
                <a:cubicBezTo>
                  <a:pt x="8" y="518"/>
                  <a:pt x="0" y="500"/>
                  <a:pt x="0" y="479"/>
                </a:cubicBezTo>
                <a:cubicBezTo>
                  <a:pt x="0" y="457"/>
                  <a:pt x="8" y="439"/>
                  <a:pt x="23" y="424"/>
                </a:cubicBezTo>
                <a:lnTo>
                  <a:pt x="132" y="314"/>
                </a:lnTo>
                <a:cubicBezTo>
                  <a:pt x="147" y="299"/>
                  <a:pt x="166" y="292"/>
                  <a:pt x="187" y="292"/>
                </a:cubicBezTo>
                <a:cubicBezTo>
                  <a:pt x="209" y="292"/>
                  <a:pt x="227" y="299"/>
                  <a:pt x="242" y="314"/>
                </a:cubicBezTo>
                <a:lnTo>
                  <a:pt x="479" y="552"/>
                </a:lnTo>
                <a:lnTo>
                  <a:pt x="1007" y="23"/>
                </a:lnTo>
                <a:cubicBezTo>
                  <a:pt x="1022" y="8"/>
                  <a:pt x="1040" y="0"/>
                  <a:pt x="1061" y="0"/>
                </a:cubicBezTo>
                <a:cubicBezTo>
                  <a:pt x="1083" y="0"/>
                  <a:pt x="1101" y="8"/>
                  <a:pt x="1116" y="23"/>
                </a:cubicBezTo>
                <a:lnTo>
                  <a:pt x="1226" y="132"/>
                </a:lnTo>
                <a:cubicBezTo>
                  <a:pt x="1241" y="147"/>
                  <a:pt x="1248" y="166"/>
                  <a:pt x="1248" y="18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h2">
            <a:extLst>
              <a:ext uri="{FF2B5EF4-FFF2-40B4-BE49-F238E27FC236}">
                <a16:creationId xmlns:a16="http://schemas.microsoft.com/office/drawing/2014/main" id="{19AF9B3A-C9A0-45D0-878E-E0815556F44D}"/>
              </a:ext>
            </a:extLst>
          </p:cNvPr>
          <p:cNvSpPr txBox="1"/>
          <p:nvPr/>
        </p:nvSpPr>
        <p:spPr>
          <a:xfrm>
            <a:off x="326142" y="3300262"/>
            <a:ext cx="2608406" cy="3693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Geschlossene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Boards</a:t>
            </a:r>
          </a:p>
        </p:txBody>
      </p:sp>
      <p:sp>
        <p:nvSpPr>
          <p:cNvPr id="103" name="Caret Down Icon">
            <a:extLst>
              <a:ext uri="{FF2B5EF4-FFF2-40B4-BE49-F238E27FC236}">
                <a16:creationId xmlns:a16="http://schemas.microsoft.com/office/drawing/2014/main" id="{1DDAB189-928C-420C-9845-BB67813D3DAE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85411" y="3434128"/>
            <a:ext cx="179388" cy="101600"/>
          </a:xfrm>
          <a:custGeom>
            <a:avLst/>
            <a:gdLst>
              <a:gd name="T0" fmla="*/ 824 w 824"/>
              <a:gd name="T1" fmla="*/ 52 h 464"/>
              <a:gd name="T2" fmla="*/ 809 w 824"/>
              <a:gd name="T3" fmla="*/ 88 h 464"/>
              <a:gd name="T4" fmla="*/ 448 w 824"/>
              <a:gd name="T5" fmla="*/ 449 h 464"/>
              <a:gd name="T6" fmla="*/ 412 w 824"/>
              <a:gd name="T7" fmla="*/ 464 h 464"/>
              <a:gd name="T8" fmla="*/ 376 w 824"/>
              <a:gd name="T9" fmla="*/ 449 h 464"/>
              <a:gd name="T10" fmla="*/ 15 w 824"/>
              <a:gd name="T11" fmla="*/ 88 h 464"/>
              <a:gd name="T12" fmla="*/ 0 w 824"/>
              <a:gd name="T13" fmla="*/ 52 h 464"/>
              <a:gd name="T14" fmla="*/ 15 w 824"/>
              <a:gd name="T15" fmla="*/ 15 h 464"/>
              <a:gd name="T16" fmla="*/ 51 w 824"/>
              <a:gd name="T17" fmla="*/ 0 h 464"/>
              <a:gd name="T18" fmla="*/ 772 w 824"/>
              <a:gd name="T19" fmla="*/ 0 h 464"/>
              <a:gd name="T20" fmla="*/ 809 w 824"/>
              <a:gd name="T21" fmla="*/ 15 h 464"/>
              <a:gd name="T22" fmla="*/ 824 w 824"/>
              <a:gd name="T23" fmla="*/ 52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4" h="464">
                <a:moveTo>
                  <a:pt x="824" y="52"/>
                </a:moveTo>
                <a:cubicBezTo>
                  <a:pt x="824" y="66"/>
                  <a:pt x="819" y="78"/>
                  <a:pt x="809" y="88"/>
                </a:cubicBezTo>
                <a:lnTo>
                  <a:pt x="448" y="449"/>
                </a:lnTo>
                <a:cubicBezTo>
                  <a:pt x="438" y="459"/>
                  <a:pt x="426" y="464"/>
                  <a:pt x="412" y="464"/>
                </a:cubicBezTo>
                <a:cubicBezTo>
                  <a:pt x="398" y="464"/>
                  <a:pt x="386" y="459"/>
                  <a:pt x="376" y="449"/>
                </a:cubicBezTo>
                <a:lnTo>
                  <a:pt x="15" y="88"/>
                </a:lnTo>
                <a:cubicBezTo>
                  <a:pt x="5" y="78"/>
                  <a:pt x="0" y="66"/>
                  <a:pt x="0" y="52"/>
                </a:cubicBezTo>
                <a:cubicBezTo>
                  <a:pt x="0" y="38"/>
                  <a:pt x="5" y="26"/>
                  <a:pt x="15" y="15"/>
                </a:cubicBezTo>
                <a:cubicBezTo>
                  <a:pt x="25" y="5"/>
                  <a:pt x="37" y="0"/>
                  <a:pt x="51" y="0"/>
                </a:cubicBezTo>
                <a:lnTo>
                  <a:pt x="772" y="0"/>
                </a:lnTo>
                <a:cubicBezTo>
                  <a:pt x="786" y="0"/>
                  <a:pt x="799" y="5"/>
                  <a:pt x="809" y="15"/>
                </a:cubicBezTo>
                <a:cubicBezTo>
                  <a:pt x="819" y="26"/>
                  <a:pt x="824" y="38"/>
                  <a:pt x="824" y="5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0D4C9C-DFDB-48E4-A5AA-8571B6118B68}"/>
              </a:ext>
            </a:extLst>
          </p:cNvPr>
          <p:cNvSpPr/>
          <p:nvPr/>
        </p:nvSpPr>
        <p:spPr>
          <a:xfrm>
            <a:off x="1" y="-36892"/>
            <a:ext cx="7639049" cy="6894892"/>
          </a:xfrm>
          <a:prstGeom prst="rect">
            <a:avLst/>
          </a:prstGeom>
          <a:solidFill>
            <a:srgbClr val="A5A5A5">
              <a:alpha val="47059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grpSp>
        <p:nvGrpSpPr>
          <p:cNvPr id="29" name="Modal">
            <a:extLst>
              <a:ext uri="{FF2B5EF4-FFF2-40B4-BE49-F238E27FC236}">
                <a16:creationId xmlns:a16="http://schemas.microsoft.com/office/drawing/2014/main" id="{96598493-4514-4501-9A1E-8003521B609D}"/>
              </a:ext>
            </a:extLst>
          </p:cNvPr>
          <p:cNvGrpSpPr/>
          <p:nvPr/>
        </p:nvGrpSpPr>
        <p:grpSpPr>
          <a:xfrm>
            <a:off x="1115724" y="1185389"/>
            <a:ext cx="5372100" cy="3507698"/>
            <a:chOff x="514349" y="2430780"/>
            <a:chExt cx="5372100" cy="1607820"/>
          </a:xfrm>
        </p:grpSpPr>
        <p:sp>
          <p:nvSpPr>
            <p:cNvPr id="32" name="Modal Shape">
              <a:extLst>
                <a:ext uri="{FF2B5EF4-FFF2-40B4-BE49-F238E27FC236}">
                  <a16:creationId xmlns:a16="http://schemas.microsoft.com/office/drawing/2014/main" id="{6288A818-419C-4661-9745-B2920F691F2E}"/>
                </a:ext>
              </a:extLst>
            </p:cNvPr>
            <p:cNvSpPr/>
            <p:nvPr/>
          </p:nvSpPr>
          <p:spPr>
            <a:xfrm>
              <a:off x="514349" y="2430780"/>
              <a:ext cx="5334000" cy="1607820"/>
            </a:xfrm>
            <a:prstGeom prst="roundRect">
              <a:avLst>
                <a:gd name="adj" fmla="val 2449"/>
              </a:avLst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91440" rIns="13716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38" b="1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Neues</a:t>
              </a:r>
              <a:r>
                <a:rPr lang="en-US" sz="1838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38" b="1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Aufgaben</a:t>
              </a:r>
              <a:r>
                <a:rPr lang="en-US" sz="1838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Board</a:t>
              </a:r>
            </a:p>
          </p:txBody>
        </p:sp>
        <p:sp>
          <p:nvSpPr>
            <p:cNvPr id="33" name="Button 1">
              <a:extLst>
                <a:ext uri="{FF2B5EF4-FFF2-40B4-BE49-F238E27FC236}">
                  <a16:creationId xmlns:a16="http://schemas.microsoft.com/office/drawing/2014/main" id="{1F2902E5-F51E-4D37-9A59-E0A1CD6BEBD9}"/>
                </a:ext>
              </a:extLst>
            </p:cNvPr>
            <p:cNvSpPr/>
            <p:nvPr/>
          </p:nvSpPr>
          <p:spPr>
            <a:xfrm>
              <a:off x="4733057" y="3862814"/>
              <a:ext cx="998815" cy="128769"/>
            </a:xfrm>
            <a:prstGeom prst="roundRect">
              <a:avLst/>
            </a:prstGeom>
            <a:pattFill prst="ltUpDiag">
              <a:fgClr>
                <a:srgbClr val="437CC9"/>
              </a:fgClr>
              <a:bgClr>
                <a:srgbClr val="6493D2"/>
              </a:bgClr>
            </a:patt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5448" tIns="45720" rIns="155448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Abbrechen</a:t>
              </a:r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Button 2">
              <a:extLst>
                <a:ext uri="{FF2B5EF4-FFF2-40B4-BE49-F238E27FC236}">
                  <a16:creationId xmlns:a16="http://schemas.microsoft.com/office/drawing/2014/main" id="{0E3A9E6E-DA9B-438D-A11E-B3670C2B5BEC}"/>
                </a:ext>
              </a:extLst>
            </p:cNvPr>
            <p:cNvSpPr/>
            <p:nvPr/>
          </p:nvSpPr>
          <p:spPr>
            <a:xfrm>
              <a:off x="3641756" y="3862814"/>
              <a:ext cx="1000309" cy="128769"/>
            </a:xfrm>
            <a:prstGeom prst="roundRect">
              <a:avLst>
                <a:gd name="adj" fmla="val 17358"/>
              </a:avLst>
            </a:prstGeom>
            <a:solidFill>
              <a:srgbClr val="FFFFFF"/>
            </a:solidFill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5448" tIns="45720" rIns="155448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 err="1">
                  <a:solidFill>
                    <a:srgbClr val="3368A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Speichern</a:t>
              </a:r>
              <a:endParaRPr lang="en-US" sz="1050" dirty="0">
                <a:solidFill>
                  <a:srgbClr val="3368A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Body Text">
              <a:extLst>
                <a:ext uri="{FF2B5EF4-FFF2-40B4-BE49-F238E27FC236}">
                  <a16:creationId xmlns:a16="http://schemas.microsoft.com/office/drawing/2014/main" id="{D2DFB472-AA9A-4546-AD21-8906D7D12213}"/>
                </a:ext>
              </a:extLst>
            </p:cNvPr>
            <p:cNvSpPr/>
            <p:nvPr/>
          </p:nvSpPr>
          <p:spPr>
            <a:xfrm>
              <a:off x="514349" y="2626022"/>
              <a:ext cx="5334000" cy="1210238"/>
            </a:xfrm>
            <a:prstGeom prst="rect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55448" rIns="13716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eparator 1">
              <a:extLst>
                <a:ext uri="{FF2B5EF4-FFF2-40B4-BE49-F238E27FC236}">
                  <a16:creationId xmlns:a16="http://schemas.microsoft.com/office/drawing/2014/main" id="{023D11F9-9A50-4FC0-AA50-841BB8474450}"/>
                </a:ext>
              </a:extLst>
            </p:cNvPr>
            <p:cNvCxnSpPr>
              <a:cxnSpLocks/>
            </p:cNvCxnSpPr>
            <p:nvPr/>
          </p:nvCxnSpPr>
          <p:spPr>
            <a:xfrm>
              <a:off x="552449" y="2626022"/>
              <a:ext cx="5334000" cy="0"/>
            </a:xfrm>
            <a:prstGeom prst="line">
              <a:avLst/>
            </a:prstGeom>
            <a:ln w="9525">
              <a:solidFill>
                <a:srgbClr val="97B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eparator 2">
              <a:extLst>
                <a:ext uri="{FF2B5EF4-FFF2-40B4-BE49-F238E27FC236}">
                  <a16:creationId xmlns:a16="http://schemas.microsoft.com/office/drawing/2014/main" id="{C4E7CEBD-F2C2-4D10-BFA4-03ACD1A83A21}"/>
                </a:ext>
              </a:extLst>
            </p:cNvPr>
            <p:cNvCxnSpPr/>
            <p:nvPr/>
          </p:nvCxnSpPr>
          <p:spPr>
            <a:xfrm>
              <a:off x="514349" y="3836260"/>
              <a:ext cx="5334000" cy="0"/>
            </a:xfrm>
            <a:prstGeom prst="line">
              <a:avLst/>
            </a:prstGeom>
            <a:ln w="9525">
              <a:solidFill>
                <a:srgbClr val="97B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lose Icon">
              <a:extLst>
                <a:ext uri="{FF2B5EF4-FFF2-40B4-BE49-F238E27FC236}">
                  <a16:creationId xmlns:a16="http://schemas.microsoft.com/office/drawing/2014/main" id="{53D807A5-DFB3-4A90-B2B6-491E7D97C1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78872" y="2497899"/>
              <a:ext cx="66441" cy="71274"/>
            </a:xfrm>
            <a:custGeom>
              <a:avLst/>
              <a:gdLst>
                <a:gd name="T0" fmla="*/ 10 w 55"/>
                <a:gd name="T1" fmla="*/ 0 h 59"/>
                <a:gd name="T2" fmla="*/ 0 w 55"/>
                <a:gd name="T3" fmla="*/ 11 h 59"/>
                <a:gd name="T4" fmla="*/ 18 w 55"/>
                <a:gd name="T5" fmla="*/ 30 h 59"/>
                <a:gd name="T6" fmla="*/ 0 w 55"/>
                <a:gd name="T7" fmla="*/ 48 h 59"/>
                <a:gd name="T8" fmla="*/ 10 w 55"/>
                <a:gd name="T9" fmla="*/ 59 h 59"/>
                <a:gd name="T10" fmla="*/ 28 w 55"/>
                <a:gd name="T11" fmla="*/ 40 h 59"/>
                <a:gd name="T12" fmla="*/ 45 w 55"/>
                <a:gd name="T13" fmla="*/ 59 h 59"/>
                <a:gd name="T14" fmla="*/ 55 w 55"/>
                <a:gd name="T15" fmla="*/ 48 h 59"/>
                <a:gd name="T16" fmla="*/ 37 w 55"/>
                <a:gd name="T17" fmla="*/ 30 h 59"/>
                <a:gd name="T18" fmla="*/ 55 w 55"/>
                <a:gd name="T19" fmla="*/ 11 h 59"/>
                <a:gd name="T20" fmla="*/ 45 w 55"/>
                <a:gd name="T21" fmla="*/ 0 h 59"/>
                <a:gd name="T22" fmla="*/ 28 w 55"/>
                <a:gd name="T23" fmla="*/ 19 h 59"/>
                <a:gd name="T24" fmla="*/ 10 w 55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9">
                  <a:moveTo>
                    <a:pt x="10" y="0"/>
                  </a:moveTo>
                  <a:lnTo>
                    <a:pt x="0" y="11"/>
                  </a:lnTo>
                  <a:lnTo>
                    <a:pt x="18" y="30"/>
                  </a:lnTo>
                  <a:lnTo>
                    <a:pt x="0" y="48"/>
                  </a:lnTo>
                  <a:lnTo>
                    <a:pt x="10" y="59"/>
                  </a:lnTo>
                  <a:lnTo>
                    <a:pt x="28" y="40"/>
                  </a:lnTo>
                  <a:lnTo>
                    <a:pt x="45" y="59"/>
                  </a:lnTo>
                  <a:lnTo>
                    <a:pt x="55" y="48"/>
                  </a:lnTo>
                  <a:lnTo>
                    <a:pt x="37" y="30"/>
                  </a:lnTo>
                  <a:lnTo>
                    <a:pt x="55" y="11"/>
                  </a:lnTo>
                  <a:lnTo>
                    <a:pt x="45" y="0"/>
                  </a:lnTo>
                  <a:lnTo>
                    <a:pt x="28" y="1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Content">
            <a:extLst>
              <a:ext uri="{FF2B5EF4-FFF2-40B4-BE49-F238E27FC236}">
                <a16:creationId xmlns:a16="http://schemas.microsoft.com/office/drawing/2014/main" id="{217748D1-1F4A-40AC-8840-32D7BEA20599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239911" y="1880776"/>
            <a:ext cx="509333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Quests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Banditenlager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840B9D-7F5D-4314-A3CE-B0CD5335A506}"/>
              </a:ext>
            </a:extLst>
          </p:cNvPr>
          <p:cNvSpPr txBox="1"/>
          <p:nvPr/>
        </p:nvSpPr>
        <p:spPr>
          <a:xfrm>
            <a:off x="1174364" y="1638741"/>
            <a:ext cx="510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62B942DD-56BB-41B3-86BF-EC62726E762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231417" y="2409924"/>
            <a:ext cx="509333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28.01.2018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0C397B-9D87-4771-8386-4B132100195B}"/>
              </a:ext>
            </a:extLst>
          </p:cNvPr>
          <p:cNvSpPr txBox="1"/>
          <p:nvPr/>
        </p:nvSpPr>
        <p:spPr>
          <a:xfrm>
            <a:off x="1165870" y="2167889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4" name="Calendar Icon">
            <a:extLst>
              <a:ext uri="{FF2B5EF4-FFF2-40B4-BE49-F238E27FC236}">
                <a16:creationId xmlns:a16="http://schemas.microsoft.com/office/drawing/2014/main" id="{953A2ECA-BDB1-4A32-8D00-E702D11196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23088" y="2445056"/>
            <a:ext cx="149965" cy="160618"/>
          </a:xfrm>
          <a:custGeom>
            <a:avLst/>
            <a:gdLst>
              <a:gd name="T0" fmla="*/ 335 w 1340"/>
              <a:gd name="T1" fmla="*/ 1339 h 1442"/>
              <a:gd name="T2" fmla="*/ 103 w 1340"/>
              <a:gd name="T3" fmla="*/ 1107 h 1442"/>
              <a:gd name="T4" fmla="*/ 387 w 1340"/>
              <a:gd name="T5" fmla="*/ 1339 h 1442"/>
              <a:gd name="T6" fmla="*/ 644 w 1340"/>
              <a:gd name="T7" fmla="*/ 1107 h 1442"/>
              <a:gd name="T8" fmla="*/ 387 w 1340"/>
              <a:gd name="T9" fmla="*/ 1339 h 1442"/>
              <a:gd name="T10" fmla="*/ 335 w 1340"/>
              <a:gd name="T11" fmla="*/ 1056 h 1442"/>
              <a:gd name="T12" fmla="*/ 103 w 1340"/>
              <a:gd name="T13" fmla="*/ 798 h 1442"/>
              <a:gd name="T14" fmla="*/ 387 w 1340"/>
              <a:gd name="T15" fmla="*/ 1056 h 1442"/>
              <a:gd name="T16" fmla="*/ 644 w 1340"/>
              <a:gd name="T17" fmla="*/ 798 h 1442"/>
              <a:gd name="T18" fmla="*/ 387 w 1340"/>
              <a:gd name="T19" fmla="*/ 1056 h 1442"/>
              <a:gd name="T20" fmla="*/ 335 w 1340"/>
              <a:gd name="T21" fmla="*/ 747 h 1442"/>
              <a:gd name="T22" fmla="*/ 103 w 1340"/>
              <a:gd name="T23" fmla="*/ 515 h 1442"/>
              <a:gd name="T24" fmla="*/ 696 w 1340"/>
              <a:gd name="T25" fmla="*/ 1339 h 1442"/>
              <a:gd name="T26" fmla="*/ 954 w 1340"/>
              <a:gd name="T27" fmla="*/ 1107 h 1442"/>
              <a:gd name="T28" fmla="*/ 696 w 1340"/>
              <a:gd name="T29" fmla="*/ 1339 h 1442"/>
              <a:gd name="T30" fmla="*/ 644 w 1340"/>
              <a:gd name="T31" fmla="*/ 747 h 1442"/>
              <a:gd name="T32" fmla="*/ 387 w 1340"/>
              <a:gd name="T33" fmla="*/ 515 h 1442"/>
              <a:gd name="T34" fmla="*/ 1005 w 1340"/>
              <a:gd name="T35" fmla="*/ 1339 h 1442"/>
              <a:gd name="T36" fmla="*/ 1237 w 1340"/>
              <a:gd name="T37" fmla="*/ 1107 h 1442"/>
              <a:gd name="T38" fmla="*/ 1005 w 1340"/>
              <a:gd name="T39" fmla="*/ 1339 h 1442"/>
              <a:gd name="T40" fmla="*/ 954 w 1340"/>
              <a:gd name="T41" fmla="*/ 1056 h 1442"/>
              <a:gd name="T42" fmla="*/ 696 w 1340"/>
              <a:gd name="T43" fmla="*/ 798 h 1442"/>
              <a:gd name="T44" fmla="*/ 413 w 1340"/>
              <a:gd name="T45" fmla="*/ 360 h 1442"/>
              <a:gd name="T46" fmla="*/ 405 w 1340"/>
              <a:gd name="T47" fmla="*/ 110 h 1442"/>
              <a:gd name="T48" fmla="*/ 335 w 1340"/>
              <a:gd name="T49" fmla="*/ 103 h 1442"/>
              <a:gd name="T50" fmla="*/ 310 w 1340"/>
              <a:gd name="T51" fmla="*/ 128 h 1442"/>
              <a:gd name="T52" fmla="*/ 317 w 1340"/>
              <a:gd name="T53" fmla="*/ 378 h 1442"/>
              <a:gd name="T54" fmla="*/ 387 w 1340"/>
              <a:gd name="T55" fmla="*/ 386 h 1442"/>
              <a:gd name="T56" fmla="*/ 413 w 1340"/>
              <a:gd name="T57" fmla="*/ 360 h 1442"/>
              <a:gd name="T58" fmla="*/ 1237 w 1340"/>
              <a:gd name="T59" fmla="*/ 1056 h 1442"/>
              <a:gd name="T60" fmla="*/ 1005 w 1340"/>
              <a:gd name="T61" fmla="*/ 798 h 1442"/>
              <a:gd name="T62" fmla="*/ 696 w 1340"/>
              <a:gd name="T63" fmla="*/ 747 h 1442"/>
              <a:gd name="T64" fmla="*/ 954 w 1340"/>
              <a:gd name="T65" fmla="*/ 515 h 1442"/>
              <a:gd name="T66" fmla="*/ 696 w 1340"/>
              <a:gd name="T67" fmla="*/ 747 h 1442"/>
              <a:gd name="T68" fmla="*/ 1237 w 1340"/>
              <a:gd name="T69" fmla="*/ 747 h 1442"/>
              <a:gd name="T70" fmla="*/ 1005 w 1340"/>
              <a:gd name="T71" fmla="*/ 515 h 1442"/>
              <a:gd name="T72" fmla="*/ 1031 w 1340"/>
              <a:gd name="T73" fmla="*/ 360 h 1442"/>
              <a:gd name="T74" fmla="*/ 1023 w 1340"/>
              <a:gd name="T75" fmla="*/ 110 h 1442"/>
              <a:gd name="T76" fmla="*/ 954 w 1340"/>
              <a:gd name="T77" fmla="*/ 103 h 1442"/>
              <a:gd name="T78" fmla="*/ 928 w 1340"/>
              <a:gd name="T79" fmla="*/ 128 h 1442"/>
              <a:gd name="T80" fmla="*/ 936 w 1340"/>
              <a:gd name="T81" fmla="*/ 378 h 1442"/>
              <a:gd name="T82" fmla="*/ 1005 w 1340"/>
              <a:gd name="T83" fmla="*/ 386 h 1442"/>
              <a:gd name="T84" fmla="*/ 1031 w 1340"/>
              <a:gd name="T85" fmla="*/ 360 h 1442"/>
              <a:gd name="T86" fmla="*/ 1340 w 1340"/>
              <a:gd name="T87" fmla="*/ 1339 h 1442"/>
              <a:gd name="T88" fmla="*/ 1237 w 1340"/>
              <a:gd name="T89" fmla="*/ 1442 h 1442"/>
              <a:gd name="T90" fmla="*/ 31 w 1340"/>
              <a:gd name="T91" fmla="*/ 1412 h 1442"/>
              <a:gd name="T92" fmla="*/ 0 w 1340"/>
              <a:gd name="T93" fmla="*/ 309 h 1442"/>
              <a:gd name="T94" fmla="*/ 103 w 1340"/>
              <a:gd name="T95" fmla="*/ 206 h 1442"/>
              <a:gd name="T96" fmla="*/ 207 w 1340"/>
              <a:gd name="T97" fmla="*/ 128 h 1442"/>
              <a:gd name="T98" fmla="*/ 335 w 1340"/>
              <a:gd name="T99" fmla="*/ 0 h 1442"/>
              <a:gd name="T100" fmla="*/ 478 w 1340"/>
              <a:gd name="T101" fmla="*/ 37 h 1442"/>
              <a:gd name="T102" fmla="*/ 516 w 1340"/>
              <a:gd name="T103" fmla="*/ 206 h 1442"/>
              <a:gd name="T104" fmla="*/ 825 w 1340"/>
              <a:gd name="T105" fmla="*/ 128 h 1442"/>
              <a:gd name="T106" fmla="*/ 954 w 1340"/>
              <a:gd name="T107" fmla="*/ 0 h 1442"/>
              <a:gd name="T108" fmla="*/ 1096 w 1340"/>
              <a:gd name="T109" fmla="*/ 37 h 1442"/>
              <a:gd name="T110" fmla="*/ 1134 w 1340"/>
              <a:gd name="T111" fmla="*/ 206 h 1442"/>
              <a:gd name="T112" fmla="*/ 1309 w 1340"/>
              <a:gd name="T113" fmla="*/ 236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40" h="1442">
                <a:moveTo>
                  <a:pt x="103" y="1339"/>
                </a:moveTo>
                <a:lnTo>
                  <a:pt x="335" y="1339"/>
                </a:lnTo>
                <a:lnTo>
                  <a:pt x="335" y="1107"/>
                </a:lnTo>
                <a:lnTo>
                  <a:pt x="103" y="1107"/>
                </a:lnTo>
                <a:lnTo>
                  <a:pt x="103" y="1339"/>
                </a:lnTo>
                <a:close/>
                <a:moveTo>
                  <a:pt x="387" y="1339"/>
                </a:moveTo>
                <a:lnTo>
                  <a:pt x="644" y="1339"/>
                </a:lnTo>
                <a:lnTo>
                  <a:pt x="644" y="1107"/>
                </a:lnTo>
                <a:lnTo>
                  <a:pt x="387" y="1107"/>
                </a:lnTo>
                <a:lnTo>
                  <a:pt x="387" y="1339"/>
                </a:lnTo>
                <a:close/>
                <a:moveTo>
                  <a:pt x="103" y="1056"/>
                </a:moveTo>
                <a:lnTo>
                  <a:pt x="335" y="1056"/>
                </a:lnTo>
                <a:lnTo>
                  <a:pt x="335" y="798"/>
                </a:lnTo>
                <a:lnTo>
                  <a:pt x="103" y="798"/>
                </a:lnTo>
                <a:lnTo>
                  <a:pt x="103" y="1056"/>
                </a:lnTo>
                <a:close/>
                <a:moveTo>
                  <a:pt x="387" y="1056"/>
                </a:moveTo>
                <a:lnTo>
                  <a:pt x="644" y="1056"/>
                </a:lnTo>
                <a:lnTo>
                  <a:pt x="644" y="798"/>
                </a:lnTo>
                <a:lnTo>
                  <a:pt x="387" y="798"/>
                </a:lnTo>
                <a:lnTo>
                  <a:pt x="387" y="1056"/>
                </a:lnTo>
                <a:close/>
                <a:moveTo>
                  <a:pt x="103" y="747"/>
                </a:moveTo>
                <a:lnTo>
                  <a:pt x="335" y="747"/>
                </a:lnTo>
                <a:lnTo>
                  <a:pt x="335" y="515"/>
                </a:lnTo>
                <a:lnTo>
                  <a:pt x="103" y="515"/>
                </a:lnTo>
                <a:lnTo>
                  <a:pt x="103" y="747"/>
                </a:lnTo>
                <a:close/>
                <a:moveTo>
                  <a:pt x="696" y="1339"/>
                </a:moveTo>
                <a:lnTo>
                  <a:pt x="954" y="1339"/>
                </a:lnTo>
                <a:lnTo>
                  <a:pt x="954" y="1107"/>
                </a:lnTo>
                <a:lnTo>
                  <a:pt x="696" y="1107"/>
                </a:lnTo>
                <a:lnTo>
                  <a:pt x="696" y="1339"/>
                </a:lnTo>
                <a:close/>
                <a:moveTo>
                  <a:pt x="387" y="747"/>
                </a:moveTo>
                <a:lnTo>
                  <a:pt x="644" y="747"/>
                </a:lnTo>
                <a:lnTo>
                  <a:pt x="644" y="515"/>
                </a:lnTo>
                <a:lnTo>
                  <a:pt x="387" y="515"/>
                </a:lnTo>
                <a:lnTo>
                  <a:pt x="387" y="747"/>
                </a:lnTo>
                <a:close/>
                <a:moveTo>
                  <a:pt x="1005" y="1339"/>
                </a:moveTo>
                <a:lnTo>
                  <a:pt x="1237" y="1339"/>
                </a:lnTo>
                <a:lnTo>
                  <a:pt x="1237" y="1107"/>
                </a:lnTo>
                <a:lnTo>
                  <a:pt x="1005" y="1107"/>
                </a:lnTo>
                <a:lnTo>
                  <a:pt x="1005" y="1339"/>
                </a:lnTo>
                <a:close/>
                <a:moveTo>
                  <a:pt x="696" y="1056"/>
                </a:moveTo>
                <a:lnTo>
                  <a:pt x="954" y="1056"/>
                </a:lnTo>
                <a:lnTo>
                  <a:pt x="954" y="798"/>
                </a:lnTo>
                <a:lnTo>
                  <a:pt x="696" y="798"/>
                </a:lnTo>
                <a:lnTo>
                  <a:pt x="696" y="1056"/>
                </a:lnTo>
                <a:close/>
                <a:moveTo>
                  <a:pt x="413" y="360"/>
                </a:moveTo>
                <a:lnTo>
                  <a:pt x="413" y="128"/>
                </a:lnTo>
                <a:cubicBezTo>
                  <a:pt x="413" y="121"/>
                  <a:pt x="410" y="115"/>
                  <a:pt x="405" y="110"/>
                </a:cubicBezTo>
                <a:cubicBezTo>
                  <a:pt x="400" y="105"/>
                  <a:pt x="394" y="103"/>
                  <a:pt x="387" y="103"/>
                </a:cubicBezTo>
                <a:lnTo>
                  <a:pt x="335" y="103"/>
                </a:lnTo>
                <a:cubicBezTo>
                  <a:pt x="328" y="103"/>
                  <a:pt x="322" y="105"/>
                  <a:pt x="317" y="110"/>
                </a:cubicBezTo>
                <a:cubicBezTo>
                  <a:pt x="312" y="115"/>
                  <a:pt x="310" y="121"/>
                  <a:pt x="310" y="128"/>
                </a:cubicBezTo>
                <a:lnTo>
                  <a:pt x="310" y="360"/>
                </a:lnTo>
                <a:cubicBezTo>
                  <a:pt x="310" y="367"/>
                  <a:pt x="312" y="373"/>
                  <a:pt x="317" y="378"/>
                </a:cubicBezTo>
                <a:cubicBezTo>
                  <a:pt x="322" y="383"/>
                  <a:pt x="328" y="386"/>
                  <a:pt x="335" y="386"/>
                </a:cubicBezTo>
                <a:lnTo>
                  <a:pt x="387" y="386"/>
                </a:lnTo>
                <a:cubicBezTo>
                  <a:pt x="394" y="386"/>
                  <a:pt x="400" y="383"/>
                  <a:pt x="405" y="378"/>
                </a:cubicBezTo>
                <a:cubicBezTo>
                  <a:pt x="410" y="373"/>
                  <a:pt x="413" y="367"/>
                  <a:pt x="413" y="360"/>
                </a:cubicBezTo>
                <a:close/>
                <a:moveTo>
                  <a:pt x="1005" y="1056"/>
                </a:moveTo>
                <a:lnTo>
                  <a:pt x="1237" y="1056"/>
                </a:lnTo>
                <a:lnTo>
                  <a:pt x="1237" y="798"/>
                </a:lnTo>
                <a:lnTo>
                  <a:pt x="1005" y="798"/>
                </a:lnTo>
                <a:lnTo>
                  <a:pt x="1005" y="1056"/>
                </a:lnTo>
                <a:close/>
                <a:moveTo>
                  <a:pt x="696" y="747"/>
                </a:moveTo>
                <a:lnTo>
                  <a:pt x="954" y="747"/>
                </a:lnTo>
                <a:lnTo>
                  <a:pt x="954" y="515"/>
                </a:lnTo>
                <a:lnTo>
                  <a:pt x="696" y="515"/>
                </a:lnTo>
                <a:lnTo>
                  <a:pt x="696" y="747"/>
                </a:lnTo>
                <a:close/>
                <a:moveTo>
                  <a:pt x="1005" y="747"/>
                </a:moveTo>
                <a:lnTo>
                  <a:pt x="1237" y="747"/>
                </a:lnTo>
                <a:lnTo>
                  <a:pt x="1237" y="515"/>
                </a:lnTo>
                <a:lnTo>
                  <a:pt x="1005" y="515"/>
                </a:lnTo>
                <a:lnTo>
                  <a:pt x="1005" y="747"/>
                </a:lnTo>
                <a:close/>
                <a:moveTo>
                  <a:pt x="1031" y="360"/>
                </a:moveTo>
                <a:lnTo>
                  <a:pt x="1031" y="128"/>
                </a:lnTo>
                <a:cubicBezTo>
                  <a:pt x="1031" y="121"/>
                  <a:pt x="1028" y="115"/>
                  <a:pt x="1023" y="110"/>
                </a:cubicBezTo>
                <a:cubicBezTo>
                  <a:pt x="1018" y="105"/>
                  <a:pt x="1012" y="103"/>
                  <a:pt x="1005" y="103"/>
                </a:cubicBezTo>
                <a:lnTo>
                  <a:pt x="954" y="103"/>
                </a:lnTo>
                <a:cubicBezTo>
                  <a:pt x="947" y="103"/>
                  <a:pt x="941" y="105"/>
                  <a:pt x="936" y="110"/>
                </a:cubicBezTo>
                <a:cubicBezTo>
                  <a:pt x="930" y="115"/>
                  <a:pt x="928" y="121"/>
                  <a:pt x="928" y="128"/>
                </a:cubicBezTo>
                <a:lnTo>
                  <a:pt x="928" y="360"/>
                </a:lnTo>
                <a:cubicBezTo>
                  <a:pt x="928" y="367"/>
                  <a:pt x="930" y="373"/>
                  <a:pt x="936" y="378"/>
                </a:cubicBezTo>
                <a:cubicBezTo>
                  <a:pt x="941" y="383"/>
                  <a:pt x="947" y="386"/>
                  <a:pt x="954" y="386"/>
                </a:cubicBezTo>
                <a:lnTo>
                  <a:pt x="1005" y="386"/>
                </a:lnTo>
                <a:cubicBezTo>
                  <a:pt x="1012" y="386"/>
                  <a:pt x="1018" y="383"/>
                  <a:pt x="1023" y="378"/>
                </a:cubicBezTo>
                <a:cubicBezTo>
                  <a:pt x="1028" y="373"/>
                  <a:pt x="1031" y="367"/>
                  <a:pt x="1031" y="360"/>
                </a:cubicBezTo>
                <a:close/>
                <a:moveTo>
                  <a:pt x="1340" y="309"/>
                </a:moveTo>
                <a:lnTo>
                  <a:pt x="1340" y="1339"/>
                </a:lnTo>
                <a:cubicBezTo>
                  <a:pt x="1340" y="1367"/>
                  <a:pt x="1330" y="1391"/>
                  <a:pt x="1309" y="1412"/>
                </a:cubicBezTo>
                <a:cubicBezTo>
                  <a:pt x="1289" y="1432"/>
                  <a:pt x="1265" y="1442"/>
                  <a:pt x="1237" y="1442"/>
                </a:cubicBezTo>
                <a:lnTo>
                  <a:pt x="103" y="1442"/>
                </a:lnTo>
                <a:cubicBezTo>
                  <a:pt x="76" y="1442"/>
                  <a:pt x="51" y="1432"/>
                  <a:pt x="31" y="1412"/>
                </a:cubicBezTo>
                <a:cubicBezTo>
                  <a:pt x="11" y="1391"/>
                  <a:pt x="0" y="1367"/>
                  <a:pt x="0" y="1339"/>
                </a:cubicBezTo>
                <a:lnTo>
                  <a:pt x="0" y="309"/>
                </a:lnTo>
                <a:cubicBezTo>
                  <a:pt x="0" y="281"/>
                  <a:pt x="11" y="257"/>
                  <a:pt x="31" y="236"/>
                </a:cubicBezTo>
                <a:cubicBezTo>
                  <a:pt x="51" y="216"/>
                  <a:pt x="76" y="206"/>
                  <a:pt x="103" y="206"/>
                </a:cubicBezTo>
                <a:lnTo>
                  <a:pt x="207" y="206"/>
                </a:lnTo>
                <a:lnTo>
                  <a:pt x="207" y="128"/>
                </a:lnTo>
                <a:cubicBezTo>
                  <a:pt x="207" y="93"/>
                  <a:pt x="219" y="63"/>
                  <a:pt x="244" y="37"/>
                </a:cubicBezTo>
                <a:cubicBezTo>
                  <a:pt x="270" y="12"/>
                  <a:pt x="300" y="0"/>
                  <a:pt x="335" y="0"/>
                </a:cubicBezTo>
                <a:lnTo>
                  <a:pt x="387" y="0"/>
                </a:lnTo>
                <a:cubicBezTo>
                  <a:pt x="422" y="0"/>
                  <a:pt x="453" y="12"/>
                  <a:pt x="478" y="37"/>
                </a:cubicBezTo>
                <a:cubicBezTo>
                  <a:pt x="503" y="63"/>
                  <a:pt x="516" y="93"/>
                  <a:pt x="516" y="128"/>
                </a:cubicBezTo>
                <a:lnTo>
                  <a:pt x="516" y="206"/>
                </a:lnTo>
                <a:lnTo>
                  <a:pt x="825" y="206"/>
                </a:lnTo>
                <a:lnTo>
                  <a:pt x="825" y="128"/>
                </a:lnTo>
                <a:cubicBezTo>
                  <a:pt x="825" y="93"/>
                  <a:pt x="837" y="63"/>
                  <a:pt x="863" y="37"/>
                </a:cubicBezTo>
                <a:cubicBezTo>
                  <a:pt x="888" y="12"/>
                  <a:pt x="918" y="0"/>
                  <a:pt x="954" y="0"/>
                </a:cubicBezTo>
                <a:lnTo>
                  <a:pt x="1005" y="0"/>
                </a:lnTo>
                <a:cubicBezTo>
                  <a:pt x="1041" y="0"/>
                  <a:pt x="1071" y="12"/>
                  <a:pt x="1096" y="37"/>
                </a:cubicBezTo>
                <a:cubicBezTo>
                  <a:pt x="1121" y="63"/>
                  <a:pt x="1134" y="93"/>
                  <a:pt x="1134" y="128"/>
                </a:cubicBezTo>
                <a:lnTo>
                  <a:pt x="1134" y="206"/>
                </a:lnTo>
                <a:lnTo>
                  <a:pt x="1237" y="206"/>
                </a:lnTo>
                <a:cubicBezTo>
                  <a:pt x="1265" y="206"/>
                  <a:pt x="1289" y="216"/>
                  <a:pt x="1309" y="236"/>
                </a:cubicBezTo>
                <a:cubicBezTo>
                  <a:pt x="1330" y="257"/>
                  <a:pt x="1340" y="281"/>
                  <a:pt x="1340" y="309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5EA7D903-0707-42F1-BB21-C544264EBAE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242537" y="2942993"/>
            <a:ext cx="509333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>
                <a:latin typeface="Segoe UI" pitchFamily="34" charset="0"/>
                <a:cs typeface="Segoe UI" pitchFamily="34" charset="0"/>
              </a:rPr>
              <a:t>30</a:t>
            </a:r>
            <a:r>
              <a:rPr lang="en-US" sz="120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.03.2018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C1B966-D4FD-45D1-B42F-C7FEF9EE8B68}"/>
              </a:ext>
            </a:extLst>
          </p:cNvPr>
          <p:cNvSpPr txBox="1"/>
          <p:nvPr/>
        </p:nvSpPr>
        <p:spPr>
          <a:xfrm>
            <a:off x="1176990" y="2700958"/>
            <a:ext cx="458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>
                <a:solidFill>
                  <a:schemeClr val="bg1"/>
                </a:solidFill>
              </a:rPr>
              <a:t>Ende</a:t>
            </a:r>
          </a:p>
        </p:txBody>
      </p:sp>
      <p:sp>
        <p:nvSpPr>
          <p:cNvPr id="47" name="Calendar Icon">
            <a:extLst>
              <a:ext uri="{FF2B5EF4-FFF2-40B4-BE49-F238E27FC236}">
                <a16:creationId xmlns:a16="http://schemas.microsoft.com/office/drawing/2014/main" id="{D1D4097A-7B45-4383-B7E9-9DD1A97BD4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34208" y="2978125"/>
            <a:ext cx="149965" cy="160618"/>
          </a:xfrm>
          <a:custGeom>
            <a:avLst/>
            <a:gdLst>
              <a:gd name="T0" fmla="*/ 335 w 1340"/>
              <a:gd name="T1" fmla="*/ 1339 h 1442"/>
              <a:gd name="T2" fmla="*/ 103 w 1340"/>
              <a:gd name="T3" fmla="*/ 1107 h 1442"/>
              <a:gd name="T4" fmla="*/ 387 w 1340"/>
              <a:gd name="T5" fmla="*/ 1339 h 1442"/>
              <a:gd name="T6" fmla="*/ 644 w 1340"/>
              <a:gd name="T7" fmla="*/ 1107 h 1442"/>
              <a:gd name="T8" fmla="*/ 387 w 1340"/>
              <a:gd name="T9" fmla="*/ 1339 h 1442"/>
              <a:gd name="T10" fmla="*/ 335 w 1340"/>
              <a:gd name="T11" fmla="*/ 1056 h 1442"/>
              <a:gd name="T12" fmla="*/ 103 w 1340"/>
              <a:gd name="T13" fmla="*/ 798 h 1442"/>
              <a:gd name="T14" fmla="*/ 387 w 1340"/>
              <a:gd name="T15" fmla="*/ 1056 h 1442"/>
              <a:gd name="T16" fmla="*/ 644 w 1340"/>
              <a:gd name="T17" fmla="*/ 798 h 1442"/>
              <a:gd name="T18" fmla="*/ 387 w 1340"/>
              <a:gd name="T19" fmla="*/ 1056 h 1442"/>
              <a:gd name="T20" fmla="*/ 335 w 1340"/>
              <a:gd name="T21" fmla="*/ 747 h 1442"/>
              <a:gd name="T22" fmla="*/ 103 w 1340"/>
              <a:gd name="T23" fmla="*/ 515 h 1442"/>
              <a:gd name="T24" fmla="*/ 696 w 1340"/>
              <a:gd name="T25" fmla="*/ 1339 h 1442"/>
              <a:gd name="T26" fmla="*/ 954 w 1340"/>
              <a:gd name="T27" fmla="*/ 1107 h 1442"/>
              <a:gd name="T28" fmla="*/ 696 w 1340"/>
              <a:gd name="T29" fmla="*/ 1339 h 1442"/>
              <a:gd name="T30" fmla="*/ 644 w 1340"/>
              <a:gd name="T31" fmla="*/ 747 h 1442"/>
              <a:gd name="T32" fmla="*/ 387 w 1340"/>
              <a:gd name="T33" fmla="*/ 515 h 1442"/>
              <a:gd name="T34" fmla="*/ 1005 w 1340"/>
              <a:gd name="T35" fmla="*/ 1339 h 1442"/>
              <a:gd name="T36" fmla="*/ 1237 w 1340"/>
              <a:gd name="T37" fmla="*/ 1107 h 1442"/>
              <a:gd name="T38" fmla="*/ 1005 w 1340"/>
              <a:gd name="T39" fmla="*/ 1339 h 1442"/>
              <a:gd name="T40" fmla="*/ 954 w 1340"/>
              <a:gd name="T41" fmla="*/ 1056 h 1442"/>
              <a:gd name="T42" fmla="*/ 696 w 1340"/>
              <a:gd name="T43" fmla="*/ 798 h 1442"/>
              <a:gd name="T44" fmla="*/ 413 w 1340"/>
              <a:gd name="T45" fmla="*/ 360 h 1442"/>
              <a:gd name="T46" fmla="*/ 405 w 1340"/>
              <a:gd name="T47" fmla="*/ 110 h 1442"/>
              <a:gd name="T48" fmla="*/ 335 w 1340"/>
              <a:gd name="T49" fmla="*/ 103 h 1442"/>
              <a:gd name="T50" fmla="*/ 310 w 1340"/>
              <a:gd name="T51" fmla="*/ 128 h 1442"/>
              <a:gd name="T52" fmla="*/ 317 w 1340"/>
              <a:gd name="T53" fmla="*/ 378 h 1442"/>
              <a:gd name="T54" fmla="*/ 387 w 1340"/>
              <a:gd name="T55" fmla="*/ 386 h 1442"/>
              <a:gd name="T56" fmla="*/ 413 w 1340"/>
              <a:gd name="T57" fmla="*/ 360 h 1442"/>
              <a:gd name="T58" fmla="*/ 1237 w 1340"/>
              <a:gd name="T59" fmla="*/ 1056 h 1442"/>
              <a:gd name="T60" fmla="*/ 1005 w 1340"/>
              <a:gd name="T61" fmla="*/ 798 h 1442"/>
              <a:gd name="T62" fmla="*/ 696 w 1340"/>
              <a:gd name="T63" fmla="*/ 747 h 1442"/>
              <a:gd name="T64" fmla="*/ 954 w 1340"/>
              <a:gd name="T65" fmla="*/ 515 h 1442"/>
              <a:gd name="T66" fmla="*/ 696 w 1340"/>
              <a:gd name="T67" fmla="*/ 747 h 1442"/>
              <a:gd name="T68" fmla="*/ 1237 w 1340"/>
              <a:gd name="T69" fmla="*/ 747 h 1442"/>
              <a:gd name="T70" fmla="*/ 1005 w 1340"/>
              <a:gd name="T71" fmla="*/ 515 h 1442"/>
              <a:gd name="T72" fmla="*/ 1031 w 1340"/>
              <a:gd name="T73" fmla="*/ 360 h 1442"/>
              <a:gd name="T74" fmla="*/ 1023 w 1340"/>
              <a:gd name="T75" fmla="*/ 110 h 1442"/>
              <a:gd name="T76" fmla="*/ 954 w 1340"/>
              <a:gd name="T77" fmla="*/ 103 h 1442"/>
              <a:gd name="T78" fmla="*/ 928 w 1340"/>
              <a:gd name="T79" fmla="*/ 128 h 1442"/>
              <a:gd name="T80" fmla="*/ 936 w 1340"/>
              <a:gd name="T81" fmla="*/ 378 h 1442"/>
              <a:gd name="T82" fmla="*/ 1005 w 1340"/>
              <a:gd name="T83" fmla="*/ 386 h 1442"/>
              <a:gd name="T84" fmla="*/ 1031 w 1340"/>
              <a:gd name="T85" fmla="*/ 360 h 1442"/>
              <a:gd name="T86" fmla="*/ 1340 w 1340"/>
              <a:gd name="T87" fmla="*/ 1339 h 1442"/>
              <a:gd name="T88" fmla="*/ 1237 w 1340"/>
              <a:gd name="T89" fmla="*/ 1442 h 1442"/>
              <a:gd name="T90" fmla="*/ 31 w 1340"/>
              <a:gd name="T91" fmla="*/ 1412 h 1442"/>
              <a:gd name="T92" fmla="*/ 0 w 1340"/>
              <a:gd name="T93" fmla="*/ 309 h 1442"/>
              <a:gd name="T94" fmla="*/ 103 w 1340"/>
              <a:gd name="T95" fmla="*/ 206 h 1442"/>
              <a:gd name="T96" fmla="*/ 207 w 1340"/>
              <a:gd name="T97" fmla="*/ 128 h 1442"/>
              <a:gd name="T98" fmla="*/ 335 w 1340"/>
              <a:gd name="T99" fmla="*/ 0 h 1442"/>
              <a:gd name="T100" fmla="*/ 478 w 1340"/>
              <a:gd name="T101" fmla="*/ 37 h 1442"/>
              <a:gd name="T102" fmla="*/ 516 w 1340"/>
              <a:gd name="T103" fmla="*/ 206 h 1442"/>
              <a:gd name="T104" fmla="*/ 825 w 1340"/>
              <a:gd name="T105" fmla="*/ 128 h 1442"/>
              <a:gd name="T106" fmla="*/ 954 w 1340"/>
              <a:gd name="T107" fmla="*/ 0 h 1442"/>
              <a:gd name="T108" fmla="*/ 1096 w 1340"/>
              <a:gd name="T109" fmla="*/ 37 h 1442"/>
              <a:gd name="T110" fmla="*/ 1134 w 1340"/>
              <a:gd name="T111" fmla="*/ 206 h 1442"/>
              <a:gd name="T112" fmla="*/ 1309 w 1340"/>
              <a:gd name="T113" fmla="*/ 236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40" h="1442">
                <a:moveTo>
                  <a:pt x="103" y="1339"/>
                </a:moveTo>
                <a:lnTo>
                  <a:pt x="335" y="1339"/>
                </a:lnTo>
                <a:lnTo>
                  <a:pt x="335" y="1107"/>
                </a:lnTo>
                <a:lnTo>
                  <a:pt x="103" y="1107"/>
                </a:lnTo>
                <a:lnTo>
                  <a:pt x="103" y="1339"/>
                </a:lnTo>
                <a:close/>
                <a:moveTo>
                  <a:pt x="387" y="1339"/>
                </a:moveTo>
                <a:lnTo>
                  <a:pt x="644" y="1339"/>
                </a:lnTo>
                <a:lnTo>
                  <a:pt x="644" y="1107"/>
                </a:lnTo>
                <a:lnTo>
                  <a:pt x="387" y="1107"/>
                </a:lnTo>
                <a:lnTo>
                  <a:pt x="387" y="1339"/>
                </a:lnTo>
                <a:close/>
                <a:moveTo>
                  <a:pt x="103" y="1056"/>
                </a:moveTo>
                <a:lnTo>
                  <a:pt x="335" y="1056"/>
                </a:lnTo>
                <a:lnTo>
                  <a:pt x="335" y="798"/>
                </a:lnTo>
                <a:lnTo>
                  <a:pt x="103" y="798"/>
                </a:lnTo>
                <a:lnTo>
                  <a:pt x="103" y="1056"/>
                </a:lnTo>
                <a:close/>
                <a:moveTo>
                  <a:pt x="387" y="1056"/>
                </a:moveTo>
                <a:lnTo>
                  <a:pt x="644" y="1056"/>
                </a:lnTo>
                <a:lnTo>
                  <a:pt x="644" y="798"/>
                </a:lnTo>
                <a:lnTo>
                  <a:pt x="387" y="798"/>
                </a:lnTo>
                <a:lnTo>
                  <a:pt x="387" y="1056"/>
                </a:lnTo>
                <a:close/>
                <a:moveTo>
                  <a:pt x="103" y="747"/>
                </a:moveTo>
                <a:lnTo>
                  <a:pt x="335" y="747"/>
                </a:lnTo>
                <a:lnTo>
                  <a:pt x="335" y="515"/>
                </a:lnTo>
                <a:lnTo>
                  <a:pt x="103" y="515"/>
                </a:lnTo>
                <a:lnTo>
                  <a:pt x="103" y="747"/>
                </a:lnTo>
                <a:close/>
                <a:moveTo>
                  <a:pt x="696" y="1339"/>
                </a:moveTo>
                <a:lnTo>
                  <a:pt x="954" y="1339"/>
                </a:lnTo>
                <a:lnTo>
                  <a:pt x="954" y="1107"/>
                </a:lnTo>
                <a:lnTo>
                  <a:pt x="696" y="1107"/>
                </a:lnTo>
                <a:lnTo>
                  <a:pt x="696" y="1339"/>
                </a:lnTo>
                <a:close/>
                <a:moveTo>
                  <a:pt x="387" y="747"/>
                </a:moveTo>
                <a:lnTo>
                  <a:pt x="644" y="747"/>
                </a:lnTo>
                <a:lnTo>
                  <a:pt x="644" y="515"/>
                </a:lnTo>
                <a:lnTo>
                  <a:pt x="387" y="515"/>
                </a:lnTo>
                <a:lnTo>
                  <a:pt x="387" y="747"/>
                </a:lnTo>
                <a:close/>
                <a:moveTo>
                  <a:pt x="1005" y="1339"/>
                </a:moveTo>
                <a:lnTo>
                  <a:pt x="1237" y="1339"/>
                </a:lnTo>
                <a:lnTo>
                  <a:pt x="1237" y="1107"/>
                </a:lnTo>
                <a:lnTo>
                  <a:pt x="1005" y="1107"/>
                </a:lnTo>
                <a:lnTo>
                  <a:pt x="1005" y="1339"/>
                </a:lnTo>
                <a:close/>
                <a:moveTo>
                  <a:pt x="696" y="1056"/>
                </a:moveTo>
                <a:lnTo>
                  <a:pt x="954" y="1056"/>
                </a:lnTo>
                <a:lnTo>
                  <a:pt x="954" y="798"/>
                </a:lnTo>
                <a:lnTo>
                  <a:pt x="696" y="798"/>
                </a:lnTo>
                <a:lnTo>
                  <a:pt x="696" y="1056"/>
                </a:lnTo>
                <a:close/>
                <a:moveTo>
                  <a:pt x="413" y="360"/>
                </a:moveTo>
                <a:lnTo>
                  <a:pt x="413" y="128"/>
                </a:lnTo>
                <a:cubicBezTo>
                  <a:pt x="413" y="121"/>
                  <a:pt x="410" y="115"/>
                  <a:pt x="405" y="110"/>
                </a:cubicBezTo>
                <a:cubicBezTo>
                  <a:pt x="400" y="105"/>
                  <a:pt x="394" y="103"/>
                  <a:pt x="387" y="103"/>
                </a:cubicBezTo>
                <a:lnTo>
                  <a:pt x="335" y="103"/>
                </a:lnTo>
                <a:cubicBezTo>
                  <a:pt x="328" y="103"/>
                  <a:pt x="322" y="105"/>
                  <a:pt x="317" y="110"/>
                </a:cubicBezTo>
                <a:cubicBezTo>
                  <a:pt x="312" y="115"/>
                  <a:pt x="310" y="121"/>
                  <a:pt x="310" y="128"/>
                </a:cubicBezTo>
                <a:lnTo>
                  <a:pt x="310" y="360"/>
                </a:lnTo>
                <a:cubicBezTo>
                  <a:pt x="310" y="367"/>
                  <a:pt x="312" y="373"/>
                  <a:pt x="317" y="378"/>
                </a:cubicBezTo>
                <a:cubicBezTo>
                  <a:pt x="322" y="383"/>
                  <a:pt x="328" y="386"/>
                  <a:pt x="335" y="386"/>
                </a:cubicBezTo>
                <a:lnTo>
                  <a:pt x="387" y="386"/>
                </a:lnTo>
                <a:cubicBezTo>
                  <a:pt x="394" y="386"/>
                  <a:pt x="400" y="383"/>
                  <a:pt x="405" y="378"/>
                </a:cubicBezTo>
                <a:cubicBezTo>
                  <a:pt x="410" y="373"/>
                  <a:pt x="413" y="367"/>
                  <a:pt x="413" y="360"/>
                </a:cubicBezTo>
                <a:close/>
                <a:moveTo>
                  <a:pt x="1005" y="1056"/>
                </a:moveTo>
                <a:lnTo>
                  <a:pt x="1237" y="1056"/>
                </a:lnTo>
                <a:lnTo>
                  <a:pt x="1237" y="798"/>
                </a:lnTo>
                <a:lnTo>
                  <a:pt x="1005" y="798"/>
                </a:lnTo>
                <a:lnTo>
                  <a:pt x="1005" y="1056"/>
                </a:lnTo>
                <a:close/>
                <a:moveTo>
                  <a:pt x="696" y="747"/>
                </a:moveTo>
                <a:lnTo>
                  <a:pt x="954" y="747"/>
                </a:lnTo>
                <a:lnTo>
                  <a:pt x="954" y="515"/>
                </a:lnTo>
                <a:lnTo>
                  <a:pt x="696" y="515"/>
                </a:lnTo>
                <a:lnTo>
                  <a:pt x="696" y="747"/>
                </a:lnTo>
                <a:close/>
                <a:moveTo>
                  <a:pt x="1005" y="747"/>
                </a:moveTo>
                <a:lnTo>
                  <a:pt x="1237" y="747"/>
                </a:lnTo>
                <a:lnTo>
                  <a:pt x="1237" y="515"/>
                </a:lnTo>
                <a:lnTo>
                  <a:pt x="1005" y="515"/>
                </a:lnTo>
                <a:lnTo>
                  <a:pt x="1005" y="747"/>
                </a:lnTo>
                <a:close/>
                <a:moveTo>
                  <a:pt x="1031" y="360"/>
                </a:moveTo>
                <a:lnTo>
                  <a:pt x="1031" y="128"/>
                </a:lnTo>
                <a:cubicBezTo>
                  <a:pt x="1031" y="121"/>
                  <a:pt x="1028" y="115"/>
                  <a:pt x="1023" y="110"/>
                </a:cubicBezTo>
                <a:cubicBezTo>
                  <a:pt x="1018" y="105"/>
                  <a:pt x="1012" y="103"/>
                  <a:pt x="1005" y="103"/>
                </a:cubicBezTo>
                <a:lnTo>
                  <a:pt x="954" y="103"/>
                </a:lnTo>
                <a:cubicBezTo>
                  <a:pt x="947" y="103"/>
                  <a:pt x="941" y="105"/>
                  <a:pt x="936" y="110"/>
                </a:cubicBezTo>
                <a:cubicBezTo>
                  <a:pt x="930" y="115"/>
                  <a:pt x="928" y="121"/>
                  <a:pt x="928" y="128"/>
                </a:cubicBezTo>
                <a:lnTo>
                  <a:pt x="928" y="360"/>
                </a:lnTo>
                <a:cubicBezTo>
                  <a:pt x="928" y="367"/>
                  <a:pt x="930" y="373"/>
                  <a:pt x="936" y="378"/>
                </a:cubicBezTo>
                <a:cubicBezTo>
                  <a:pt x="941" y="383"/>
                  <a:pt x="947" y="386"/>
                  <a:pt x="954" y="386"/>
                </a:cubicBezTo>
                <a:lnTo>
                  <a:pt x="1005" y="386"/>
                </a:lnTo>
                <a:cubicBezTo>
                  <a:pt x="1012" y="386"/>
                  <a:pt x="1018" y="383"/>
                  <a:pt x="1023" y="378"/>
                </a:cubicBezTo>
                <a:cubicBezTo>
                  <a:pt x="1028" y="373"/>
                  <a:pt x="1031" y="367"/>
                  <a:pt x="1031" y="360"/>
                </a:cubicBezTo>
                <a:close/>
                <a:moveTo>
                  <a:pt x="1340" y="309"/>
                </a:moveTo>
                <a:lnTo>
                  <a:pt x="1340" y="1339"/>
                </a:lnTo>
                <a:cubicBezTo>
                  <a:pt x="1340" y="1367"/>
                  <a:pt x="1330" y="1391"/>
                  <a:pt x="1309" y="1412"/>
                </a:cubicBezTo>
                <a:cubicBezTo>
                  <a:pt x="1289" y="1432"/>
                  <a:pt x="1265" y="1442"/>
                  <a:pt x="1237" y="1442"/>
                </a:cubicBezTo>
                <a:lnTo>
                  <a:pt x="103" y="1442"/>
                </a:lnTo>
                <a:cubicBezTo>
                  <a:pt x="76" y="1442"/>
                  <a:pt x="51" y="1432"/>
                  <a:pt x="31" y="1412"/>
                </a:cubicBezTo>
                <a:cubicBezTo>
                  <a:pt x="11" y="1391"/>
                  <a:pt x="0" y="1367"/>
                  <a:pt x="0" y="1339"/>
                </a:cubicBezTo>
                <a:lnTo>
                  <a:pt x="0" y="309"/>
                </a:lnTo>
                <a:cubicBezTo>
                  <a:pt x="0" y="281"/>
                  <a:pt x="11" y="257"/>
                  <a:pt x="31" y="236"/>
                </a:cubicBezTo>
                <a:cubicBezTo>
                  <a:pt x="51" y="216"/>
                  <a:pt x="76" y="206"/>
                  <a:pt x="103" y="206"/>
                </a:cubicBezTo>
                <a:lnTo>
                  <a:pt x="207" y="206"/>
                </a:lnTo>
                <a:lnTo>
                  <a:pt x="207" y="128"/>
                </a:lnTo>
                <a:cubicBezTo>
                  <a:pt x="207" y="93"/>
                  <a:pt x="219" y="63"/>
                  <a:pt x="244" y="37"/>
                </a:cubicBezTo>
                <a:cubicBezTo>
                  <a:pt x="270" y="12"/>
                  <a:pt x="300" y="0"/>
                  <a:pt x="335" y="0"/>
                </a:cubicBezTo>
                <a:lnTo>
                  <a:pt x="387" y="0"/>
                </a:lnTo>
                <a:cubicBezTo>
                  <a:pt x="422" y="0"/>
                  <a:pt x="453" y="12"/>
                  <a:pt x="478" y="37"/>
                </a:cubicBezTo>
                <a:cubicBezTo>
                  <a:pt x="503" y="63"/>
                  <a:pt x="516" y="93"/>
                  <a:pt x="516" y="128"/>
                </a:cubicBezTo>
                <a:lnTo>
                  <a:pt x="516" y="206"/>
                </a:lnTo>
                <a:lnTo>
                  <a:pt x="825" y="206"/>
                </a:lnTo>
                <a:lnTo>
                  <a:pt x="825" y="128"/>
                </a:lnTo>
                <a:cubicBezTo>
                  <a:pt x="825" y="93"/>
                  <a:pt x="837" y="63"/>
                  <a:pt x="863" y="37"/>
                </a:cubicBezTo>
                <a:cubicBezTo>
                  <a:pt x="888" y="12"/>
                  <a:pt x="918" y="0"/>
                  <a:pt x="954" y="0"/>
                </a:cubicBezTo>
                <a:lnTo>
                  <a:pt x="1005" y="0"/>
                </a:lnTo>
                <a:cubicBezTo>
                  <a:pt x="1041" y="0"/>
                  <a:pt x="1071" y="12"/>
                  <a:pt x="1096" y="37"/>
                </a:cubicBezTo>
                <a:cubicBezTo>
                  <a:pt x="1121" y="63"/>
                  <a:pt x="1134" y="93"/>
                  <a:pt x="1134" y="128"/>
                </a:cubicBezTo>
                <a:lnTo>
                  <a:pt x="1134" y="206"/>
                </a:lnTo>
                <a:lnTo>
                  <a:pt x="1237" y="206"/>
                </a:lnTo>
                <a:cubicBezTo>
                  <a:pt x="1265" y="206"/>
                  <a:pt x="1289" y="216"/>
                  <a:pt x="1309" y="236"/>
                </a:cubicBezTo>
                <a:cubicBezTo>
                  <a:pt x="1330" y="257"/>
                  <a:pt x="1340" y="281"/>
                  <a:pt x="1340" y="309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37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4780b15-9ef9-4f76-88b7-2db58aa6c0e5" Revision="1" Stencil="09ee8e29-8a48-4e3d-a569-7c1ba11c2e3d" StencilVersion="1.0"/>
</Control>
</file>

<file path=customXml/item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a8228fbb-75bd-4c77-a300-d6dad406b8d4" Revision="1" Stencil="09ee8e29-8a48-4e3d-a569-7c1ba11c2e3d" StencilVersion="1.0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A3F7D7BE-87EE-4143-8296-ACD561ABCF5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4BC5588-4AFB-494D-AB86-918455CACC8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2F63AC9-6727-4EEE-AF30-6E2E0DAD9B0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0BA1EB9-481E-45C8-A605-B56A0B99758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C76BB47-9CC5-48E3-8D1E-1682BF2CA68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6A86C2F-D6BC-44E0-B86F-A181FA1663F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E7144F4-847C-454B-BEA1-C5B75D89EE8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CE1FAA4-ED4C-4BF8-B64A-C4FE09CD240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DBE5AEB-2FB9-4941-B0E8-F73C8E7E7BF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BAD5F25-93A4-4F7F-B6BD-D7D278D71A8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AED092B-F40A-4A56-96B1-9AA2D8FB079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178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ANewPC</dc:creator>
  <cp:lastModifiedBy>ANewPC</cp:lastModifiedBy>
  <cp:revision>137</cp:revision>
  <dcterms:created xsi:type="dcterms:W3CDTF">2017-11-12T13:20:31Z</dcterms:created>
  <dcterms:modified xsi:type="dcterms:W3CDTF">2019-02-19T22:54:15Z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