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5C7933-2C26-43CC-A167-EE0E5B2B0B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2DCE46-95E1-4A23-A28A-81D7A0CD69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7249B7-A4E3-4384-A02F-8B0B658555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020560-5004-40FB-8C1C-5B72D46414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60D8CE-81A9-4346-ABC2-76A16B3F6A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B4D719-B8F1-4DAA-9A5B-9C958FE10D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964310-CB10-4CE2-B495-42D686C1A3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A7F896-B263-401F-903A-6A80ACC191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629B54-5CE8-4EF1-AF46-2DA15ACEEC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B96295-64E4-4E02-87CD-1746163F54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2E2CD7-D49D-4A61-B82D-5F0FC0D1F5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E0D743-BC5B-486B-8ED7-445D4FCAB8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0E5A45-D688-40EE-AB5D-7292925592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8CB4CE-FD8D-4A0E-9C51-0794782D77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A25E60-7E71-412F-A068-D923453BBD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2FF555-56FF-43B7-9288-0DD4C04A65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FE454F-C401-437E-942A-764B4F8569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9D045-3DA1-4F7B-82CC-0EC251BBC2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2EB21F-C3D0-4F0F-AFE8-F0442DDC77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7D5432-643E-4F80-9FCF-986CDA67BC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863DE-F008-47CA-B812-F911BA95EF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45260B-A240-4940-A1C7-2274DDCAA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87ACFD-2E71-4701-8914-001629F2DB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9D4093-A132-4DE8-9803-2619C912E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0F5308DB-EC43-4ABB-B0A9-1109346787E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37BF437B-4B94-4326-A48A-41812E95EF1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458000"/>
            <a:ext cx="9000000" cy="14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High Speed SerDes Transmitters</a:t>
            </a:r>
            <a:br>
              <a:rPr sz="3300"/>
            </a:b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and</a:t>
            </a:r>
            <a:br>
              <a:rPr sz="3300"/>
            </a:b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IC Design Automation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543800" y="3492000"/>
            <a:ext cx="228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dd4100"/>
                </a:solidFill>
                <a:latin typeface="Arial"/>
              </a:rPr>
              <a:t>Dan Fiumara</a:t>
            </a:r>
            <a:endParaRPr b="0" lang="en-US" sz="21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IC Design Automation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Many aspects of this SerDes transmitter design were automated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Generators (code defined schematics)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Optimization loop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is ground breaking!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Analog IC Automation </a:t>
            </a:r>
            <a:br>
              <a:rPr sz="2400"/>
            </a:b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is hard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767840" y="1910880"/>
            <a:ext cx="3918960" cy="37591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06B0D2-58E7-4785-9993-27FC7FCF1EF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IC Design Automation – Surrogate Models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Spice simulation is SLOW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EM Simulation is SLOWER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Iterating on designs takes too much time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Can we approximate the simulator’s results with a deep neural network?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55760" y="1371600"/>
            <a:ext cx="7331040" cy="3200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59F906-22C9-4971-A6AD-3E3064968DE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IC Design Automation – Inverse Design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28600" y="9144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Humans design intuitive shapes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What does the OPTIMAL shape look like?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2743200" cy="3172680"/>
          </a:xfrm>
          <a:prstGeom prst="rect">
            <a:avLst/>
          </a:prstGeom>
          <a:ln w="1800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572000" y="2743200"/>
            <a:ext cx="4566240" cy="2887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5FA1F6-99A5-4FDC-9D90-C653AD9DA5A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Same as report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311634-5DD1-4512-AAEC-ECC061BB420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The Need for High Speed Links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AI/ML workloads are increasingly expensive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Datacenters deploy thousands and thousands of GPU’s to train and run LLM’s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need a way to communicate between compute with very low latency to orchestrate these resources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29200" y="3105720"/>
            <a:ext cx="4114800" cy="2564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4BDB02-AC94-4CE1-842D-052B41BC04B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Communication Interfaces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Parallel Data Bus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Simple to implement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Very high speed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What is the tradeoff?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I/O is more expensive than transistors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Parallel data bus spends lots of I/O for speed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Transistors are cheap!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Can we use transistors to save I/O?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821640" y="685800"/>
            <a:ext cx="3236760" cy="2648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1004DE-85D9-427E-A863-A7825B38BA6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Serial Link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Serial Communication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Spend less on I/O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Require our infrastructure to be fast (very fast)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need to communicate for highly parallel workloads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Our data is parallel at execution time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can </a:t>
            </a:r>
            <a:r>
              <a:rPr b="1" lang="en-US" sz="2400" spc="-1" strike="noStrike">
                <a:solidFill>
                  <a:srgbClr val="009bdd"/>
                </a:solidFill>
                <a:latin typeface="Arial"/>
              </a:rPr>
              <a:t>Ser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ialize the data, transmit, receive, then </a:t>
            </a:r>
            <a:r>
              <a:rPr b="1" lang="en-US" sz="2400" spc="-1" strike="noStrike">
                <a:solidFill>
                  <a:srgbClr val="009bdd"/>
                </a:solidFill>
                <a:latin typeface="Arial"/>
              </a:rPr>
              <a:t>Des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erialize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Increase the Shoreline Bandwidth Density of our link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D4C918-01BF-4E8A-8B61-27FCDD6555B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SerDes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Serializing parallel data (at high speeds)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How do we operate a circuit very fast? (clock generation)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i="1" lang="en-US" sz="2400" spc="-1" strike="noStrike">
                <a:solidFill>
                  <a:srgbClr val="009bdd"/>
                </a:solidFill>
                <a:latin typeface="Arial"/>
              </a:rPr>
              <a:t>F</a:t>
            </a:r>
            <a:r>
              <a:rPr b="0" i="1" lang="en-US" sz="2400" spc="-1" strike="noStrike" baseline="-8000">
                <a:solidFill>
                  <a:srgbClr val="009bdd"/>
                </a:solidFill>
                <a:latin typeface="Arial"/>
              </a:rPr>
              <a:t>max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of a modern transistor is ~300GHz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Becomes unstable long before 300GHz though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143000" y="2108160"/>
            <a:ext cx="7772400" cy="3441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D42E4A-AE2C-46D0-A381-30F7A4C32BD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SerDes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can use basic digital circuit building blocks to serialize our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-102960" y="1842480"/>
            <a:ext cx="10254960" cy="27295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ED8280-0D6B-4487-BD2F-F761E5B295F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SerDes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Peaking structures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How can we compensate for parasitic capacitance?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We can utilize inductive peaking structures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28600" y="2514600"/>
            <a:ext cx="6172200" cy="3096360"/>
          </a:xfrm>
          <a:prstGeom prst="rect">
            <a:avLst/>
          </a:prstGeom>
          <a:ln w="1800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296760" y="2519640"/>
            <a:ext cx="3887280" cy="2509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553B32-6C70-4787-91CA-4CE8166BC2E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Coplanar Waveguides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Once our signal is very high speed (microwave region) we transport it with a waveguide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CPW is a planar transmission line (designed to minimize power loss)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738600" y="2743200"/>
            <a:ext cx="5634000" cy="2538720"/>
          </a:xfrm>
          <a:prstGeom prst="rect">
            <a:avLst/>
          </a:prstGeom>
          <a:ln w="1800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2560" y="3200400"/>
            <a:ext cx="3376440" cy="1818360"/>
          </a:xfrm>
          <a:prstGeom prst="rect">
            <a:avLst/>
          </a:prstGeom>
          <a:ln w="1800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1920240" y="829440"/>
            <a:ext cx="6165360" cy="4768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72C7F6-9411-453B-AE15-D07B682D882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Shoreline Bandwidth Density = Gbps / mm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work achieved ~200 Gbps/mm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01000" y="1828800"/>
            <a:ext cx="8485200" cy="3285000"/>
          </a:xfrm>
          <a:prstGeom prst="rect">
            <a:avLst/>
          </a:prstGeom>
          <a:ln w="1800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57200" y="1963080"/>
            <a:ext cx="10091880" cy="2837520"/>
          </a:xfrm>
          <a:prstGeom prst="rect">
            <a:avLst/>
          </a:prstGeom>
          <a:ln w="1800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28600" y="914400"/>
            <a:ext cx="9580320" cy="4285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F51D10-FC63-4DD9-9A5B-58E6BE418AD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2024-11-18T01:09:38Z</dcterms:created>
  <dc:creator/>
  <dc:description/>
  <dc:language>en-US</dc:language>
  <cp:lastModifiedBy/>
  <dcterms:modified xsi:type="dcterms:W3CDTF">2024-11-18T15:50:03Z</dcterms:modified>
  <cp:revision>24</cp:revision>
  <dc:subject/>
  <dc:title>Blue Curve</dc:title>
</cp:coreProperties>
</file>