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2" r:id="rId4"/>
    <p:sldId id="264" r:id="rId5"/>
    <p:sldId id="266" r:id="rId6"/>
    <p:sldId id="265" r:id="rId7"/>
    <p:sldId id="261" r:id="rId8"/>
    <p:sldId id="258" r:id="rId9"/>
    <p:sldId id="263" r:id="rId10"/>
    <p:sldId id="26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FD686-2F45-411B-A8F7-50C4F5F3AA6B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441EB-F407-4ED4-B7D2-497BAFCB7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11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441EB-F407-4ED4-B7D2-497BAFCB70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550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441EB-F407-4ED4-B7D2-497BAFCB70F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546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441EB-F407-4ED4-B7D2-497BAFCB70F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079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441EB-F407-4ED4-B7D2-497BAFCB70F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92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441EB-F407-4ED4-B7D2-497BAFCB70F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85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441EB-F407-4ED4-B7D2-497BAFCB70F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391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441EB-F407-4ED4-B7D2-497BAFCB70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470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441EB-F407-4ED4-B7D2-497BAFCB70F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894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441EB-F407-4ED4-B7D2-497BAFCB70F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890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441EB-F407-4ED4-B7D2-497BAFCB70F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19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271A7-6749-4A8B-B202-70D824589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36A0D2-2276-4A4F-B9EA-2290BAE08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7E609-C28C-448F-BD3E-E5571ADA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64E-49BC-45E3-878D-53156DFA855E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24D8D2-8F76-4F3C-AB79-A4AA832A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91788A-A65A-4BA6-B350-A581BF76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B6F4-614D-445C-AF8E-9FDF9A5B4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68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7FD0B-C9CB-4D6D-9AD0-3B7F52DD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204D2D-30B4-4B01-80C8-D9F340748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26D82B-C8B2-4996-BD7A-5F8B3159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64E-49BC-45E3-878D-53156DFA855E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F3D836-8194-435B-954C-C9D3A3A6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172EEE-A12C-4E1A-98C4-F576E8FA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B6F4-614D-445C-AF8E-9FDF9A5B4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57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D817B4C-B81C-48DC-9EFB-322B7984C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42CC62-CBA5-4457-BF28-386A21785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38ACE6-34F7-45D3-A25A-A94F9D55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64E-49BC-45E3-878D-53156DFA855E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2B889E-9209-40F2-B57B-32313F62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EED03F-FF26-4280-A371-E7C7C639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B6F4-614D-445C-AF8E-9FDF9A5B4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52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CEEA7-A7D4-41B1-9C1A-BF38F170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02212B-AF19-42E5-9D64-82959DB8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4E6D2B-76B3-45F6-AD2A-B93FFC38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64E-49BC-45E3-878D-53156DFA855E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67AD2B-7C7B-427D-AD1D-7586821B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A8204B-1D67-47B5-BC9E-F2F796E6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B6F4-614D-445C-AF8E-9FDF9A5B4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40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8C7A31-DC99-44BF-B697-81904DD8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53F6AE-3392-4725-9C2D-126CE7304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B540C1-C16F-4E72-9BA1-C95E4405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64E-49BC-45E3-878D-53156DFA855E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5097D2-4E17-4D6F-8559-43F75BC6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1B9363-77BF-457F-923F-BC1430A3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B6F4-614D-445C-AF8E-9FDF9A5B4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46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2D818-551B-4EAA-95FE-A868E0E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112A3-3B35-4FDE-9C34-BA392387B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E8FC2F-A59F-4D33-B4B7-4CF84B329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CEA30A-9975-4DFC-9614-ABA94601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64E-49BC-45E3-878D-53156DFA855E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8BB04E-2DBE-446D-95BC-8624F8F5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7D2E08-27F5-4AE2-861E-4B2728C9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B6F4-614D-445C-AF8E-9FDF9A5B4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29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FCD19-4C1E-4CDA-B509-D09A26FB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6C39ED-869C-41F6-8299-436B640A3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2D229E-361F-4718-9C6A-57C96EAFF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B7336FE-3328-47D5-B259-5B14FE49A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EC386F-AC9F-48F4-81CD-7C4D8C73B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03D29CD-9BF3-4445-A905-E216EA19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64E-49BC-45E3-878D-53156DFA855E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53A3F96-441A-40F4-837F-0E4A7E93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6C90F5-CF87-4AB0-995E-55827116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B6F4-614D-445C-AF8E-9FDF9A5B4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53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8993A-25E0-463C-A945-7B298D0E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B4C9D4-9F9B-4270-A68A-0CA4645C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64E-49BC-45E3-878D-53156DFA855E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973EE-E50A-4F4B-8994-030D085C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799510-9B88-4BCD-8934-B7E3CB78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B6F4-614D-445C-AF8E-9FDF9A5B4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89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BFBC40-6CB2-4CC4-A789-E330764C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64E-49BC-45E3-878D-53156DFA855E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C7BEF38-D5E1-4FB1-AEE0-438A4E0E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E3B9FA-52A7-4062-90B8-42D51EB2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B6F4-614D-445C-AF8E-9FDF9A5B4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34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706F6-532A-4599-A625-85E2B578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40B3B-C862-492C-8DE3-8470BB40C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0B92E1-C6F0-42ED-BBC1-895B99589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1D97DC-505D-44DB-A8B0-EC4EB24C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64E-49BC-45E3-878D-53156DFA855E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59DFD4-9584-4B5D-8F44-D242A792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9EBDCC-0A0C-41A9-95CF-E7527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B6F4-614D-445C-AF8E-9FDF9A5B4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50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A56D8-E551-41B6-A383-1771847F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AA4796C-B93A-44D2-B383-2E4297F4A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7C2E9B-CAA7-41BC-BAC8-E26F658E1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F07DF7-C5D9-408B-802D-AEFF231C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64E-49BC-45E3-878D-53156DFA855E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A7C271-F7A3-4B78-B0CD-FF3F52E2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CD67C1-1EB7-44D1-A4AC-57DB38AE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B6F4-614D-445C-AF8E-9FDF9A5B4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17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FED0C-2FCA-4A99-8D22-09C0E8C5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A7910F-CE95-40ED-84FE-7EA93342D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4EBCC-DEDC-4C7A-864B-64788645D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B564E-49BC-45E3-878D-53156DFA855E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A4330F-7F51-47B3-988B-33EB50CCC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02ECD1-4DEA-4552-9188-E32685320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FB6F4-614D-445C-AF8E-9FDF9A5B4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35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elfrog-assets.itch.io/kings-and-pig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1D5B67-F774-423E-B1B7-6B999BC9E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6"/>
          <a:stretch/>
        </p:blipFill>
        <p:spPr>
          <a:xfrm>
            <a:off x="0" y="-128716"/>
            <a:ext cx="12192000" cy="6986716"/>
          </a:xfrm>
          <a:prstGeom prst="rect">
            <a:avLst/>
          </a:prstGeom>
        </p:spPr>
      </p:pic>
      <p:sp>
        <p:nvSpPr>
          <p:cNvPr id="7" name="Прямоугольник 6" title="Наложенное изображение">
            <a:extLst>
              <a:ext uri="{FF2B5EF4-FFF2-40B4-BE49-F238E27FC236}">
                <a16:creationId xmlns:a16="http://schemas.microsoft.com/office/drawing/2014/main" id="{AED0AEC6-3FE2-45B8-85B6-45264283DBF4}"/>
              </a:ext>
            </a:extLst>
          </p:cNvPr>
          <p:cNvSpPr/>
          <p:nvPr/>
        </p:nvSpPr>
        <p:spPr bwMode="ltGray">
          <a:xfrm>
            <a:off x="133350" y="80588"/>
            <a:ext cx="11925300" cy="6574212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7CCDE7-036B-487D-84CC-1A5DF2BA0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0" y="1318336"/>
            <a:ext cx="7073900" cy="739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4EE9AC-EE68-4068-A9B6-CEA3EA022E5C}"/>
              </a:ext>
            </a:extLst>
          </p:cNvPr>
          <p:cNvSpPr txBox="1"/>
          <p:nvPr/>
        </p:nvSpPr>
        <p:spPr>
          <a:xfrm>
            <a:off x="2011362" y="2921168"/>
            <a:ext cx="8169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2</a:t>
            </a:r>
            <a:r>
              <a:rPr lang="en-US" sz="60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D</a:t>
            </a:r>
            <a:r>
              <a:rPr lang="ru-RU" sz="60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en-US" sz="6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Roguelike </a:t>
            </a:r>
            <a:r>
              <a:rPr lang="ru-RU" sz="6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на </a:t>
            </a:r>
            <a:r>
              <a:rPr lang="en-US" sz="6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Pygame</a:t>
            </a:r>
            <a:endParaRPr lang="ru-RU" sz="60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1D5B67-F774-423E-B1B7-6B999BC9E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6"/>
          <a:stretch/>
        </p:blipFill>
        <p:spPr>
          <a:xfrm>
            <a:off x="0" y="-128716"/>
            <a:ext cx="12192000" cy="6986716"/>
          </a:xfrm>
          <a:prstGeom prst="rect">
            <a:avLst/>
          </a:prstGeom>
        </p:spPr>
      </p:pic>
      <p:sp>
        <p:nvSpPr>
          <p:cNvPr id="7" name="Прямоугольник 6" title="Наложенное изображение">
            <a:extLst>
              <a:ext uri="{FF2B5EF4-FFF2-40B4-BE49-F238E27FC236}">
                <a16:creationId xmlns:a16="http://schemas.microsoft.com/office/drawing/2014/main" id="{AED0AEC6-3FE2-45B8-85B6-45264283DBF4}"/>
              </a:ext>
            </a:extLst>
          </p:cNvPr>
          <p:cNvSpPr/>
          <p:nvPr/>
        </p:nvSpPr>
        <p:spPr bwMode="ltGray">
          <a:xfrm>
            <a:off x="133350" y="80588"/>
            <a:ext cx="11925300" cy="6574212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71DDC-02D1-4DA1-8A9F-B57FF34DDD70}"/>
              </a:ext>
            </a:extLst>
          </p:cNvPr>
          <p:cNvSpPr txBox="1"/>
          <p:nvPr/>
        </p:nvSpPr>
        <p:spPr>
          <a:xfrm>
            <a:off x="2537177" y="437638"/>
            <a:ext cx="7117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Спасибо за внимание!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90B997-F54C-4564-9C6F-27549CA06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067" y="2153810"/>
            <a:ext cx="3870417" cy="288522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EB20A6-E903-4D5D-893A-F9D8A9EEC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741" y="3512710"/>
            <a:ext cx="1621716" cy="152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0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1D5B67-F774-423E-B1B7-6B999BC9E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6"/>
          <a:stretch/>
        </p:blipFill>
        <p:spPr>
          <a:xfrm>
            <a:off x="0" y="-128716"/>
            <a:ext cx="12192000" cy="6986716"/>
          </a:xfrm>
          <a:prstGeom prst="rect">
            <a:avLst/>
          </a:prstGeom>
        </p:spPr>
      </p:pic>
      <p:sp>
        <p:nvSpPr>
          <p:cNvPr id="7" name="Прямоугольник 6" title="Наложенное изображение">
            <a:extLst>
              <a:ext uri="{FF2B5EF4-FFF2-40B4-BE49-F238E27FC236}">
                <a16:creationId xmlns:a16="http://schemas.microsoft.com/office/drawing/2014/main" id="{AED0AEC6-3FE2-45B8-85B6-45264283DBF4}"/>
              </a:ext>
            </a:extLst>
          </p:cNvPr>
          <p:cNvSpPr/>
          <p:nvPr/>
        </p:nvSpPr>
        <p:spPr bwMode="ltGray">
          <a:xfrm>
            <a:off x="133350" y="80588"/>
            <a:ext cx="11925300" cy="6574212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71DDC-02D1-4DA1-8A9F-B57FF34DDD70}"/>
              </a:ext>
            </a:extLst>
          </p:cNvPr>
          <p:cNvSpPr txBox="1"/>
          <p:nvPr/>
        </p:nvSpPr>
        <p:spPr>
          <a:xfrm>
            <a:off x="4295421" y="406400"/>
            <a:ext cx="4038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Цели и задачи</a:t>
            </a:r>
            <a:endParaRPr lang="ru-RU" sz="48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2DF71-C85A-41F1-9A8F-2565DB5D175E}"/>
              </a:ext>
            </a:extLst>
          </p:cNvPr>
          <p:cNvSpPr txBox="1"/>
          <p:nvPr/>
        </p:nvSpPr>
        <p:spPr>
          <a:xfrm>
            <a:off x="1004711" y="1563209"/>
            <a:ext cx="1018257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Цель</a:t>
            </a:r>
            <a:r>
              <a:rPr lang="en-US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: </a:t>
            </a:r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создание 2</a:t>
            </a:r>
            <a:r>
              <a:rPr lang="en-US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D </a:t>
            </a:r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игры в жанре </a:t>
            </a:r>
            <a:r>
              <a:rPr lang="en-US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Roguelike</a:t>
            </a:r>
          </a:p>
          <a:p>
            <a:pPr algn="just"/>
            <a:endParaRPr lang="en-US" sz="3500" dirty="0" smtClean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Задачи</a:t>
            </a:r>
            <a:r>
              <a:rPr lang="en-US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:</a:t>
            </a:r>
            <a:endParaRPr lang="ru-RU" sz="3500" dirty="0" smtClean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Выбор спрайтов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chemeClr val="bg1"/>
                </a:solidFill>
                <a:latin typeface="Franklin Gothic Book" panose="020B0503020102020204" pitchFamily="34" charset="0"/>
              </a:rPr>
              <a:t>Создание </a:t>
            </a:r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карт</a:t>
            </a:r>
            <a:endParaRPr lang="en-US" sz="3500" dirty="0" smtClean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Создание архитектуры и логики игры</a:t>
            </a:r>
          </a:p>
          <a:p>
            <a:pPr algn="just"/>
            <a:endParaRPr lang="ru-RU" sz="3500" dirty="0" smtClean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3500" dirty="0" smtClean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35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1D5B67-F774-423E-B1B7-6B999BC9E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6"/>
          <a:stretch/>
        </p:blipFill>
        <p:spPr>
          <a:xfrm>
            <a:off x="0" y="-128716"/>
            <a:ext cx="12192000" cy="6986716"/>
          </a:xfrm>
          <a:prstGeom prst="rect">
            <a:avLst/>
          </a:prstGeom>
        </p:spPr>
      </p:pic>
      <p:sp>
        <p:nvSpPr>
          <p:cNvPr id="7" name="Прямоугольник 6" title="Наложенное изображение">
            <a:extLst>
              <a:ext uri="{FF2B5EF4-FFF2-40B4-BE49-F238E27FC236}">
                <a16:creationId xmlns:a16="http://schemas.microsoft.com/office/drawing/2014/main" id="{AED0AEC6-3FE2-45B8-85B6-45264283DBF4}"/>
              </a:ext>
            </a:extLst>
          </p:cNvPr>
          <p:cNvSpPr/>
          <p:nvPr/>
        </p:nvSpPr>
        <p:spPr bwMode="ltGray">
          <a:xfrm>
            <a:off x="133350" y="80588"/>
            <a:ext cx="11925300" cy="6574212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ADE52E-F01C-40BD-94E0-2CB73CC4ACAC}"/>
              </a:ext>
            </a:extLst>
          </p:cNvPr>
          <p:cNvSpPr txBox="1"/>
          <p:nvPr/>
        </p:nvSpPr>
        <p:spPr>
          <a:xfrm>
            <a:off x="1447799" y="406400"/>
            <a:ext cx="5593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Жанр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A3043D-08FA-4512-8A34-9C7B3E6AFB04}"/>
              </a:ext>
            </a:extLst>
          </p:cNvPr>
          <p:cNvSpPr txBox="1"/>
          <p:nvPr/>
        </p:nvSpPr>
        <p:spPr>
          <a:xfrm>
            <a:off x="1038577" y="1237397"/>
            <a:ext cx="641209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Игра сделана в стиле Roguelike. Это значит, что после смерти персонажа игра начинается заново</a:t>
            </a:r>
            <a:r>
              <a:rPr lang="en-US" sz="3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ru-RU" sz="3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никаких сохранений нет. Таких игр очень много. Наиболее известными являются</a:t>
            </a:r>
            <a:r>
              <a:rPr lang="en-US" sz="3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Dead Cells </a:t>
            </a:r>
            <a:r>
              <a:rPr lang="ru-RU" sz="3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и </a:t>
            </a:r>
            <a:r>
              <a:rPr lang="en-US" sz="34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Don’t Starve.</a:t>
            </a:r>
            <a:endParaRPr lang="ru-RU" sz="3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030" name="Picture 6" descr="https://static.wikia.nocookie.net/deadcells_gamepedia_en/images/f/f7/Dead_Cells_Soundtrack.jpg/revision/latest?cb=20201216161036">
            <a:extLst>
              <a:ext uri="{FF2B5EF4-FFF2-40B4-BE49-F238E27FC236}">
                <a16:creationId xmlns:a16="http://schemas.microsoft.com/office/drawing/2014/main" id="{383F2FA6-43CC-4EB9-B5E0-AAF95C726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471" y="364954"/>
            <a:ext cx="3007152" cy="300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5"/>
          <a:srcRect l="21953" r="21822"/>
          <a:stretch/>
        </p:blipFill>
        <p:spPr>
          <a:xfrm>
            <a:off x="8048625" y="3507827"/>
            <a:ext cx="3009900" cy="301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6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1D5B67-F774-423E-B1B7-6B999BC9E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6"/>
          <a:stretch/>
        </p:blipFill>
        <p:spPr>
          <a:xfrm>
            <a:off x="0" y="-128716"/>
            <a:ext cx="12192000" cy="6986716"/>
          </a:xfrm>
          <a:prstGeom prst="rect">
            <a:avLst/>
          </a:prstGeom>
        </p:spPr>
      </p:pic>
      <p:sp>
        <p:nvSpPr>
          <p:cNvPr id="7" name="Прямоугольник 6" title="Наложенное изображение">
            <a:extLst>
              <a:ext uri="{FF2B5EF4-FFF2-40B4-BE49-F238E27FC236}">
                <a16:creationId xmlns:a16="http://schemas.microsoft.com/office/drawing/2014/main" id="{AED0AEC6-3FE2-45B8-85B6-45264283DBF4}"/>
              </a:ext>
            </a:extLst>
          </p:cNvPr>
          <p:cNvSpPr/>
          <p:nvPr/>
        </p:nvSpPr>
        <p:spPr bwMode="ltGray">
          <a:xfrm>
            <a:off x="133350" y="80588"/>
            <a:ext cx="11925300" cy="6574212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71DDC-02D1-4DA1-8A9F-B57FF34DDD70}"/>
              </a:ext>
            </a:extLst>
          </p:cNvPr>
          <p:cNvSpPr txBox="1"/>
          <p:nvPr/>
        </p:nvSpPr>
        <p:spPr>
          <a:xfrm>
            <a:off x="4076523" y="406400"/>
            <a:ext cx="4038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Спрайты</a:t>
            </a:r>
            <a:endParaRPr lang="ru-RU" sz="48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2DF71-C85A-41F1-9A8F-2565DB5D175E}"/>
              </a:ext>
            </a:extLst>
          </p:cNvPr>
          <p:cNvSpPr txBox="1"/>
          <p:nvPr/>
        </p:nvSpPr>
        <p:spPr>
          <a:xfrm>
            <a:off x="1004711" y="1563209"/>
            <a:ext cx="1018257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Важнейшая часть игры – это спрайты. Мне больше всех понравились эти</a:t>
            </a:r>
            <a:r>
              <a:rPr lang="en-US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:</a:t>
            </a:r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en-US" sz="3500" dirty="0">
                <a:solidFill>
                  <a:schemeClr val="bg1"/>
                </a:solidFill>
                <a:latin typeface="Franklin Gothic Book" panose="020B0503020102020204" pitchFamily="34" charset="0"/>
                <a:hlinkClick r:id="rId4"/>
              </a:rPr>
              <a:t>https://</a:t>
            </a:r>
            <a:r>
              <a:rPr lang="en-US" sz="3500" dirty="0" smtClean="0">
                <a:solidFill>
                  <a:schemeClr val="bg1"/>
                </a:solidFill>
                <a:latin typeface="Franklin Gothic Book" panose="020B0503020102020204" pitchFamily="34" charset="0"/>
                <a:hlinkClick r:id="rId4"/>
              </a:rPr>
              <a:t>pixelfrog-assets.itch.io/kings-and-pigs</a:t>
            </a:r>
            <a:r>
              <a:rPr lang="en-US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. </a:t>
            </a:r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Но была одна проблема</a:t>
            </a:r>
            <a:r>
              <a:rPr lang="en-US" sz="35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en-US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– </a:t>
            </a:r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их маленький размер</a:t>
            </a:r>
            <a:r>
              <a:rPr lang="en-US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,</a:t>
            </a:r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 всего 32х32. Но с помощью простого скрипта на </a:t>
            </a:r>
            <a:r>
              <a:rPr lang="en-US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Python</a:t>
            </a:r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 я увеличил их до </a:t>
            </a:r>
            <a:r>
              <a:rPr lang="en-US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64x64. </a:t>
            </a:r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Так играть будет намного приятнее.</a:t>
            </a:r>
            <a:endParaRPr lang="ru-RU" sz="3500" dirty="0" smtClean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35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61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1D5B67-F774-423E-B1B7-6B999BC9E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6"/>
          <a:stretch/>
        </p:blipFill>
        <p:spPr>
          <a:xfrm>
            <a:off x="0" y="-128716"/>
            <a:ext cx="12192000" cy="6986716"/>
          </a:xfrm>
          <a:prstGeom prst="rect">
            <a:avLst/>
          </a:prstGeom>
        </p:spPr>
      </p:pic>
      <p:sp>
        <p:nvSpPr>
          <p:cNvPr id="7" name="Прямоугольник 6" title="Наложенное изображение">
            <a:extLst>
              <a:ext uri="{FF2B5EF4-FFF2-40B4-BE49-F238E27FC236}">
                <a16:creationId xmlns:a16="http://schemas.microsoft.com/office/drawing/2014/main" id="{AED0AEC6-3FE2-45B8-85B6-45264283DBF4}"/>
              </a:ext>
            </a:extLst>
          </p:cNvPr>
          <p:cNvSpPr/>
          <p:nvPr/>
        </p:nvSpPr>
        <p:spPr bwMode="ltGray">
          <a:xfrm>
            <a:off x="133350" y="80588"/>
            <a:ext cx="11925300" cy="6574212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71DDC-02D1-4DA1-8A9F-B57FF34DDD70}"/>
              </a:ext>
            </a:extLst>
          </p:cNvPr>
          <p:cNvSpPr txBox="1"/>
          <p:nvPr/>
        </p:nvSpPr>
        <p:spPr>
          <a:xfrm>
            <a:off x="4076523" y="320675"/>
            <a:ext cx="4038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Карты</a:t>
            </a:r>
            <a:endParaRPr lang="ru-RU" sz="48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2DF71-C85A-41F1-9A8F-2565DB5D175E}"/>
              </a:ext>
            </a:extLst>
          </p:cNvPr>
          <p:cNvSpPr txBox="1"/>
          <p:nvPr/>
        </p:nvSpPr>
        <p:spPr>
          <a:xfrm>
            <a:off x="1004711" y="1563209"/>
            <a:ext cx="101825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Карты созданы вручную при помощи </a:t>
            </a:r>
            <a:r>
              <a:rPr lang="en-US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Tiled Map Editor. </a:t>
            </a:r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Просто загружаешь картинку</a:t>
            </a:r>
            <a:r>
              <a:rPr lang="en-US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, Tiled </a:t>
            </a:r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делит ее на </a:t>
            </a:r>
            <a:r>
              <a:rPr lang="ru-RU" sz="3500" dirty="0" err="1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тайлы</a:t>
            </a:r>
            <a:r>
              <a:rPr lang="en-US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и можно начинать рисовать. Когда карта готова</a:t>
            </a:r>
            <a:r>
              <a:rPr lang="en-US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можно экспортировать ее в </a:t>
            </a:r>
            <a:r>
              <a:rPr lang="en-US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csv </a:t>
            </a:r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формат и работать уже с ним. </a:t>
            </a:r>
            <a:endParaRPr lang="ru-RU" sz="3500" dirty="0" smtClean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35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5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1D5B67-F774-423E-B1B7-6B999BC9E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6"/>
          <a:stretch/>
        </p:blipFill>
        <p:spPr>
          <a:xfrm>
            <a:off x="0" y="-128716"/>
            <a:ext cx="12192000" cy="6986716"/>
          </a:xfrm>
          <a:prstGeom prst="rect">
            <a:avLst/>
          </a:prstGeom>
        </p:spPr>
      </p:pic>
      <p:sp>
        <p:nvSpPr>
          <p:cNvPr id="7" name="Прямоугольник 6" title="Наложенное изображение">
            <a:extLst>
              <a:ext uri="{FF2B5EF4-FFF2-40B4-BE49-F238E27FC236}">
                <a16:creationId xmlns:a16="http://schemas.microsoft.com/office/drawing/2014/main" id="{AED0AEC6-3FE2-45B8-85B6-45264283DBF4}"/>
              </a:ext>
            </a:extLst>
          </p:cNvPr>
          <p:cNvSpPr/>
          <p:nvPr/>
        </p:nvSpPr>
        <p:spPr bwMode="ltGray">
          <a:xfrm>
            <a:off x="133350" y="80588"/>
            <a:ext cx="11925300" cy="6574212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71DDC-02D1-4DA1-8A9F-B57FF34DDD70}"/>
              </a:ext>
            </a:extLst>
          </p:cNvPr>
          <p:cNvSpPr txBox="1"/>
          <p:nvPr/>
        </p:nvSpPr>
        <p:spPr>
          <a:xfrm>
            <a:off x="4076523" y="320675"/>
            <a:ext cx="4038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Архитектура</a:t>
            </a:r>
            <a:endParaRPr lang="ru-RU" sz="48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82DF71-C85A-41F1-9A8F-2565DB5D175E}"/>
              </a:ext>
            </a:extLst>
          </p:cNvPr>
          <p:cNvSpPr txBox="1"/>
          <p:nvPr/>
        </p:nvSpPr>
        <p:spPr>
          <a:xfrm>
            <a:off x="1004711" y="1563209"/>
            <a:ext cx="1018257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Игра полностью реализована с помощью ООП. </a:t>
            </a:r>
          </a:p>
          <a:p>
            <a:pPr algn="just"/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В игре есть три основных класса – </a:t>
            </a:r>
            <a:r>
              <a:rPr lang="en-US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Game, Menu </a:t>
            </a:r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и </a:t>
            </a:r>
            <a:r>
              <a:rPr lang="en-US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Level. </a:t>
            </a:r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В классе </a:t>
            </a:r>
            <a:r>
              <a:rPr lang="en-US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Level </a:t>
            </a:r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происходит сам игровой процесс – прохождение уровня. Класс </a:t>
            </a:r>
            <a:r>
              <a:rPr lang="en-US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Menu</a:t>
            </a:r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 отвечает за меню</a:t>
            </a:r>
            <a:r>
              <a:rPr lang="en-US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– это меню паузы</a:t>
            </a:r>
            <a:r>
              <a:rPr lang="en-US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меню в конце игры и главное меню. А класс </a:t>
            </a:r>
            <a:r>
              <a:rPr lang="en-US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Game </a:t>
            </a:r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нужен для связи между классами </a:t>
            </a:r>
            <a:r>
              <a:rPr lang="en-US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Level </a:t>
            </a:r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и </a:t>
            </a:r>
            <a:r>
              <a:rPr lang="en-US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Menu</a:t>
            </a:r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  <a:endParaRPr lang="ru-RU" sz="35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84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1D5B67-F774-423E-B1B7-6B999BC9E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6"/>
          <a:stretch/>
        </p:blipFill>
        <p:spPr>
          <a:xfrm>
            <a:off x="0" y="-128716"/>
            <a:ext cx="12192000" cy="6986716"/>
          </a:xfrm>
          <a:prstGeom prst="rect">
            <a:avLst/>
          </a:prstGeom>
        </p:spPr>
      </p:pic>
      <p:sp>
        <p:nvSpPr>
          <p:cNvPr id="7" name="Прямоугольник 6" title="Наложенное изображение">
            <a:extLst>
              <a:ext uri="{FF2B5EF4-FFF2-40B4-BE49-F238E27FC236}">
                <a16:creationId xmlns:a16="http://schemas.microsoft.com/office/drawing/2014/main" id="{AED0AEC6-3FE2-45B8-85B6-45264283DBF4}"/>
              </a:ext>
            </a:extLst>
          </p:cNvPr>
          <p:cNvSpPr/>
          <p:nvPr/>
        </p:nvSpPr>
        <p:spPr bwMode="ltGray">
          <a:xfrm>
            <a:off x="133350" y="80588"/>
            <a:ext cx="11925300" cy="6574212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ADE52E-F01C-40BD-94E0-2CB73CC4ACAC}"/>
              </a:ext>
            </a:extLst>
          </p:cNvPr>
          <p:cNvSpPr txBox="1"/>
          <p:nvPr/>
        </p:nvSpPr>
        <p:spPr>
          <a:xfrm>
            <a:off x="3299177" y="406400"/>
            <a:ext cx="5593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Сюжет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A3043D-08FA-4512-8A34-9C7B3E6AFB04}"/>
              </a:ext>
            </a:extLst>
          </p:cNvPr>
          <p:cNvSpPr txBox="1"/>
          <p:nvPr/>
        </p:nvSpPr>
        <p:spPr>
          <a:xfrm>
            <a:off x="982133" y="1446701"/>
            <a:ext cx="10193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Вы играете за Короля, чей замок захватили злые зелёные свиньи. Они разграбили ваши сокровища, понаставили ловушек и начали патрулировать помещения. Сможете ли вы спасти свой замок и вернуть сокровища?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5E9F6A-574B-41CF-8244-A66390103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245" y="4463268"/>
            <a:ext cx="3355731" cy="155509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B9CD58-9F86-4CB5-9527-61C0652AC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1810" y="4824235"/>
            <a:ext cx="760590" cy="76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1D5B67-F774-423E-B1B7-6B999BC9E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6"/>
          <a:stretch/>
        </p:blipFill>
        <p:spPr>
          <a:xfrm>
            <a:off x="0" y="-128716"/>
            <a:ext cx="12192000" cy="6986716"/>
          </a:xfrm>
          <a:prstGeom prst="rect">
            <a:avLst/>
          </a:prstGeom>
        </p:spPr>
      </p:pic>
      <p:sp>
        <p:nvSpPr>
          <p:cNvPr id="7" name="Прямоугольник 6" title="Наложенное изображение">
            <a:extLst>
              <a:ext uri="{FF2B5EF4-FFF2-40B4-BE49-F238E27FC236}">
                <a16:creationId xmlns:a16="http://schemas.microsoft.com/office/drawing/2014/main" id="{AED0AEC6-3FE2-45B8-85B6-45264283DBF4}"/>
              </a:ext>
            </a:extLst>
          </p:cNvPr>
          <p:cNvSpPr/>
          <p:nvPr/>
        </p:nvSpPr>
        <p:spPr bwMode="ltGray">
          <a:xfrm>
            <a:off x="133350" y="80588"/>
            <a:ext cx="11925300" cy="6574212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6CE1E54-58BB-4F77-BEB5-5DACF0C23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75" y="4015384"/>
            <a:ext cx="2182636" cy="153374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4118F0-8247-4E3B-BD92-7374118F50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297"/>
          <a:stretch/>
        </p:blipFill>
        <p:spPr>
          <a:xfrm>
            <a:off x="3724275" y="3522133"/>
            <a:ext cx="2078214" cy="21336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5811D2-5733-4ED9-B2A4-91269E0A7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5964" y="4405136"/>
            <a:ext cx="2698657" cy="12505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5090B3-BF0F-40BE-AA8E-4BD7FF5939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9766" y="4495389"/>
            <a:ext cx="1392412" cy="1160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271DDC-02D1-4DA1-8A9F-B57FF34DDD70}"/>
              </a:ext>
            </a:extLst>
          </p:cNvPr>
          <p:cNvSpPr txBox="1"/>
          <p:nvPr/>
        </p:nvSpPr>
        <p:spPr>
          <a:xfrm>
            <a:off x="4295422" y="406400"/>
            <a:ext cx="3601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Суть игры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2DF71-C85A-41F1-9A8F-2565DB5D175E}"/>
              </a:ext>
            </a:extLst>
          </p:cNvPr>
          <p:cNvSpPr txBox="1"/>
          <p:nvPr/>
        </p:nvSpPr>
        <p:spPr>
          <a:xfrm>
            <a:off x="1004711" y="1539298"/>
            <a:ext cx="10182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Суть очень проста – игрок должен ходить по комнатам замка</a:t>
            </a:r>
            <a:r>
              <a:rPr lang="en-US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ru-RU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собирать алмазы</a:t>
            </a:r>
            <a:r>
              <a:rPr lang="en-US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ru-RU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остерегаться свиней и стреляющих пушек. </a:t>
            </a:r>
          </a:p>
        </p:txBody>
      </p:sp>
    </p:spTree>
    <p:extLst>
      <p:ext uri="{BB962C8B-B14F-4D97-AF65-F5344CB8AC3E}">
        <p14:creationId xmlns:p14="http://schemas.microsoft.com/office/powerpoint/2010/main" val="16635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1D5B67-F774-423E-B1B7-6B999BC9E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6"/>
          <a:stretch/>
        </p:blipFill>
        <p:spPr>
          <a:xfrm>
            <a:off x="0" y="-128716"/>
            <a:ext cx="12192000" cy="6986716"/>
          </a:xfrm>
          <a:prstGeom prst="rect">
            <a:avLst/>
          </a:prstGeom>
        </p:spPr>
      </p:pic>
      <p:sp>
        <p:nvSpPr>
          <p:cNvPr id="7" name="Прямоугольник 6" title="Наложенное изображение">
            <a:extLst>
              <a:ext uri="{FF2B5EF4-FFF2-40B4-BE49-F238E27FC236}">
                <a16:creationId xmlns:a16="http://schemas.microsoft.com/office/drawing/2014/main" id="{AED0AEC6-3FE2-45B8-85B6-45264283DBF4}"/>
              </a:ext>
            </a:extLst>
          </p:cNvPr>
          <p:cNvSpPr/>
          <p:nvPr/>
        </p:nvSpPr>
        <p:spPr bwMode="ltGray">
          <a:xfrm>
            <a:off x="133350" y="80588"/>
            <a:ext cx="11925300" cy="6574212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71DDC-02D1-4DA1-8A9F-B57FF34DDD70}"/>
              </a:ext>
            </a:extLst>
          </p:cNvPr>
          <p:cNvSpPr txBox="1"/>
          <p:nvPr/>
        </p:nvSpPr>
        <p:spPr>
          <a:xfrm>
            <a:off x="4295422" y="406400"/>
            <a:ext cx="3601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Выводы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2DF71-C85A-41F1-9A8F-2565DB5D175E}"/>
              </a:ext>
            </a:extLst>
          </p:cNvPr>
          <p:cNvSpPr txBox="1"/>
          <p:nvPr/>
        </p:nvSpPr>
        <p:spPr>
          <a:xfrm>
            <a:off x="1004711" y="1373287"/>
            <a:ext cx="101825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chemeClr val="bg1"/>
                </a:solidFill>
                <a:latin typeface="Franklin Gothic Book" panose="020B0503020102020204" pitchFamily="34" charset="0"/>
              </a:rPr>
              <a:t>В ходе работы была создана 2Д игра</a:t>
            </a:r>
            <a:r>
              <a:rPr lang="en-US" sz="35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 </a:t>
            </a:r>
            <a:endParaRPr lang="ru-RU" sz="35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chemeClr val="bg1"/>
                </a:solidFill>
                <a:latin typeface="Franklin Gothic Book" panose="020B0503020102020204" pitchFamily="34" charset="0"/>
              </a:rPr>
              <a:t>Получены навыки работы с библиотекой </a:t>
            </a:r>
            <a:r>
              <a:rPr lang="en-US" sz="3500" dirty="0">
                <a:solidFill>
                  <a:schemeClr val="bg1"/>
                </a:solidFill>
                <a:latin typeface="Franklin Gothic Book" panose="020B0503020102020204" pitchFamily="34" charset="0"/>
              </a:rPr>
              <a:t>Pygame</a:t>
            </a:r>
            <a:endParaRPr lang="ru-RU" sz="35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chemeClr val="bg1"/>
                </a:solidFill>
                <a:latin typeface="Franklin Gothic Book" panose="020B0503020102020204" pitchFamily="34" charset="0"/>
              </a:rPr>
              <a:t>Сначала процесс создания игр на </a:t>
            </a:r>
            <a:r>
              <a:rPr lang="en-US" sz="3500" dirty="0">
                <a:solidFill>
                  <a:schemeClr val="bg1"/>
                </a:solidFill>
                <a:latin typeface="Franklin Gothic Book" panose="020B0503020102020204" pitchFamily="34" charset="0"/>
              </a:rPr>
              <a:t>Pygame </a:t>
            </a:r>
            <a:r>
              <a:rPr lang="ru-RU" sz="3500" dirty="0">
                <a:solidFill>
                  <a:schemeClr val="bg1"/>
                </a:solidFill>
                <a:latin typeface="Franklin Gothic Book" panose="020B0503020102020204" pitchFamily="34" charset="0"/>
              </a:rPr>
              <a:t>казался не очень интересным</a:t>
            </a:r>
            <a:r>
              <a:rPr lang="en-US" sz="35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ru-RU" sz="3500" dirty="0">
                <a:solidFill>
                  <a:schemeClr val="bg1"/>
                </a:solidFill>
                <a:latin typeface="Franklin Gothic Book" panose="020B0503020102020204" pitchFamily="34" charset="0"/>
              </a:rPr>
              <a:t>но это оказалось очень затягивающим. Строить архитектуру для </a:t>
            </a:r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игры </a:t>
            </a:r>
            <a:r>
              <a:rPr lang="ru-RU" sz="3500" dirty="0">
                <a:solidFill>
                  <a:schemeClr val="bg1"/>
                </a:solidFill>
                <a:latin typeface="Franklin Gothic Book" panose="020B0503020102020204" pitchFamily="34" charset="0"/>
              </a:rPr>
              <a:t>было особенно интересно</a:t>
            </a:r>
            <a:r>
              <a:rPr lang="en-US" sz="35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ru-RU" sz="3500" dirty="0">
                <a:solidFill>
                  <a:schemeClr val="bg1"/>
                </a:solidFill>
                <a:latin typeface="Franklin Gothic Book" panose="020B0503020102020204" pitchFamily="34" charset="0"/>
              </a:rPr>
              <a:t>хоть и без движка.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chemeClr val="bg1"/>
                </a:solidFill>
                <a:latin typeface="Franklin Gothic Book" panose="020B0503020102020204" pitchFamily="34" charset="0"/>
              </a:rPr>
              <a:t>+ проект в </a:t>
            </a:r>
            <a:r>
              <a:rPr lang="ru-RU" sz="35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портфолио!</a:t>
            </a:r>
            <a:endParaRPr lang="ru-RU" sz="35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279</Words>
  <Application>Microsoft Office PowerPoint</Application>
  <PresentationFormat>Широкоэкранный</PresentationFormat>
  <Paragraphs>38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Franklin Gothic Book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Пользователь</cp:lastModifiedBy>
  <cp:revision>28</cp:revision>
  <dcterms:created xsi:type="dcterms:W3CDTF">2023-01-07T17:07:49Z</dcterms:created>
  <dcterms:modified xsi:type="dcterms:W3CDTF">2023-01-22T14:13:57Z</dcterms:modified>
</cp:coreProperties>
</file>