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Разработка интернет-магазина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Суть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представляет из себя мини-интернет магазин с товарами, категориями товаров и их тегами. Также есть пользователи, которые могут просматривать и оценивать эти товары.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8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Этапы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Создание модели пользователя</a:t>
            </a:r>
          </a:p>
          <a:p>
            <a:r>
              <a:rPr lang="ru-RU" dirty="0" smtClean="0"/>
              <a:t>Реализация входа</a:t>
            </a:r>
            <a:r>
              <a:rPr lang="en-US" dirty="0" smtClean="0"/>
              <a:t>, </a:t>
            </a:r>
            <a:r>
              <a:rPr lang="ru-RU" dirty="0" smtClean="0"/>
              <a:t>регистрации</a:t>
            </a:r>
            <a:r>
              <a:rPr lang="en-US" dirty="0" smtClean="0"/>
              <a:t>, </a:t>
            </a:r>
            <a:r>
              <a:rPr lang="ru-RU" dirty="0" smtClean="0"/>
              <a:t>смены и восстановления пароля</a:t>
            </a:r>
          </a:p>
          <a:p>
            <a:r>
              <a:rPr lang="ru-RU" dirty="0" smtClean="0"/>
              <a:t>Создать товар</a:t>
            </a:r>
            <a:r>
              <a:rPr lang="en-US" dirty="0" smtClean="0"/>
              <a:t>, </a:t>
            </a:r>
            <a:r>
              <a:rPr lang="ru-RU" dirty="0" smtClean="0"/>
              <a:t>тэг и категорию</a:t>
            </a:r>
          </a:p>
          <a:p>
            <a:r>
              <a:rPr lang="ru-RU" dirty="0" smtClean="0"/>
              <a:t>Страницы с товарами</a:t>
            </a:r>
          </a:p>
          <a:p>
            <a:r>
              <a:rPr lang="ru-RU" dirty="0" smtClean="0"/>
              <a:t>Оценка товаров</a:t>
            </a:r>
          </a:p>
          <a:p>
            <a:r>
              <a:rPr lang="ru-RU" dirty="0" smtClean="0"/>
              <a:t>Корзина товаров пользователя</a:t>
            </a:r>
          </a:p>
          <a:p>
            <a:r>
              <a:rPr lang="ru-RU" dirty="0" smtClean="0"/>
              <a:t>Страница с возможностью отправить </a:t>
            </a:r>
            <a:r>
              <a:rPr lang="ru-RU" dirty="0" err="1" smtClean="0"/>
              <a:t>фидбек</a:t>
            </a:r>
            <a:endParaRPr lang="ru-RU" dirty="0" smtClean="0"/>
          </a:p>
          <a:p>
            <a:r>
              <a:rPr lang="ru-RU" dirty="0" smtClean="0"/>
              <a:t>Страница с моими </a:t>
            </a:r>
            <a:r>
              <a:rPr lang="ru-RU" dirty="0" err="1" smtClean="0"/>
              <a:t>фидбеками</a:t>
            </a:r>
            <a:endParaRPr lang="ru-RU" dirty="0" smtClean="0"/>
          </a:p>
          <a:p>
            <a:r>
              <a:rPr lang="ru-RU" dirty="0" smtClean="0"/>
              <a:t>Админ-панель</a:t>
            </a:r>
          </a:p>
          <a:p>
            <a:r>
              <a:rPr lang="ru-RU" dirty="0" smtClean="0"/>
              <a:t>Тесты на функционал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70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Выводы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ходе работы был разработан прототип интернет-магазина</a:t>
            </a:r>
          </a:p>
          <a:p>
            <a:r>
              <a:rPr lang="ru-RU" dirty="0" smtClean="0"/>
              <a:t>Получены навыки веб-разработки на </a:t>
            </a:r>
            <a:r>
              <a:rPr lang="en-US" dirty="0" smtClean="0"/>
              <a:t>Django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83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7666" y="3046255"/>
            <a:ext cx="8596668" cy="7654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264691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88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Разработка интернет-магазина</vt:lpstr>
      <vt:lpstr>Суть проекта</vt:lpstr>
      <vt:lpstr>Этапы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интернет-магазина</dc:title>
  <dc:creator>Пользователь</dc:creator>
  <cp:lastModifiedBy>Пользователь</cp:lastModifiedBy>
  <cp:revision>5</cp:revision>
  <dcterms:created xsi:type="dcterms:W3CDTF">2023-04-13T20:39:00Z</dcterms:created>
  <dcterms:modified xsi:type="dcterms:W3CDTF">2023-04-13T20:46:16Z</dcterms:modified>
</cp:coreProperties>
</file>