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8" y="1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2532" y="2995315"/>
            <a:ext cx="7766936" cy="86736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Бенито Муссолини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0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314" y="1351508"/>
            <a:ext cx="105373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 algn="just"/>
            <a:r>
              <a:rPr lang="ru-RU" sz="2400" dirty="0"/>
              <a:t>Бенито с детства проявлял себя как талантливый и одаренный ребенок. В четырехлетнем возрасте он свободно читал, спустя год научился прекрасно играть на скрипке. В дальнейшем он начал обучаться в церковной школе. В школе ему пришлось столкнуться с насмешками сверстников. Дело в том, что мальчик всегда отличался маленьким ростом, из-за чего другие школьники над ним издевались. Бенито никогда не терпел унижений и сразу же реагировал агрессией на любое проявление пренебрежения в свой адрес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Из за этого его перевели в гимназию</a:t>
            </a:r>
            <a:r>
              <a:rPr lang="en-US" sz="2400" dirty="0" smtClean="0"/>
              <a:t>, </a:t>
            </a:r>
            <a:r>
              <a:rPr lang="ru-RU" sz="2400" dirty="0" smtClean="0"/>
              <a:t>после которой Муссолини стал одним из членов Социалистической партии. С этого и началась его политическая карьера.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8613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5600" y="626533"/>
            <a:ext cx="4775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Молодой человек стал вести активную политическую </a:t>
            </a:r>
            <a:r>
              <a:rPr lang="ru-RU" dirty="0" smtClean="0"/>
              <a:t>деятельность. </a:t>
            </a:r>
            <a:r>
              <a:rPr lang="ru-RU" dirty="0"/>
              <a:t>Он становится руководителем комитета рабочих в деревеньке под названием </a:t>
            </a:r>
            <a:r>
              <a:rPr lang="ru-RU" dirty="0" err="1"/>
              <a:t>Пьеве-Саличето</a:t>
            </a:r>
            <a:r>
              <a:rPr lang="ru-RU" dirty="0"/>
              <a:t>. </a:t>
            </a:r>
            <a:r>
              <a:rPr lang="ru-RU" dirty="0" smtClean="0"/>
              <a:t>Первоначально политические </a:t>
            </a:r>
            <a:r>
              <a:rPr lang="ru-RU" dirty="0"/>
              <a:t>взгляды Бенито отвергали войну и любые военные действия. Именно поэтому молодой учитель сбежал в Женеву, лишь бы не проходить военную службу.</a:t>
            </a:r>
          </a:p>
          <a:p>
            <a:r>
              <a:rPr lang="ru-RU" dirty="0"/>
              <a:t>Перебравшись в Швейцарию молодой социалист пробует себя в роли оратора – он начинает проводить публичные выступления перед местными жителями. </a:t>
            </a:r>
            <a:r>
              <a:rPr lang="ru-RU" dirty="0" smtClean="0"/>
              <a:t>Начитавшись </a:t>
            </a:r>
            <a:r>
              <a:rPr lang="ru-RU" dirty="0"/>
              <a:t>работ самых известных философов и публицистов Муссолини приходит в голову идея – он должен преобразовать политический порядок родной Италии. Он грезил идеей свержения капитализма и водворением новой власти – социалистического марксизма.</a:t>
            </a:r>
          </a:p>
        </p:txBody>
      </p:sp>
    </p:spTree>
    <p:extLst>
      <p:ext uri="{BB962C8B-B14F-4D97-AF65-F5344CB8AC3E}">
        <p14:creationId xmlns:p14="http://schemas.microsoft.com/office/powerpoint/2010/main" val="38154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8743" y="612019"/>
            <a:ext cx="10174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1903-м году Бенито был арестован властями Швейцарии. Через год его депортировали в Италию, где он должен был пройти воинскую службу. После службы в армии молодой человек продолжил работать в местном колледже. </a:t>
            </a:r>
          </a:p>
          <a:p>
            <a:r>
              <a:rPr lang="ru-RU" dirty="0"/>
              <a:t>В 1908-м году благодаря своему ораторскому таланту Бенито был назначен главой забастовки рабочих. Его ждал арест за угрозы директору одной из крупнейших компаний в стране. Потом его ждал еще один арест, после которого дуче переехал в Австро-Венгрию. Здесь он продолжил заниматься писательством, журналистикой и пропагандой идей социализма.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10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771" y="626533"/>
            <a:ext cx="1130662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1911-м году политик посмел открыто выступить против военного конфликта между Ливией и Италией, за что его немедленно упекли в тюрьму. После освобождения молодой человек становится главным редактором социалистического издания под названием «Вперед!» Вскоре Бенито сделал газету популярной и ее тираж увеличился в 4 раза.</a:t>
            </a:r>
          </a:p>
          <a:p>
            <a:endParaRPr lang="ru-RU" dirty="0"/>
          </a:p>
          <a:p>
            <a:r>
              <a:rPr lang="ru-RU" dirty="0"/>
              <a:t>С началом Первой мировой войны политические взгляды Муссолини претерпели ряд изменений. Он окончательно разрывает отношения с друзьями-социалистами и становится приверженцем жесткой диктатуры. Однако он отвергал идею пролетариата, он считал, что только сильный лидер сможет привести страну к успеху. Именно таковым Муссолини и видел себя в будущем. Он был одержим идеей возрождения бывшей Римской империи во всей ее красе и славе.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Разрыв с идеями социализма поделил жизнь политика на до и после. Череда жизненных неурядиц и горький опыт сделали свое дело и Бенито окончательно разочаровался в силе народа. Отверг он и свои идеи антивоенного мира, даже сам ушел на фронт в 1915-м году. На поле боя он проявил себя как храбрый и отважный солдат, он завоевал уважение сослуживцев и боевых командиров. Вскоре его наградили чином капрала. На фронте он заболел тифом, был тяжело ранен на подрыве мины – раненая нога продолжала ныть в течение многих лет.</a:t>
            </a:r>
          </a:p>
          <a:p>
            <a:endParaRPr lang="ru-RU" dirty="0"/>
          </a:p>
          <a:p>
            <a:r>
              <a:rPr lang="ru-RU" dirty="0"/>
              <a:t>В Италию он вернулся в 1917-м году. Политическую карьеру он продолжил, но кардинально изменил ракурс своей деятельности. На сей раз он выступал с резкой критикой социализма, утверждая, что этот политический строй давно себя изжил. Он утверждал, что пришло время для перемен и просто необходимо изменить устройство общества и власти. Муссолини пришел к тому, что именно идеи фашизма смогут возродить Римскую империю и Италию во цвете ее совершенства.</a:t>
            </a:r>
          </a:p>
        </p:txBody>
      </p:sp>
    </p:spTree>
    <p:extLst>
      <p:ext uri="{BB962C8B-B14F-4D97-AF65-F5344CB8AC3E}">
        <p14:creationId xmlns:p14="http://schemas.microsoft.com/office/powerpoint/2010/main" val="44856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7656" y="197346"/>
            <a:ext cx="102906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 algn="just"/>
            <a:r>
              <a:rPr lang="ru-RU" dirty="0"/>
              <a:t>В 1919-м году бывший социалист организует новую политическую партию под названием «Итальянский союз борьбы». </a:t>
            </a:r>
            <a:r>
              <a:rPr lang="ru-RU" dirty="0" smtClean="0"/>
              <a:t>Вскоре </a:t>
            </a:r>
            <a:r>
              <a:rPr lang="ru-RU" dirty="0"/>
              <a:t>партия Бенито приняла участие в очередных выборах. 35 членов партии попали в парламент. Позже политическая организация получила другое название – Национальная фашистская партия</a:t>
            </a:r>
            <a:r>
              <a:rPr lang="ru-RU" dirty="0" smtClean="0"/>
              <a:t>.</a:t>
            </a:r>
            <a:endParaRPr lang="ru-RU" dirty="0"/>
          </a:p>
          <a:p>
            <a:pPr indent="180000" algn="just"/>
            <a:r>
              <a:rPr lang="ru-RU" dirty="0" smtClean="0"/>
              <a:t>Поначалу </a:t>
            </a:r>
            <a:r>
              <a:rPr lang="ru-RU" dirty="0"/>
              <a:t>обычные итальянцы поддерживали Муссолини и верили, что он сможет навести в стране порядок. Верили ему и члены партии, видевшие в своем лидере истинного патриота своей родины. Бенито становится живым символом нового движения, героем Первой мировой и великолепным оратором. На выступлениях дуче собирались аншлаги, народ готов был идти за ним куда-угодно. Обретя славу, влиятельность и власть Бенито решил действовать</a:t>
            </a:r>
            <a:r>
              <a:rPr lang="ru-RU" dirty="0" smtClean="0"/>
              <a:t>.</a:t>
            </a:r>
            <a:endParaRPr lang="ru-RU" dirty="0"/>
          </a:p>
          <a:p>
            <a:pPr indent="180000" algn="just"/>
            <a:r>
              <a:rPr lang="ru-RU" dirty="0"/>
              <a:t>В 1921-м году политик становится членом правительства. Под его руководством все больше простых итальянцев вступает в фашистскую партию</a:t>
            </a:r>
            <a:r>
              <a:rPr lang="ru-RU" dirty="0" smtClean="0"/>
              <a:t>.</a:t>
            </a:r>
            <a:endParaRPr lang="ru-RU" dirty="0"/>
          </a:p>
          <a:p>
            <a:pPr indent="180000" algn="just"/>
            <a:r>
              <a:rPr lang="ru-RU" dirty="0" smtClean="0"/>
              <a:t>Итальянский </a:t>
            </a:r>
            <a:r>
              <a:rPr lang="ru-RU" dirty="0"/>
              <a:t>фашист Бенито Муссолини</a:t>
            </a:r>
          </a:p>
          <a:p>
            <a:pPr indent="180000" algn="just"/>
            <a:r>
              <a:rPr lang="ru-RU" dirty="0"/>
              <a:t>В 1922-м году политик решает действовать. Он собрал целую группу из преданных фашистов и новоприбывших рядовых жителей Италии. </a:t>
            </a:r>
            <a:r>
              <a:rPr lang="ru-RU" dirty="0" smtClean="0"/>
              <a:t>Бенито </a:t>
            </a:r>
            <a:r>
              <a:rPr lang="ru-RU" dirty="0"/>
              <a:t>беспрепятственно взял престол и власть над страной. Италия стала фашистским государством</a:t>
            </a:r>
            <a:r>
              <a:rPr lang="ru-RU" dirty="0" smtClean="0"/>
              <a:t>.</a:t>
            </a:r>
            <a:endParaRPr lang="ru-RU" dirty="0"/>
          </a:p>
          <a:p>
            <a:pPr indent="180000" algn="just"/>
            <a:r>
              <a:rPr lang="ru-RU" dirty="0"/>
              <a:t>Через полгода Бенито делает ход конем – он прибыл в Ватикан и встретился с действующим кардиналом. Диктатор пообещал выгнать из страны масонов, атеистов и коммунистов. Кардинал пришел в восторг от таких обещаний и поддержал Бенито. Таким образом Муссолини получил поддержку церкви.</a:t>
            </a:r>
          </a:p>
        </p:txBody>
      </p:sp>
    </p:spTree>
    <p:extLst>
      <p:ext uri="{BB962C8B-B14F-4D97-AF65-F5344CB8AC3E}">
        <p14:creationId xmlns:p14="http://schemas.microsoft.com/office/powerpoint/2010/main" val="265742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2456" y="669236"/>
            <a:ext cx="98842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44000" algn="just"/>
            <a:r>
              <a:rPr lang="ru-RU" dirty="0"/>
              <a:t>Муссолини решил идти к власти любым </a:t>
            </a:r>
            <a:r>
              <a:rPr lang="ru-RU" dirty="0" smtClean="0"/>
              <a:t>путем. </a:t>
            </a:r>
            <a:r>
              <a:rPr lang="ru-RU" dirty="0"/>
              <a:t>В 1923-м году фашисты получили большинство голосов в парламенте страны. Однако получить власть им удалось только при помощи фальсификации голосов. В дальнейшем этот факт был обнародован социалистом по имени Джакомо Маттеотти. Муссолини приказал найти наглеца – мужчину похитили и убили по личному приказу диктатора. Убийство Джакомо отрезвило многих – бывшие сторонники фашизма поняли всю суть новой идеологии. Но никто не решился открыто пойти против «итальянского безумца», он был слишком силен</a:t>
            </a:r>
            <a:r>
              <a:rPr lang="ru-RU" dirty="0" smtClean="0"/>
              <a:t>.</a:t>
            </a:r>
          </a:p>
          <a:p>
            <a:pPr indent="144000" algn="just"/>
            <a:r>
              <a:rPr lang="ru-RU" dirty="0" smtClean="0"/>
              <a:t>Обычные </a:t>
            </a:r>
            <a:r>
              <a:rPr lang="ru-RU" dirty="0"/>
              <a:t>итальянцы слишком поздно поняли, что перед ними был волк в овечьей шкуре. Медлительность и доверчивость дорого обошлись народу. В период правления диктатора свыше 21 тысячи человек были арестованы по политическим обвинениям. </a:t>
            </a:r>
          </a:p>
          <a:p>
            <a:pPr indent="144000" algn="just"/>
            <a:r>
              <a:rPr lang="ru-RU" dirty="0" smtClean="0"/>
              <a:t>Захватив </a:t>
            </a:r>
            <a:r>
              <a:rPr lang="ru-RU" dirty="0"/>
              <a:t>власть в стране Муссолини пошел путем Гитлера – ввел войска на территорию других стран. </a:t>
            </a:r>
            <a:r>
              <a:rPr lang="ru-RU" dirty="0" smtClean="0"/>
              <a:t>Муссолини </a:t>
            </a:r>
            <a:r>
              <a:rPr lang="ru-RU" dirty="0"/>
              <a:t>повторял путь великой Римской империи. Однако в военных действиях Бенито был не так хорош, как на ораторской арене. Из-за многочисленных неудач на фронте ему пришлось пойти на сотрудничество с Гитлером. </a:t>
            </a:r>
          </a:p>
          <a:p>
            <a:pPr indent="144000" algn="just"/>
            <a:r>
              <a:rPr lang="ru-RU" dirty="0" smtClean="0"/>
              <a:t>Однако</a:t>
            </a:r>
            <a:r>
              <a:rPr lang="ru-RU" dirty="0"/>
              <a:t>, когда дуче лично посетил Германию, он пришел в неописуемый восторг. </a:t>
            </a:r>
            <a:r>
              <a:rPr lang="ru-RU" dirty="0" smtClean="0"/>
              <a:t>Во </a:t>
            </a:r>
            <a:r>
              <a:rPr lang="ru-RU" dirty="0"/>
              <a:t>всей красе железного гиганта перед ним красовалась военная мощь новой страны, жители которой были дисциплинированы, верили в своего предводителя и готовы были отдать за него жизнь. И все это было в руках Гитлера. Бенито видел Италию именно такой и мечтал о той мощи, что была сосредоточена в руках немецкого фюрера. С того самого момента Италия и Германия шли рука об руку, их планам помешала лишь Вторая мировая война.</a:t>
            </a:r>
          </a:p>
        </p:txBody>
      </p:sp>
    </p:spTree>
    <p:extLst>
      <p:ext uri="{BB962C8B-B14F-4D97-AF65-F5344CB8AC3E}">
        <p14:creationId xmlns:p14="http://schemas.microsoft.com/office/powerpoint/2010/main" val="55023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2" y="205618"/>
            <a:ext cx="117130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 algn="just"/>
            <a:r>
              <a:rPr lang="ru-RU" dirty="0"/>
              <a:t>Жизнь дуче закончилась также неприметно, как и началась. В 1943-м году войска Британии высадились на территории Италии. Они то и захватили Муссолини. Гитлер лично приказал своим парашютистом выкрасть итальянского союзника. Операция прошла успешно и дуче перебрался на север Италии. Здесь он прожил последние </a:t>
            </a:r>
            <a:r>
              <a:rPr lang="ru-RU" dirty="0" smtClean="0"/>
              <a:t>годы.</a:t>
            </a:r>
            <a:endParaRPr lang="ru-RU" dirty="0"/>
          </a:p>
          <a:p>
            <a:pPr indent="180000" algn="just"/>
            <a:r>
              <a:rPr lang="ru-RU" dirty="0"/>
              <a:t>Муссолини мнил себя будущим императором нового Рима, а оказался всего лишь пешкой в руках Гитлера. Он основал на территории Северной Италии маленькую республику и начал править ею. Правил он два года, в свободное время пописывая мемуары. Он практически отошел от дел и играл скорее формальную роль при действующей власти. Вскоре антифашистское движение начало наращивать силы, отвоевывая километр за километром. Весной 45-го года Бенито даже попытался сбежать в Швейцарию. Однако угодил прямиком в руки партизан. </a:t>
            </a:r>
          </a:p>
          <a:p>
            <a:pPr indent="180000" algn="just"/>
            <a:r>
              <a:rPr lang="ru-RU" dirty="0"/>
              <a:t>Беглеца быстро опознали. Сомневаться антифашисты не привыкли, слишком много зла причинил </a:t>
            </a:r>
            <a:r>
              <a:rPr lang="ru-RU" dirty="0" smtClean="0"/>
              <a:t>он </a:t>
            </a:r>
            <a:r>
              <a:rPr lang="ru-RU" dirty="0"/>
              <a:t>родной стране. Он был приговорен к казни. На рассвете Бенито </a:t>
            </a:r>
            <a:r>
              <a:rPr lang="ru-RU" dirty="0" smtClean="0"/>
              <a:t>расстреляли</a:t>
            </a:r>
            <a:r>
              <a:rPr lang="ru-RU" dirty="0"/>
              <a:t>. Его тело получило так много пуль, что лицо погибшего было практически неузнаваемым. </a:t>
            </a:r>
            <a:endParaRPr lang="ru-RU" dirty="0" smtClean="0"/>
          </a:p>
          <a:p>
            <a:pPr indent="180000" algn="just"/>
            <a:r>
              <a:rPr lang="ru-RU" dirty="0" smtClean="0"/>
              <a:t>Какое-то </a:t>
            </a:r>
            <a:r>
              <a:rPr lang="ru-RU" dirty="0"/>
              <a:t>время останки Муссолини покоились в безвестной могиле. Прошло много времени, прежде чем власти разрешили родственникам и ближайшим соратникам политика забрать труп. В дальнейшем Муссолини и </a:t>
            </a:r>
            <a:r>
              <a:rPr lang="ru-RU" dirty="0" smtClean="0"/>
              <a:t>нашёл </a:t>
            </a:r>
            <a:r>
              <a:rPr lang="ru-RU" dirty="0"/>
              <a:t>последнее упокоение на кладбище под названием </a:t>
            </a:r>
            <a:r>
              <a:rPr lang="ru-RU" dirty="0" err="1"/>
              <a:t>Музокко</a:t>
            </a:r>
            <a:r>
              <a:rPr lang="ru-RU" dirty="0"/>
              <a:t> в Милане. </a:t>
            </a:r>
            <a:r>
              <a:rPr lang="ru-RU" dirty="0" smtClean="0"/>
              <a:t>Он покоился </a:t>
            </a:r>
            <a:r>
              <a:rPr lang="ru-RU" dirty="0"/>
              <a:t>на участке для бедных, на могиле не было указано, кто именно в ней похоронен</a:t>
            </a:r>
            <a:r>
              <a:rPr lang="ru-RU" dirty="0" smtClean="0"/>
              <a:t>.</a:t>
            </a:r>
            <a:endParaRPr lang="ru-RU" dirty="0"/>
          </a:p>
          <a:p>
            <a:pPr indent="180000" algn="just"/>
            <a:r>
              <a:rPr lang="ru-RU" dirty="0"/>
              <a:t>Во время пасхальных праздников в 46-м году тело диктатора было похищено из могилы группой фашистов. Вскоре тело было найдено, но оно не было похоронено еще долгие десять лет – ни одно государство не разрешало упокоить Муссолини на своей территории. Однако в 56-м году тело все же было помещено в семейный склеп фамилии Муссолини.</a:t>
            </a:r>
          </a:p>
        </p:txBody>
      </p:sp>
    </p:spTree>
    <p:extLst>
      <p:ext uri="{BB962C8B-B14F-4D97-AF65-F5344CB8AC3E}">
        <p14:creationId xmlns:p14="http://schemas.microsoft.com/office/powerpoint/2010/main" val="242666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212532" y="2995315"/>
            <a:ext cx="7766936" cy="867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>
                <a:solidFill>
                  <a:schemeClr val="tx1"/>
                </a:solidFill>
              </a:rPr>
              <a:t>Спасибо за внимание!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3373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1362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Бенито Муссолини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Бенито Муссолини</dc:title>
  <dc:creator>Пользователь</dc:creator>
  <cp:lastModifiedBy>Пользователь</cp:lastModifiedBy>
  <cp:revision>17</cp:revision>
  <dcterms:created xsi:type="dcterms:W3CDTF">2023-03-01T17:11:13Z</dcterms:created>
  <dcterms:modified xsi:type="dcterms:W3CDTF">2023-03-01T20:33:25Z</dcterms:modified>
</cp:coreProperties>
</file>