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6529" y="2929466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Ноябрьская революция в Германии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26399" y="4863634"/>
            <a:ext cx="301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Ученик 10Б класса</a:t>
            </a:r>
          </a:p>
          <a:p>
            <a:r>
              <a:rPr lang="ru-RU" dirty="0" smtClean="0"/>
              <a:t>Филатов Иван</a:t>
            </a:r>
          </a:p>
        </p:txBody>
      </p:sp>
    </p:spTree>
    <p:extLst>
      <p:ext uri="{BB962C8B-B14F-4D97-AF65-F5344CB8AC3E}">
        <p14:creationId xmlns:p14="http://schemas.microsoft.com/office/powerpoint/2010/main" val="8833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1054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Причины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07886"/>
            <a:ext cx="44026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000" dirty="0" smtClean="0"/>
              <a:t>    Главной </a:t>
            </a:r>
            <a:r>
              <a:rPr lang="ru-RU" sz="2000" dirty="0"/>
              <a:t>причиной революционных преобразований в Германии стало несоответствие высокого уровня промышленного развития страны и многочисленных пережитков феодализма в ее устройстве. </a:t>
            </a:r>
            <a:r>
              <a:rPr lang="ru-RU" sz="2000" dirty="0" smtClean="0"/>
              <a:t>Также немалую роль сыграла война. Поначалу</a:t>
            </a:r>
            <a:r>
              <a:rPr lang="en-US" sz="2000" dirty="0" smtClean="0"/>
              <a:t>, </a:t>
            </a:r>
            <a:r>
              <a:rPr lang="ru-RU" sz="2000" dirty="0" smtClean="0"/>
              <a:t>люди мирились со снижением уровня жизни и потерей близких. Но в 1918 году было понятно</a:t>
            </a:r>
            <a:r>
              <a:rPr lang="en-US" sz="2000" dirty="0" smtClean="0"/>
              <a:t>, </a:t>
            </a:r>
            <a:r>
              <a:rPr lang="ru-RU" sz="2000" dirty="0" smtClean="0"/>
              <a:t>что Германия не в состоянии выиграть войну. В стране начались обнищание</a:t>
            </a:r>
            <a:r>
              <a:rPr lang="en-US" sz="2000" dirty="0" smtClean="0"/>
              <a:t>, </a:t>
            </a:r>
            <a:r>
              <a:rPr lang="ru-RU" sz="2000" dirty="0" smtClean="0"/>
              <a:t>голод</a:t>
            </a:r>
            <a:r>
              <a:rPr lang="en-US" sz="2000" dirty="0" smtClean="0"/>
              <a:t>, </a:t>
            </a:r>
            <a:r>
              <a:rPr lang="ru-RU" sz="2000" dirty="0" smtClean="0"/>
              <a:t>но мер так и не было принято. Также влияние оказывала Октябрьская революция в России. Появились лозунги передачи власти советам.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4103"/>
          <a:stretch/>
        </p:blipFill>
        <p:spPr>
          <a:xfrm>
            <a:off x="5693834" y="707886"/>
            <a:ext cx="546523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1054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Повод и начало революции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28270"/>
            <a:ext cx="467360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100" dirty="0" smtClean="0"/>
              <a:t>В конце октября 1918 года немецким командованием было принято решение о проведении флотского рейда против Британии. Матросы военных кораблей узнали о рейде и поняли</a:t>
            </a:r>
            <a:r>
              <a:rPr lang="en-US" sz="2100" dirty="0" smtClean="0"/>
              <a:t>, </a:t>
            </a:r>
            <a:r>
              <a:rPr lang="ru-RU" sz="2100" dirty="0" smtClean="0"/>
              <a:t>что шансов против британского флота у них нет. 29 октября они подняли мятеж. Правительственными силами было арестовано более 1000 человек. Но матросы не успокоились</a:t>
            </a:r>
            <a:r>
              <a:rPr lang="en-US" sz="2100" dirty="0" smtClean="0"/>
              <a:t>: </a:t>
            </a:r>
            <a:r>
              <a:rPr lang="ru-RU" sz="2100" dirty="0" smtClean="0"/>
              <a:t>4 ноября они подняли вооруженное восстание. Были освобождены полит. заключенные и взят контроль над городом Киль. Матросы выдвинули требования установления республики.</a:t>
            </a:r>
            <a:endParaRPr lang="ru-RU" sz="2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456"/>
          <a:stretch/>
        </p:blipFill>
        <p:spPr>
          <a:xfrm>
            <a:off x="5486400" y="928270"/>
            <a:ext cx="5672667" cy="51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1054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Объявление республики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07886"/>
            <a:ext cx="467360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100" dirty="0" smtClean="0"/>
              <a:t>Кайзеровские власти пытались умолчать о произошедшем в Киле</a:t>
            </a:r>
            <a:r>
              <a:rPr lang="en-US" sz="2100" dirty="0" smtClean="0"/>
              <a:t>, </a:t>
            </a:r>
            <a:r>
              <a:rPr lang="ru-RU" sz="2100" dirty="0" smtClean="0"/>
              <a:t>но им это не удалось. Власти вовремя поняли</a:t>
            </a:r>
            <a:r>
              <a:rPr lang="en-US" sz="2100" dirty="0" smtClean="0"/>
              <a:t>, </a:t>
            </a:r>
            <a:r>
              <a:rPr lang="ru-RU" sz="2100" dirty="0" smtClean="0"/>
              <a:t>что удержать монархию не получится. Максимилиан Бадерский объявил об отречении кайзера. В тот же день главой правительства стал Ф. Эберт – лидер правых социал–демократов. Последовало объявление Германии республикой. 11 ноября было подписано Компьенское перемирие и война закончилась. Многие немцы были довольны этим</a:t>
            </a:r>
            <a:r>
              <a:rPr lang="en-US" sz="2100" dirty="0" smtClean="0"/>
              <a:t>, </a:t>
            </a:r>
            <a:r>
              <a:rPr lang="ru-RU" sz="2100" dirty="0" smtClean="0"/>
              <a:t>но левые социал-демократы хотели углубить революцию.</a:t>
            </a:r>
            <a:endParaRPr lang="ru-RU" sz="2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7" y="707886"/>
            <a:ext cx="4724400" cy="575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8700" y="6460986"/>
            <a:ext cx="283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Компьенское перемирие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2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800" y="-152401"/>
            <a:ext cx="1054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Продолжение революции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864" y="555485"/>
            <a:ext cx="467360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100" dirty="0" smtClean="0"/>
              <a:t>В конце декабря 1918г. Была образована Коммунистическая партия Германии. Она выступала за советский строй</a:t>
            </a:r>
            <a:r>
              <a:rPr lang="en-US" sz="2100" dirty="0" smtClean="0"/>
              <a:t>, </a:t>
            </a:r>
            <a:r>
              <a:rPr lang="ru-RU" sz="2100" dirty="0" smtClean="0"/>
              <a:t>социальные преобразования и революцию. </a:t>
            </a:r>
            <a:r>
              <a:rPr lang="ru-RU" sz="2000" dirty="0"/>
              <a:t>23-29 декабря 1918 года в Берлине произошли вооруженные столкновения с захватами правительственных резиденций. Причиной стала невыплата жалованья Народной Морской дивизии</a:t>
            </a:r>
            <a:r>
              <a:rPr lang="ru-RU" sz="2000" dirty="0" smtClean="0"/>
              <a:t>. Бои привели к углублению раскола между правыми и левыми социал-демократами. </a:t>
            </a:r>
          </a:p>
          <a:p>
            <a:pPr indent="216000" algn="just"/>
            <a:r>
              <a:rPr lang="ru-RU" sz="2000" dirty="0" smtClean="0"/>
              <a:t>Нерешительность коммунистов приводили к подавлению большинства восстаний. Чаще всего это было очень жестоко</a:t>
            </a:r>
            <a:r>
              <a:rPr lang="en-US" sz="2000" dirty="0" smtClean="0"/>
              <a:t>: </a:t>
            </a:r>
            <a:r>
              <a:rPr lang="ru-RU" sz="2000" dirty="0" smtClean="0"/>
              <a:t>без суда убивали сотни и даже тысячи человек.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592" t="71" r="7106" b="4006"/>
          <a:stretch/>
        </p:blipFill>
        <p:spPr>
          <a:xfrm>
            <a:off x="5151966" y="555485"/>
            <a:ext cx="6853767" cy="44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867" y="50800"/>
            <a:ext cx="1054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Конец революции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863" y="856972"/>
            <a:ext cx="56388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000" dirty="0"/>
              <a:t>Сразу после подавления берлинского восстания 19 января 1919 года прошли всеобщие выборы </a:t>
            </a:r>
            <a:r>
              <a:rPr lang="ru-RU" sz="2000" dirty="0" smtClean="0"/>
              <a:t>в </a:t>
            </a:r>
            <a:r>
              <a:rPr lang="ru-RU" sz="2000" dirty="0"/>
              <a:t>Национальное собрание. Лидером среди прошедших в </a:t>
            </a:r>
            <a:r>
              <a:rPr lang="ru-RU" sz="2000" dirty="0" smtClean="0"/>
              <a:t>стала </a:t>
            </a:r>
            <a:r>
              <a:rPr lang="ru-RU" sz="2000" dirty="0"/>
              <a:t>Социал-демократическая партия Германии (правые социал-демократы). Национальное собрание сразу занялось созданием новых постоянных органов власти. 31 июля была принята конституция, названная </a:t>
            </a:r>
            <a:r>
              <a:rPr lang="ru-RU" sz="2000" dirty="0" smtClean="0"/>
              <a:t>Веймарской.</a:t>
            </a:r>
          </a:p>
          <a:p>
            <a:pPr indent="216000" algn="just"/>
            <a:r>
              <a:rPr lang="ru-RU" sz="2000" dirty="0"/>
              <a:t>19 августа Веймарская конституция была подписана </a:t>
            </a:r>
            <a:r>
              <a:rPr lang="ru-RU" sz="2000" dirty="0" smtClean="0"/>
              <a:t>Ф.Эбертом</a:t>
            </a:r>
            <a:r>
              <a:rPr lang="ru-RU" sz="2000" dirty="0"/>
              <a:t>, ставшим президентом Германии. Этот момент считается окончанием Ноябрьской революции.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8692"/>
          <a:stretch/>
        </p:blipFill>
        <p:spPr>
          <a:xfrm>
            <a:off x="6854601" y="856972"/>
            <a:ext cx="4050466" cy="5252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6434" y="6207905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Ф.Эберт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6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4998" y="203201"/>
            <a:ext cx="408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Итоги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664" y="1161772"/>
            <a:ext cx="46736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000" dirty="0"/>
              <a:t>В результате Ноябрьской революции в Германии была свергнута кайзеровская монархия и установлена республиканская форма правления. Были созданы новые органы власти, принята республиканская Веймарская конституция. Немцам был обеспечен ряд политических прав, в том числе избирательное право для всех взрослых от 20 </a:t>
            </a:r>
            <a:r>
              <a:rPr lang="ru-RU" sz="2000" dirty="0" smtClean="0"/>
              <a:t>лет. В </a:t>
            </a:r>
            <a:r>
              <a:rPr lang="ru-RU" sz="2000" dirty="0"/>
              <a:t>результате революции в Германии утвердилась </a:t>
            </a:r>
            <a:r>
              <a:rPr lang="ru-RU" sz="2000" dirty="0" smtClean="0"/>
              <a:t>Веймарская </a:t>
            </a:r>
            <a:r>
              <a:rPr lang="ru-RU" sz="2000" dirty="0"/>
              <a:t>республика – государство с парламентским строем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97132" y="203201"/>
            <a:ext cx="408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92D050"/>
                </a:solidFill>
              </a:rPr>
              <a:t>Вывод</a:t>
            </a:r>
            <a:endParaRPr lang="ru-RU" sz="400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8964" y="1161772"/>
            <a:ext cx="43772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/>
            <a:r>
              <a:rPr lang="ru-RU" sz="2000" dirty="0"/>
              <a:t>Свержение монархии и устранение из жизни Германии пережитков феодализма следует считать большим достижением. Однако созданная революцией Веймарская республика оказалась слишком противоречивым государственным образованием, что привело </a:t>
            </a:r>
            <a:r>
              <a:rPr lang="ru-RU" sz="2000" dirty="0" smtClean="0"/>
              <a:t>к </a:t>
            </a:r>
            <a:r>
              <a:rPr lang="ru-RU" sz="2000" dirty="0"/>
              <a:t>установлению фашистской диктатуры.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1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8934" y="3064931"/>
            <a:ext cx="7766936" cy="74883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506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Ноябрьская революция в Германии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21</cp:revision>
  <dcterms:created xsi:type="dcterms:W3CDTF">2022-10-15T14:18:00Z</dcterms:created>
  <dcterms:modified xsi:type="dcterms:W3CDTF">2022-10-15T17:42:54Z</dcterms:modified>
</cp:coreProperties>
</file>