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7EF"/>
          </a:solidFill>
        </a:fill>
      </a:tcStyle>
    </a:wholeTbl>
    <a:band2H>
      <a:tcTxStyle b="def" i="def"/>
      <a:tcStyle>
        <a:tcBdr/>
        <a:fill>
          <a:solidFill>
            <a:srgbClr val="E7EC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F"/>
          </a:solidFill>
        </a:fill>
      </a:tcStyle>
    </a:wholeTbl>
    <a:band2H>
      <a:tcTxStyle b="def" i="def"/>
      <a:tcStyle>
        <a:tcBdr/>
        <a:fill>
          <a:solidFill>
            <a:srgbClr val="EFEE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8" name="Shape 2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5"/>
          <p:cNvGrpSpPr/>
          <p:nvPr/>
        </p:nvGrpSpPr>
        <p:grpSpPr>
          <a:xfrm>
            <a:off x="-1" y="-2374"/>
            <a:ext cx="12192004" cy="6867032"/>
            <a:chOff x="0" y="0"/>
            <a:chExt cx="12192003" cy="6867030"/>
          </a:xfrm>
        </p:grpSpPr>
        <p:sp>
          <p:nvSpPr>
            <p:cNvPr id="22" name="Rectangle 7"/>
            <p:cNvSpPr/>
            <p:nvPr/>
          </p:nvSpPr>
          <p:spPr>
            <a:xfrm>
              <a:off x="0" y="2372"/>
              <a:ext cx="12192001" cy="6858004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3" name="Oval 10"/>
            <p:cNvSpPr/>
            <p:nvPr/>
          </p:nvSpPr>
          <p:spPr>
            <a:xfrm>
              <a:off x="3218" y="2669373"/>
              <a:ext cx="4191003" cy="41910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4" name="Oval 11"/>
            <p:cNvSpPr/>
            <p:nvPr/>
          </p:nvSpPr>
          <p:spPr>
            <a:xfrm>
              <a:off x="1748" y="2897973"/>
              <a:ext cx="2362203" cy="2362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5" name="Oval 12"/>
            <p:cNvSpPr/>
            <p:nvPr/>
          </p:nvSpPr>
          <p:spPr>
            <a:xfrm>
              <a:off x="8609011" y="1678773"/>
              <a:ext cx="2819403" cy="28194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6" name="Oval 13"/>
            <p:cNvSpPr/>
            <p:nvPr/>
          </p:nvSpPr>
          <p:spPr>
            <a:xfrm>
              <a:off x="7999411" y="-1"/>
              <a:ext cx="1600203" cy="1600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7" name="Oval 14"/>
            <p:cNvSpPr/>
            <p:nvPr/>
          </p:nvSpPr>
          <p:spPr>
            <a:xfrm>
              <a:off x="8609011" y="5876428"/>
              <a:ext cx="990603" cy="9906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8" name="Freeform 5"/>
            <p:cNvSpPr/>
            <p:nvPr/>
          </p:nvSpPr>
          <p:spPr>
            <a:xfrm>
              <a:off x="-1" y="3960"/>
              <a:ext cx="12192004" cy="685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30" name="Title Text"/>
          <p:cNvSpPr txBox="1"/>
          <p:nvPr>
            <p:ph type="title"/>
          </p:nvPr>
        </p:nvSpPr>
        <p:spPr>
          <a:xfrm>
            <a:off x="1154954" y="2099733"/>
            <a:ext cx="8825660" cy="2677650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1154954" y="4777380"/>
            <a:ext cx="8825660" cy="8614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cap="all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Rectangle 9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10520964" y="537056"/>
            <a:ext cx="498286" cy="523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8"/>
          <p:cNvGrpSpPr/>
          <p:nvPr/>
        </p:nvGrpSpPr>
        <p:grpSpPr>
          <a:xfrm>
            <a:off x="-1" y="-2374"/>
            <a:ext cx="12192004" cy="6867032"/>
            <a:chOff x="0" y="0"/>
            <a:chExt cx="12192003" cy="6867030"/>
          </a:xfrm>
        </p:grpSpPr>
        <p:sp>
          <p:nvSpPr>
            <p:cNvPr id="149" name="Rectangle 10"/>
            <p:cNvSpPr/>
            <p:nvPr/>
          </p:nvSpPr>
          <p:spPr>
            <a:xfrm>
              <a:off x="0" y="2372"/>
              <a:ext cx="12192001" cy="6858004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50" name="Oval 13"/>
            <p:cNvSpPr/>
            <p:nvPr/>
          </p:nvSpPr>
          <p:spPr>
            <a:xfrm>
              <a:off x="3218" y="2669373"/>
              <a:ext cx="4191003" cy="41910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51" name="Oval 14"/>
            <p:cNvSpPr/>
            <p:nvPr/>
          </p:nvSpPr>
          <p:spPr>
            <a:xfrm>
              <a:off x="1748" y="2897973"/>
              <a:ext cx="2362203" cy="2362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52" name="Oval 15"/>
            <p:cNvSpPr/>
            <p:nvPr/>
          </p:nvSpPr>
          <p:spPr>
            <a:xfrm>
              <a:off x="8609011" y="1678773"/>
              <a:ext cx="2819403" cy="28194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53" name="Oval 16"/>
            <p:cNvSpPr/>
            <p:nvPr/>
          </p:nvSpPr>
          <p:spPr>
            <a:xfrm>
              <a:off x="7999411" y="-1"/>
              <a:ext cx="1600203" cy="1600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54" name="Oval 17"/>
            <p:cNvSpPr/>
            <p:nvPr/>
          </p:nvSpPr>
          <p:spPr>
            <a:xfrm>
              <a:off x="8609011" y="5876428"/>
              <a:ext cx="990603" cy="9906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55" name="Freeform 5"/>
            <p:cNvSpPr/>
            <p:nvPr/>
          </p:nvSpPr>
          <p:spPr>
            <a:xfrm rot="10371525">
              <a:off x="263766" y="4440643"/>
              <a:ext cx="3299410" cy="440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56" name="Freeform 5"/>
            <p:cNvSpPr/>
            <p:nvPr/>
          </p:nvSpPr>
          <p:spPr>
            <a:xfrm rot="10800000">
              <a:off x="459505" y="323503"/>
              <a:ext cx="11277604" cy="4533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57" name="Freeform 5"/>
            <p:cNvSpPr/>
            <p:nvPr/>
          </p:nvSpPr>
          <p:spPr>
            <a:xfrm>
              <a:off x="-1" y="3960"/>
              <a:ext cx="12192004" cy="685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159" name="Title Text"/>
          <p:cNvSpPr txBox="1"/>
          <p:nvPr>
            <p:ph type="title"/>
          </p:nvPr>
        </p:nvSpPr>
        <p:spPr>
          <a:xfrm>
            <a:off x="1154954" y="4966672"/>
            <a:ext cx="8825660" cy="56674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60" name="Picture Placeholder 2"/>
          <p:cNvSpPr/>
          <p:nvPr>
            <p:ph type="pic" sz="half" idx="13"/>
          </p:nvPr>
        </p:nvSpPr>
        <p:spPr>
          <a:xfrm>
            <a:off x="1154954" y="685800"/>
            <a:ext cx="8825660" cy="3429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1" name="Body Level One…"/>
          <p:cNvSpPr txBox="1"/>
          <p:nvPr>
            <p:ph type="body" sz="quarter" idx="1"/>
          </p:nvPr>
        </p:nvSpPr>
        <p:spPr>
          <a:xfrm>
            <a:off x="1154954" y="5536665"/>
            <a:ext cx="8825658" cy="49371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sz="12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Rectangle 12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1"/>
          <p:cNvGrpSpPr/>
          <p:nvPr/>
        </p:nvGrpSpPr>
        <p:grpSpPr>
          <a:xfrm>
            <a:off x="-1" y="-2374"/>
            <a:ext cx="12192004" cy="6867032"/>
            <a:chOff x="0" y="0"/>
            <a:chExt cx="12192003" cy="6867030"/>
          </a:xfrm>
        </p:grpSpPr>
        <p:sp>
          <p:nvSpPr>
            <p:cNvPr id="170" name="Rectangle 9"/>
            <p:cNvSpPr/>
            <p:nvPr/>
          </p:nvSpPr>
          <p:spPr>
            <a:xfrm>
              <a:off x="0" y="2372"/>
              <a:ext cx="12192001" cy="6858004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71" name="Oval 13"/>
            <p:cNvSpPr/>
            <p:nvPr/>
          </p:nvSpPr>
          <p:spPr>
            <a:xfrm>
              <a:off x="3218" y="2669373"/>
              <a:ext cx="4191003" cy="41910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72" name="Oval 14"/>
            <p:cNvSpPr/>
            <p:nvPr/>
          </p:nvSpPr>
          <p:spPr>
            <a:xfrm>
              <a:off x="1748" y="2897973"/>
              <a:ext cx="2362203" cy="2362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73" name="Oval 15"/>
            <p:cNvSpPr/>
            <p:nvPr/>
          </p:nvSpPr>
          <p:spPr>
            <a:xfrm>
              <a:off x="8609011" y="1678773"/>
              <a:ext cx="2819403" cy="28194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74" name="Oval 16"/>
            <p:cNvSpPr/>
            <p:nvPr/>
          </p:nvSpPr>
          <p:spPr>
            <a:xfrm>
              <a:off x="7999411" y="-1"/>
              <a:ext cx="1600203" cy="1600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75" name="Oval 17"/>
            <p:cNvSpPr/>
            <p:nvPr/>
          </p:nvSpPr>
          <p:spPr>
            <a:xfrm>
              <a:off x="8609011" y="5876428"/>
              <a:ext cx="990603" cy="9906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76" name="Freeform 5"/>
            <p:cNvSpPr/>
            <p:nvPr/>
          </p:nvSpPr>
          <p:spPr>
            <a:xfrm rot="21010067">
              <a:off x="8490950" y="2717247"/>
              <a:ext cx="3299409" cy="440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77" name="Freeform 5"/>
            <p:cNvSpPr/>
            <p:nvPr/>
          </p:nvSpPr>
          <p:spPr>
            <a:xfrm>
              <a:off x="455611" y="2803692"/>
              <a:ext cx="11277603" cy="3602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97"/>
                  </a:lnTo>
                  <a:lnTo>
                    <a:pt x="21600" y="21600"/>
                  </a:lnTo>
                  <a:lnTo>
                    <a:pt x="21600" y="11"/>
                  </a:lnTo>
                  <a:lnTo>
                    <a:pt x="21110" y="247"/>
                  </a:lnTo>
                  <a:lnTo>
                    <a:pt x="20622" y="476"/>
                  </a:lnTo>
                  <a:lnTo>
                    <a:pt x="20131" y="696"/>
                  </a:lnTo>
                  <a:lnTo>
                    <a:pt x="19639" y="886"/>
                  </a:lnTo>
                  <a:lnTo>
                    <a:pt x="19148" y="1076"/>
                  </a:lnTo>
                  <a:lnTo>
                    <a:pt x="18656" y="1256"/>
                  </a:lnTo>
                  <a:lnTo>
                    <a:pt x="18170" y="1408"/>
                  </a:lnTo>
                  <a:lnTo>
                    <a:pt x="17677" y="1552"/>
                  </a:lnTo>
                  <a:lnTo>
                    <a:pt x="17187" y="1685"/>
                  </a:lnTo>
                  <a:lnTo>
                    <a:pt x="16705" y="1800"/>
                  </a:lnTo>
                  <a:lnTo>
                    <a:pt x="16217" y="1914"/>
                  </a:lnTo>
                  <a:lnTo>
                    <a:pt x="15736" y="2009"/>
                  </a:lnTo>
                  <a:lnTo>
                    <a:pt x="15254" y="2085"/>
                  </a:lnTo>
                  <a:lnTo>
                    <a:pt x="14774" y="2161"/>
                  </a:lnTo>
                  <a:lnTo>
                    <a:pt x="14299" y="2226"/>
                  </a:lnTo>
                  <a:lnTo>
                    <a:pt x="13828" y="2275"/>
                  </a:lnTo>
                  <a:lnTo>
                    <a:pt x="13357" y="2313"/>
                  </a:lnTo>
                  <a:lnTo>
                    <a:pt x="12891" y="2351"/>
                  </a:lnTo>
                  <a:lnTo>
                    <a:pt x="11971" y="2389"/>
                  </a:lnTo>
                  <a:lnTo>
                    <a:pt x="11517" y="2398"/>
                  </a:lnTo>
                  <a:lnTo>
                    <a:pt x="11068" y="2389"/>
                  </a:lnTo>
                  <a:lnTo>
                    <a:pt x="10623" y="2389"/>
                  </a:lnTo>
                  <a:lnTo>
                    <a:pt x="10182" y="2370"/>
                  </a:lnTo>
                  <a:lnTo>
                    <a:pt x="9750" y="2340"/>
                  </a:lnTo>
                  <a:lnTo>
                    <a:pt x="9323" y="2313"/>
                  </a:lnTo>
                  <a:lnTo>
                    <a:pt x="8904" y="2283"/>
                  </a:lnTo>
                  <a:lnTo>
                    <a:pt x="8487" y="2237"/>
                  </a:lnTo>
                  <a:lnTo>
                    <a:pt x="8076" y="2188"/>
                  </a:lnTo>
                  <a:lnTo>
                    <a:pt x="7674" y="2142"/>
                  </a:lnTo>
                  <a:lnTo>
                    <a:pt x="6890" y="2017"/>
                  </a:lnTo>
                  <a:lnTo>
                    <a:pt x="6139" y="1884"/>
                  </a:lnTo>
                  <a:lnTo>
                    <a:pt x="5417" y="1742"/>
                  </a:lnTo>
                  <a:lnTo>
                    <a:pt x="4735" y="1590"/>
                  </a:lnTo>
                  <a:lnTo>
                    <a:pt x="4082" y="1427"/>
                  </a:lnTo>
                  <a:lnTo>
                    <a:pt x="3478" y="1256"/>
                  </a:lnTo>
                  <a:lnTo>
                    <a:pt x="2910" y="1085"/>
                  </a:lnTo>
                  <a:lnTo>
                    <a:pt x="2387" y="913"/>
                  </a:lnTo>
                  <a:lnTo>
                    <a:pt x="1907" y="753"/>
                  </a:lnTo>
                  <a:lnTo>
                    <a:pt x="1482" y="601"/>
                  </a:lnTo>
                  <a:lnTo>
                    <a:pt x="1097" y="457"/>
                  </a:lnTo>
                  <a:lnTo>
                    <a:pt x="773" y="334"/>
                  </a:lnTo>
                  <a:lnTo>
                    <a:pt x="501" y="220"/>
                  </a:lnTo>
                  <a:lnTo>
                    <a:pt x="12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78" name="Freeform 5"/>
            <p:cNvSpPr/>
            <p:nvPr/>
          </p:nvSpPr>
          <p:spPr>
            <a:xfrm>
              <a:off x="-1" y="3960"/>
              <a:ext cx="12192004" cy="685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180" name="Title Text"/>
          <p:cNvSpPr txBox="1"/>
          <p:nvPr>
            <p:ph type="title"/>
          </p:nvPr>
        </p:nvSpPr>
        <p:spPr>
          <a:xfrm>
            <a:off x="1154954" y="1063416"/>
            <a:ext cx="8825659" cy="137975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81" name="Body Level One…"/>
          <p:cNvSpPr txBox="1"/>
          <p:nvPr>
            <p:ph type="body" sz="half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Rectangle 12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6"/>
          <p:cNvGrpSpPr/>
          <p:nvPr/>
        </p:nvGrpSpPr>
        <p:grpSpPr>
          <a:xfrm>
            <a:off x="-1" y="-2374"/>
            <a:ext cx="12192004" cy="6867032"/>
            <a:chOff x="0" y="0"/>
            <a:chExt cx="12192003" cy="6867030"/>
          </a:xfrm>
        </p:grpSpPr>
        <p:sp>
          <p:nvSpPr>
            <p:cNvPr id="190" name="Rectangle 14"/>
            <p:cNvSpPr/>
            <p:nvPr/>
          </p:nvSpPr>
          <p:spPr>
            <a:xfrm>
              <a:off x="0" y="2372"/>
              <a:ext cx="12192001" cy="6858004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91" name="Oval 16"/>
            <p:cNvSpPr/>
            <p:nvPr/>
          </p:nvSpPr>
          <p:spPr>
            <a:xfrm>
              <a:off x="3218" y="2669373"/>
              <a:ext cx="4191003" cy="41910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92" name="Oval 17"/>
            <p:cNvSpPr/>
            <p:nvPr/>
          </p:nvSpPr>
          <p:spPr>
            <a:xfrm>
              <a:off x="1748" y="2897973"/>
              <a:ext cx="2362203" cy="2362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93" name="Oval 18"/>
            <p:cNvSpPr/>
            <p:nvPr/>
          </p:nvSpPr>
          <p:spPr>
            <a:xfrm>
              <a:off x="8609011" y="1678773"/>
              <a:ext cx="2819403" cy="28194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94" name="Oval 19"/>
            <p:cNvSpPr/>
            <p:nvPr/>
          </p:nvSpPr>
          <p:spPr>
            <a:xfrm>
              <a:off x="7999411" y="-1"/>
              <a:ext cx="1600203" cy="1600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95" name="Oval 20"/>
            <p:cNvSpPr/>
            <p:nvPr/>
          </p:nvSpPr>
          <p:spPr>
            <a:xfrm>
              <a:off x="8609011" y="5876428"/>
              <a:ext cx="990603" cy="9906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96" name="Freeform 5"/>
            <p:cNvSpPr/>
            <p:nvPr/>
          </p:nvSpPr>
          <p:spPr>
            <a:xfrm rot="21010067">
              <a:off x="8490950" y="4187490"/>
              <a:ext cx="3299409" cy="440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97" name="Freeform 5"/>
            <p:cNvSpPr/>
            <p:nvPr/>
          </p:nvSpPr>
          <p:spPr>
            <a:xfrm>
              <a:off x="455611" y="4244174"/>
              <a:ext cx="11277603" cy="233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6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98" name="Freeform 5"/>
            <p:cNvSpPr/>
            <p:nvPr/>
          </p:nvSpPr>
          <p:spPr>
            <a:xfrm>
              <a:off x="-1" y="3960"/>
              <a:ext cx="12192004" cy="685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200" name="TextBox 12"/>
          <p:cNvSpPr txBox="1"/>
          <p:nvPr/>
        </p:nvSpPr>
        <p:spPr>
          <a:xfrm>
            <a:off x="9719436" y="2631813"/>
            <a:ext cx="801914" cy="144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9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201" name="TextBox 8"/>
          <p:cNvSpPr txBox="1"/>
          <p:nvPr/>
        </p:nvSpPr>
        <p:spPr>
          <a:xfrm>
            <a:off x="898293" y="591091"/>
            <a:ext cx="801915" cy="144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9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202" name="Title Text"/>
          <p:cNvSpPr txBox="1"/>
          <p:nvPr>
            <p:ph type="title"/>
          </p:nvPr>
        </p:nvSpPr>
        <p:spPr>
          <a:xfrm>
            <a:off x="1581876" y="980516"/>
            <a:ext cx="8453909" cy="269825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203" name="Body Level One…"/>
          <p:cNvSpPr txBox="1"/>
          <p:nvPr>
            <p:ph type="body" sz="quarter" idx="1"/>
          </p:nvPr>
        </p:nvSpPr>
        <p:spPr>
          <a:xfrm>
            <a:off x="1945944" y="3678766"/>
            <a:ext cx="7725773" cy="34217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cap="small" sz="14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cap="small" sz="14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cap="small" sz="14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cap="small" sz="14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cap="small" sz="1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Text Placeholder 3"/>
          <p:cNvSpPr/>
          <p:nvPr>
            <p:ph type="body" sz="quarter" idx="13"/>
          </p:nvPr>
        </p:nvSpPr>
        <p:spPr>
          <a:xfrm>
            <a:off x="1154954" y="4350656"/>
            <a:ext cx="8825660" cy="16764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205" name="Rectangle 31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17"/>
          <p:cNvGrpSpPr/>
          <p:nvPr/>
        </p:nvGrpSpPr>
        <p:grpSpPr>
          <a:xfrm>
            <a:off x="-1" y="-2374"/>
            <a:ext cx="12192004" cy="6867032"/>
            <a:chOff x="0" y="0"/>
            <a:chExt cx="12192003" cy="6867030"/>
          </a:xfrm>
        </p:grpSpPr>
        <p:sp>
          <p:nvSpPr>
            <p:cNvPr id="213" name="Rectangle 9"/>
            <p:cNvSpPr/>
            <p:nvPr/>
          </p:nvSpPr>
          <p:spPr>
            <a:xfrm>
              <a:off x="0" y="2372"/>
              <a:ext cx="12192001" cy="6858004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14" name="Oval 12"/>
            <p:cNvSpPr/>
            <p:nvPr/>
          </p:nvSpPr>
          <p:spPr>
            <a:xfrm>
              <a:off x="3218" y="2669373"/>
              <a:ext cx="4191003" cy="41910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15" name="Oval 13"/>
            <p:cNvSpPr/>
            <p:nvPr/>
          </p:nvSpPr>
          <p:spPr>
            <a:xfrm>
              <a:off x="1748" y="2897973"/>
              <a:ext cx="2362203" cy="2362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16" name="Oval 14"/>
            <p:cNvSpPr/>
            <p:nvPr/>
          </p:nvSpPr>
          <p:spPr>
            <a:xfrm>
              <a:off x="8609011" y="1678773"/>
              <a:ext cx="2819403" cy="28194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17" name="Oval 15"/>
            <p:cNvSpPr/>
            <p:nvPr/>
          </p:nvSpPr>
          <p:spPr>
            <a:xfrm>
              <a:off x="7999411" y="-1"/>
              <a:ext cx="1600203" cy="1600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18" name="Oval 16"/>
            <p:cNvSpPr/>
            <p:nvPr/>
          </p:nvSpPr>
          <p:spPr>
            <a:xfrm>
              <a:off x="8609011" y="5876428"/>
              <a:ext cx="990603" cy="9906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19" name="Freeform 5"/>
            <p:cNvSpPr/>
            <p:nvPr/>
          </p:nvSpPr>
          <p:spPr>
            <a:xfrm rot="21010067">
              <a:off x="8490950" y="4195956"/>
              <a:ext cx="3299409" cy="440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20" name="Freeform 5"/>
            <p:cNvSpPr/>
            <p:nvPr/>
          </p:nvSpPr>
          <p:spPr>
            <a:xfrm>
              <a:off x="455611" y="4244174"/>
              <a:ext cx="11277603" cy="233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6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21" name="Freeform 5"/>
            <p:cNvSpPr/>
            <p:nvPr/>
          </p:nvSpPr>
          <p:spPr>
            <a:xfrm>
              <a:off x="-1" y="3960"/>
              <a:ext cx="12192004" cy="685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223" name="Title Text"/>
          <p:cNvSpPr txBox="1"/>
          <p:nvPr>
            <p:ph type="title"/>
          </p:nvPr>
        </p:nvSpPr>
        <p:spPr>
          <a:xfrm>
            <a:off x="1154954" y="2370665"/>
            <a:ext cx="8825660" cy="1822516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224" name="Body Level One…"/>
          <p:cNvSpPr txBox="1"/>
          <p:nvPr>
            <p:ph type="body" sz="quarter" idx="1"/>
          </p:nvPr>
        </p:nvSpPr>
        <p:spPr>
          <a:xfrm>
            <a:off x="1154954" y="5033066"/>
            <a:ext cx="8825659" cy="860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sz="20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sz="20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sz="20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Rectangle 11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4" name="Body Level One…"/>
          <p:cNvSpPr txBox="1"/>
          <p:nvPr>
            <p:ph type="body" sz="quarter" idx="1"/>
          </p:nvPr>
        </p:nvSpPr>
        <p:spPr>
          <a:xfrm>
            <a:off x="1154954" y="2617297"/>
            <a:ext cx="3129168" cy="5762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5" name="Text Placeholder 3"/>
          <p:cNvSpPr/>
          <p:nvPr>
            <p:ph type="body" sz="quarter" idx="13"/>
          </p:nvPr>
        </p:nvSpPr>
        <p:spPr>
          <a:xfrm>
            <a:off x="1154952" y="3193561"/>
            <a:ext cx="3129171" cy="283349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Text Placeholder 4"/>
          <p:cNvSpPr/>
          <p:nvPr>
            <p:ph type="body" sz="quarter" idx="14"/>
          </p:nvPr>
        </p:nvSpPr>
        <p:spPr>
          <a:xfrm>
            <a:off x="4512721" y="2603500"/>
            <a:ext cx="3145382" cy="5762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37" name="Text Placeholder 3"/>
          <p:cNvSpPr/>
          <p:nvPr>
            <p:ph type="body" sz="quarter" idx="15"/>
          </p:nvPr>
        </p:nvSpPr>
        <p:spPr>
          <a:xfrm>
            <a:off x="4512721" y="3193561"/>
            <a:ext cx="3145382" cy="283349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8" name="Text Placeholder 4"/>
          <p:cNvSpPr/>
          <p:nvPr>
            <p:ph type="body" sz="quarter" idx="16"/>
          </p:nvPr>
        </p:nvSpPr>
        <p:spPr>
          <a:xfrm>
            <a:off x="7886700" y="2617297"/>
            <a:ext cx="3161029" cy="5762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39" name="Text Placeholder 3"/>
          <p:cNvSpPr/>
          <p:nvPr>
            <p:ph type="body" sz="quarter" idx="17"/>
          </p:nvPr>
        </p:nvSpPr>
        <p:spPr>
          <a:xfrm>
            <a:off x="7886699" y="3193561"/>
            <a:ext cx="3164722" cy="283349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Straight Connector 21"/>
          <p:cNvSpPr/>
          <p:nvPr/>
        </p:nvSpPr>
        <p:spPr>
          <a:xfrm flipH="1">
            <a:off x="4403971" y="2569631"/>
            <a:ext cx="2" cy="3492499"/>
          </a:xfrm>
          <a:prstGeom prst="line">
            <a:avLst/>
          </a:prstGeom>
          <a:ln w="12700">
            <a:solidFill>
              <a:schemeClr val="accent1">
                <a:alpha val="41000"/>
              </a:scheme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1" name="Straight Connector 22"/>
          <p:cNvSpPr/>
          <p:nvPr/>
        </p:nvSpPr>
        <p:spPr>
          <a:xfrm>
            <a:off x="7772399" y="2569631"/>
            <a:ext cx="3" cy="3492499"/>
          </a:xfrm>
          <a:prstGeom prst="line">
            <a:avLst/>
          </a:prstGeom>
          <a:ln w="12700">
            <a:solidFill>
              <a:schemeClr val="accent1">
                <a:alpha val="41000"/>
              </a:scheme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0" name="Body Level One…"/>
          <p:cNvSpPr txBox="1"/>
          <p:nvPr>
            <p:ph type="body" sz="quarter" idx="1"/>
          </p:nvPr>
        </p:nvSpPr>
        <p:spPr>
          <a:xfrm>
            <a:off x="1154951" y="4532845"/>
            <a:ext cx="3050440" cy="5762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" name="Picture Placeholder 2"/>
          <p:cNvSpPr/>
          <p:nvPr>
            <p:ph type="pic" sz="quarter" idx="13"/>
          </p:nvPr>
        </p:nvSpPr>
        <p:spPr>
          <a:xfrm>
            <a:off x="1334551" y="2603500"/>
            <a:ext cx="2691244" cy="159151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2" name="Text Placeholder 3"/>
          <p:cNvSpPr/>
          <p:nvPr>
            <p:ph type="body" sz="quarter" idx="14"/>
          </p:nvPr>
        </p:nvSpPr>
        <p:spPr>
          <a:xfrm>
            <a:off x="1154951" y="5109107"/>
            <a:ext cx="3050440" cy="9179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Text Placeholder 4"/>
          <p:cNvSpPr/>
          <p:nvPr>
            <p:ph type="body" sz="quarter" idx="15"/>
          </p:nvPr>
        </p:nvSpPr>
        <p:spPr>
          <a:xfrm>
            <a:off x="4572537" y="4532846"/>
            <a:ext cx="3046768" cy="651158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54" name="Picture Placeholder 2"/>
          <p:cNvSpPr/>
          <p:nvPr>
            <p:ph type="pic" sz="quarter" idx="16"/>
          </p:nvPr>
        </p:nvSpPr>
        <p:spPr>
          <a:xfrm>
            <a:off x="4748462" y="2603500"/>
            <a:ext cx="2691243" cy="159151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5" name="Text Placeholder 3"/>
          <p:cNvSpPr/>
          <p:nvPr>
            <p:ph type="body" sz="quarter" idx="17"/>
          </p:nvPr>
        </p:nvSpPr>
        <p:spPr>
          <a:xfrm>
            <a:off x="4568864" y="5184002"/>
            <a:ext cx="3050440" cy="84305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6" name="Text Placeholder 4"/>
          <p:cNvSpPr/>
          <p:nvPr>
            <p:ph type="body" sz="quarter" idx="18"/>
          </p:nvPr>
        </p:nvSpPr>
        <p:spPr>
          <a:xfrm>
            <a:off x="7983432" y="4532846"/>
            <a:ext cx="3050440" cy="65115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57" name="Picture Placeholder 2"/>
          <p:cNvSpPr/>
          <p:nvPr>
            <p:ph type="pic" sz="quarter" idx="19"/>
          </p:nvPr>
        </p:nvSpPr>
        <p:spPr>
          <a:xfrm>
            <a:off x="8163031" y="2603500"/>
            <a:ext cx="2691244" cy="159151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8" name="Text Placeholder 3"/>
          <p:cNvSpPr/>
          <p:nvPr>
            <p:ph type="body" sz="quarter" idx="20"/>
          </p:nvPr>
        </p:nvSpPr>
        <p:spPr>
          <a:xfrm>
            <a:off x="7983432" y="5184001"/>
            <a:ext cx="3050439" cy="84305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Straight Connector 16"/>
          <p:cNvSpPr/>
          <p:nvPr/>
        </p:nvSpPr>
        <p:spPr>
          <a:xfrm flipH="1">
            <a:off x="4388153" y="2603499"/>
            <a:ext cx="2" cy="3517595"/>
          </a:xfrm>
          <a:prstGeom prst="line">
            <a:avLst/>
          </a:prstGeom>
          <a:ln w="12700">
            <a:solidFill>
              <a:schemeClr val="accent1">
                <a:alpha val="40000"/>
              </a:scheme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0" name="Straight Connector 17"/>
          <p:cNvSpPr/>
          <p:nvPr/>
        </p:nvSpPr>
        <p:spPr>
          <a:xfrm>
            <a:off x="7801905" y="2603500"/>
            <a:ext cx="2" cy="3492501"/>
          </a:xfrm>
          <a:prstGeom prst="line">
            <a:avLst/>
          </a:prstGeom>
          <a:ln w="12700">
            <a:solidFill>
              <a:schemeClr val="accent1">
                <a:alpha val="40000"/>
              </a:scheme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Text"/>
          <p:cNvSpPr txBox="1"/>
          <p:nvPr>
            <p:ph type="title"/>
          </p:nvPr>
        </p:nvSpPr>
        <p:spPr>
          <a:xfrm>
            <a:off x="1154951" y="973667"/>
            <a:ext cx="8825663" cy="70696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9" name="Body Level One…"/>
          <p:cNvSpPr txBox="1"/>
          <p:nvPr>
            <p:ph type="body" sz="half" idx="1"/>
          </p:nvPr>
        </p:nvSpPr>
        <p:spPr>
          <a:xfrm>
            <a:off x="1154954" y="2603500"/>
            <a:ext cx="8761414" cy="3416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18"/>
          <p:cNvGrpSpPr/>
          <p:nvPr/>
        </p:nvGrpSpPr>
        <p:grpSpPr>
          <a:xfrm>
            <a:off x="-1" y="-2374"/>
            <a:ext cx="12192004" cy="6867032"/>
            <a:chOff x="0" y="0"/>
            <a:chExt cx="12192003" cy="6867030"/>
          </a:xfrm>
        </p:grpSpPr>
        <p:sp>
          <p:nvSpPr>
            <p:cNvPr id="277" name="Rectangle 10"/>
            <p:cNvSpPr/>
            <p:nvPr/>
          </p:nvSpPr>
          <p:spPr>
            <a:xfrm>
              <a:off x="0" y="2372"/>
              <a:ext cx="12192001" cy="6858004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78" name="Oval 13"/>
            <p:cNvSpPr/>
            <p:nvPr/>
          </p:nvSpPr>
          <p:spPr>
            <a:xfrm>
              <a:off x="3218" y="2669373"/>
              <a:ext cx="4191003" cy="41910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79" name="Oval 14"/>
            <p:cNvSpPr/>
            <p:nvPr/>
          </p:nvSpPr>
          <p:spPr>
            <a:xfrm>
              <a:off x="1748" y="2897973"/>
              <a:ext cx="2362203" cy="2362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80" name="Oval 15"/>
            <p:cNvSpPr/>
            <p:nvPr/>
          </p:nvSpPr>
          <p:spPr>
            <a:xfrm>
              <a:off x="8609011" y="1678773"/>
              <a:ext cx="2819403" cy="28194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81" name="Oval 16"/>
            <p:cNvSpPr/>
            <p:nvPr/>
          </p:nvSpPr>
          <p:spPr>
            <a:xfrm>
              <a:off x="7999411" y="-1"/>
              <a:ext cx="1600203" cy="1600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82" name="Oval 17"/>
            <p:cNvSpPr/>
            <p:nvPr/>
          </p:nvSpPr>
          <p:spPr>
            <a:xfrm>
              <a:off x="8609011" y="5876428"/>
              <a:ext cx="990603" cy="9906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83" name="Freeform 5"/>
            <p:cNvSpPr/>
            <p:nvPr/>
          </p:nvSpPr>
          <p:spPr>
            <a:xfrm rot="5101749">
              <a:off x="6294746" y="4580118"/>
              <a:ext cx="3299408" cy="440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84" name="Rectangle 7"/>
            <p:cNvSpPr/>
            <p:nvPr/>
          </p:nvSpPr>
          <p:spPr>
            <a:xfrm>
              <a:off x="414865" y="404537"/>
              <a:ext cx="6510868" cy="605367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85" name="Freeform 5"/>
            <p:cNvSpPr/>
            <p:nvPr/>
          </p:nvSpPr>
          <p:spPr>
            <a:xfrm rot="5400000">
              <a:off x="4449230" y="2804094"/>
              <a:ext cx="6053674" cy="125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86" name="Freeform 5"/>
            <p:cNvSpPr/>
            <p:nvPr/>
          </p:nvSpPr>
          <p:spPr>
            <a:xfrm>
              <a:off x="-1" y="3960"/>
              <a:ext cx="12192004" cy="685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288" name="Title Text"/>
          <p:cNvSpPr txBox="1"/>
          <p:nvPr>
            <p:ph type="title"/>
          </p:nvPr>
        </p:nvSpPr>
        <p:spPr>
          <a:xfrm>
            <a:off x="8576756" y="1278467"/>
            <a:ext cx="1413935" cy="474859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89" name="Body Level One…"/>
          <p:cNvSpPr txBox="1"/>
          <p:nvPr>
            <p:ph type="body" sz="half" idx="1"/>
          </p:nvPr>
        </p:nvSpPr>
        <p:spPr>
          <a:xfrm>
            <a:off x="1154954" y="1278467"/>
            <a:ext cx="6247547" cy="474859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0" name="Rectangle 12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1154954" y="2603500"/>
            <a:ext cx="8761414" cy="3416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12"/>
          <p:cNvGrpSpPr/>
          <p:nvPr/>
        </p:nvGrpSpPr>
        <p:grpSpPr>
          <a:xfrm>
            <a:off x="-1" y="-2374"/>
            <a:ext cx="12192004" cy="6867032"/>
            <a:chOff x="0" y="0"/>
            <a:chExt cx="12192003" cy="6867030"/>
          </a:xfrm>
        </p:grpSpPr>
        <p:sp>
          <p:nvSpPr>
            <p:cNvPr id="49" name="Rectangle 10"/>
            <p:cNvSpPr/>
            <p:nvPr/>
          </p:nvSpPr>
          <p:spPr>
            <a:xfrm>
              <a:off x="0" y="2372"/>
              <a:ext cx="12192001" cy="6858004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0" name="Oval 13"/>
            <p:cNvSpPr/>
            <p:nvPr/>
          </p:nvSpPr>
          <p:spPr>
            <a:xfrm>
              <a:off x="3218" y="2669373"/>
              <a:ext cx="4191003" cy="41910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1" name="Oval 15"/>
            <p:cNvSpPr/>
            <p:nvPr/>
          </p:nvSpPr>
          <p:spPr>
            <a:xfrm>
              <a:off x="1748" y="2897973"/>
              <a:ext cx="2362203" cy="2362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2" name="Oval 16"/>
            <p:cNvSpPr/>
            <p:nvPr/>
          </p:nvSpPr>
          <p:spPr>
            <a:xfrm>
              <a:off x="8609011" y="1678773"/>
              <a:ext cx="2819403" cy="28194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3" name="Oval 17"/>
            <p:cNvSpPr/>
            <p:nvPr/>
          </p:nvSpPr>
          <p:spPr>
            <a:xfrm>
              <a:off x="7999411" y="-1"/>
              <a:ext cx="1600203" cy="1600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4" name="Oval 18"/>
            <p:cNvSpPr/>
            <p:nvPr/>
          </p:nvSpPr>
          <p:spPr>
            <a:xfrm>
              <a:off x="8609011" y="5876428"/>
              <a:ext cx="990603" cy="9906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5" name="Rectangle 6"/>
            <p:cNvSpPr/>
            <p:nvPr/>
          </p:nvSpPr>
          <p:spPr>
            <a:xfrm>
              <a:off x="7289800" y="404537"/>
              <a:ext cx="4478866" cy="605367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6" name="Freeform 5"/>
            <p:cNvSpPr/>
            <p:nvPr/>
          </p:nvSpPr>
          <p:spPr>
            <a:xfrm rot="15922489">
              <a:off x="4698344" y="1828460"/>
              <a:ext cx="3299408" cy="440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7" name="Freeform 5"/>
            <p:cNvSpPr/>
            <p:nvPr/>
          </p:nvSpPr>
          <p:spPr>
            <a:xfrm rot="16200000">
              <a:off x="3787243" y="2804094"/>
              <a:ext cx="6053674" cy="125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8" name="Freeform 5"/>
            <p:cNvSpPr/>
            <p:nvPr/>
          </p:nvSpPr>
          <p:spPr>
            <a:xfrm>
              <a:off x="-1" y="3960"/>
              <a:ext cx="12192004" cy="685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60" name="Title Text"/>
          <p:cNvSpPr txBox="1"/>
          <p:nvPr>
            <p:ph type="title"/>
          </p:nvPr>
        </p:nvSpPr>
        <p:spPr>
          <a:xfrm>
            <a:off x="1154954" y="2677645"/>
            <a:ext cx="4351027" cy="228382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6895558" y="2677642"/>
            <a:ext cx="3755381" cy="228382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cap="all" sz="20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cap="all" sz="20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cap="all" sz="20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cap="all" sz="20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cap="all"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Rectangle 14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1154954" y="2603500"/>
            <a:ext cx="4825159" cy="34163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1154954" y="2603500"/>
            <a:ext cx="482515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Text Placeholder 4"/>
          <p:cNvSpPr/>
          <p:nvPr>
            <p:ph type="body" sz="quarter" idx="13"/>
          </p:nvPr>
        </p:nvSpPr>
        <p:spPr>
          <a:xfrm>
            <a:off x="6208712" y="2603500"/>
            <a:ext cx="4825161" cy="57626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6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3"/>
          <p:cNvGrpSpPr/>
          <p:nvPr/>
        </p:nvGrpSpPr>
        <p:grpSpPr>
          <a:xfrm>
            <a:off x="-1" y="-2374"/>
            <a:ext cx="12192004" cy="6867032"/>
            <a:chOff x="0" y="0"/>
            <a:chExt cx="12192003" cy="6867030"/>
          </a:xfrm>
        </p:grpSpPr>
        <p:sp>
          <p:nvSpPr>
            <p:cNvPr id="105" name="Rectangle 11"/>
            <p:cNvSpPr/>
            <p:nvPr/>
          </p:nvSpPr>
          <p:spPr>
            <a:xfrm>
              <a:off x="0" y="2372"/>
              <a:ext cx="12192001" cy="6858004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6" name="Oval 15"/>
            <p:cNvSpPr/>
            <p:nvPr/>
          </p:nvSpPr>
          <p:spPr>
            <a:xfrm>
              <a:off x="3218" y="2669373"/>
              <a:ext cx="4191003" cy="41910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7" name="Oval 16"/>
            <p:cNvSpPr/>
            <p:nvPr/>
          </p:nvSpPr>
          <p:spPr>
            <a:xfrm>
              <a:off x="1748" y="2897973"/>
              <a:ext cx="2362203" cy="2362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8" name="Oval 17"/>
            <p:cNvSpPr/>
            <p:nvPr/>
          </p:nvSpPr>
          <p:spPr>
            <a:xfrm>
              <a:off x="8609011" y="1678773"/>
              <a:ext cx="2819403" cy="28194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9" name="Oval 18"/>
            <p:cNvSpPr/>
            <p:nvPr/>
          </p:nvSpPr>
          <p:spPr>
            <a:xfrm>
              <a:off x="7999411" y="-1"/>
              <a:ext cx="1600203" cy="1600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0" name="Oval 19"/>
            <p:cNvSpPr/>
            <p:nvPr/>
          </p:nvSpPr>
          <p:spPr>
            <a:xfrm>
              <a:off x="8609011" y="5876428"/>
              <a:ext cx="990603" cy="9906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1" name="Rectangle 7"/>
            <p:cNvSpPr/>
            <p:nvPr/>
          </p:nvSpPr>
          <p:spPr>
            <a:xfrm>
              <a:off x="5713412" y="404537"/>
              <a:ext cx="6055254" cy="605367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2" name="Freeform 5"/>
            <p:cNvSpPr/>
            <p:nvPr/>
          </p:nvSpPr>
          <p:spPr>
            <a:xfrm rot="15922489">
              <a:off x="3140476" y="1828460"/>
              <a:ext cx="3299409" cy="440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3" name="Freeform 5"/>
            <p:cNvSpPr/>
            <p:nvPr/>
          </p:nvSpPr>
          <p:spPr>
            <a:xfrm rot="16200000">
              <a:off x="2229375" y="2804094"/>
              <a:ext cx="6053673" cy="125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4" name="Freeform 5"/>
            <p:cNvSpPr/>
            <p:nvPr/>
          </p:nvSpPr>
          <p:spPr>
            <a:xfrm>
              <a:off x="-1" y="3960"/>
              <a:ext cx="12192004" cy="685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116" name="Title Text"/>
          <p:cNvSpPr txBox="1"/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17" name="Body Level One…"/>
          <p:cNvSpPr txBox="1"/>
          <p:nvPr>
            <p:ph type="body" sz="half" idx="1"/>
          </p:nvPr>
        </p:nvSpPr>
        <p:spPr>
          <a:xfrm>
            <a:off x="5781145" y="1447800"/>
            <a:ext cx="5190067" cy="4572000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Text Placeholder 3"/>
          <p:cNvSpPr/>
          <p:nvPr>
            <p:ph type="body" sz="quarter" idx="13"/>
          </p:nvPr>
        </p:nvSpPr>
        <p:spPr>
          <a:xfrm>
            <a:off x="1154954" y="2895600"/>
            <a:ext cx="2793160" cy="312927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Rectangle 14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9"/>
          <p:cNvGrpSpPr/>
          <p:nvPr/>
        </p:nvGrpSpPr>
        <p:grpSpPr>
          <a:xfrm>
            <a:off x="-1" y="-2374"/>
            <a:ext cx="12192004" cy="6867032"/>
            <a:chOff x="0" y="0"/>
            <a:chExt cx="12192003" cy="6867030"/>
          </a:xfrm>
        </p:grpSpPr>
        <p:sp>
          <p:nvSpPr>
            <p:cNvPr id="127" name="Rectangle 11"/>
            <p:cNvSpPr/>
            <p:nvPr/>
          </p:nvSpPr>
          <p:spPr>
            <a:xfrm>
              <a:off x="0" y="2372"/>
              <a:ext cx="12192001" cy="6858004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28" name="Oval 14"/>
            <p:cNvSpPr/>
            <p:nvPr/>
          </p:nvSpPr>
          <p:spPr>
            <a:xfrm>
              <a:off x="3218" y="2669373"/>
              <a:ext cx="4191003" cy="41910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29" name="Oval 15"/>
            <p:cNvSpPr/>
            <p:nvPr/>
          </p:nvSpPr>
          <p:spPr>
            <a:xfrm>
              <a:off x="1748" y="2897973"/>
              <a:ext cx="2362203" cy="2362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30" name="Oval 16"/>
            <p:cNvSpPr/>
            <p:nvPr/>
          </p:nvSpPr>
          <p:spPr>
            <a:xfrm>
              <a:off x="8609011" y="1678773"/>
              <a:ext cx="2819403" cy="28194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31" name="Oval 17"/>
            <p:cNvSpPr/>
            <p:nvPr/>
          </p:nvSpPr>
          <p:spPr>
            <a:xfrm>
              <a:off x="7999411" y="-1"/>
              <a:ext cx="1600203" cy="1600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32" name="Oval 18"/>
            <p:cNvSpPr/>
            <p:nvPr/>
          </p:nvSpPr>
          <p:spPr>
            <a:xfrm>
              <a:off x="8609011" y="5876428"/>
              <a:ext cx="990603" cy="9906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33" name="Rectangle 7"/>
            <p:cNvSpPr/>
            <p:nvPr/>
          </p:nvSpPr>
          <p:spPr>
            <a:xfrm>
              <a:off x="6172200" y="404537"/>
              <a:ext cx="5596467" cy="605367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34" name="Freeform 5"/>
            <p:cNvSpPr/>
            <p:nvPr/>
          </p:nvSpPr>
          <p:spPr>
            <a:xfrm rot="16200000">
              <a:off x="3295430" y="2804094"/>
              <a:ext cx="6053674" cy="125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35" name="Freeform 5"/>
            <p:cNvSpPr/>
            <p:nvPr/>
          </p:nvSpPr>
          <p:spPr>
            <a:xfrm rot="15922489">
              <a:off x="4203585" y="1828460"/>
              <a:ext cx="3299410" cy="440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36" name="Freeform 5"/>
            <p:cNvSpPr/>
            <p:nvPr/>
          </p:nvSpPr>
          <p:spPr>
            <a:xfrm>
              <a:off x="-1" y="3960"/>
              <a:ext cx="12192004" cy="685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138" name="Title Text"/>
          <p:cNvSpPr txBox="1"/>
          <p:nvPr>
            <p:ph type="title"/>
          </p:nvPr>
        </p:nvSpPr>
        <p:spPr>
          <a:xfrm>
            <a:off x="1153906" y="1693330"/>
            <a:ext cx="3860263" cy="17356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39" name="Picture Placeholder 2"/>
          <p:cNvSpPr/>
          <p:nvPr>
            <p:ph type="pic" sz="quarter" idx="13"/>
          </p:nvPr>
        </p:nvSpPr>
        <p:spPr>
          <a:xfrm>
            <a:off x="6547870" y="1143000"/>
            <a:ext cx="3227194" cy="4572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" name="Body Level One…"/>
          <p:cNvSpPr txBox="1"/>
          <p:nvPr>
            <p:ph type="body" sz="quarter" idx="1"/>
          </p:nvPr>
        </p:nvSpPr>
        <p:spPr>
          <a:xfrm>
            <a:off x="1154954" y="3657600"/>
            <a:ext cx="3859215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sz="14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sz="14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sz="14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sz="1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Rectangle 13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8"/>
          <p:cNvGrpSpPr/>
          <p:nvPr/>
        </p:nvGrpSpPr>
        <p:grpSpPr>
          <a:xfrm>
            <a:off x="-1" y="-2374"/>
            <a:ext cx="12192004" cy="6867032"/>
            <a:chOff x="0" y="0"/>
            <a:chExt cx="12192003" cy="6867030"/>
          </a:xfrm>
        </p:grpSpPr>
        <p:sp>
          <p:nvSpPr>
            <p:cNvPr id="2" name="Rectangle 25"/>
            <p:cNvSpPr/>
            <p:nvPr/>
          </p:nvSpPr>
          <p:spPr>
            <a:xfrm>
              <a:off x="0" y="2372"/>
              <a:ext cx="12192001" cy="6858004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" name="Oval 14"/>
            <p:cNvSpPr/>
            <p:nvPr/>
          </p:nvSpPr>
          <p:spPr>
            <a:xfrm>
              <a:off x="3218" y="2669373"/>
              <a:ext cx="4191003" cy="41910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" name="Oval 15"/>
            <p:cNvSpPr/>
            <p:nvPr/>
          </p:nvSpPr>
          <p:spPr>
            <a:xfrm>
              <a:off x="1748" y="2897973"/>
              <a:ext cx="2362203" cy="2362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" name="Oval 16"/>
            <p:cNvSpPr/>
            <p:nvPr/>
          </p:nvSpPr>
          <p:spPr>
            <a:xfrm>
              <a:off x="8609011" y="1678773"/>
              <a:ext cx="2819403" cy="28194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" name="Oval 17"/>
            <p:cNvSpPr/>
            <p:nvPr/>
          </p:nvSpPr>
          <p:spPr>
            <a:xfrm>
              <a:off x="7999411" y="-1"/>
              <a:ext cx="1600203" cy="1600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" name="Oval 18"/>
            <p:cNvSpPr/>
            <p:nvPr/>
          </p:nvSpPr>
          <p:spPr>
            <a:xfrm>
              <a:off x="8609011" y="5876428"/>
              <a:ext cx="990603" cy="9906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" name="Freeform 5"/>
            <p:cNvSpPr/>
            <p:nvPr/>
          </p:nvSpPr>
          <p:spPr>
            <a:xfrm rot="21010067">
              <a:off x="8490950" y="1799890"/>
              <a:ext cx="3299409" cy="440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" name="Freeform 5"/>
            <p:cNvSpPr/>
            <p:nvPr/>
          </p:nvSpPr>
          <p:spPr>
            <a:xfrm>
              <a:off x="459505" y="1868778"/>
              <a:ext cx="11277603" cy="4533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" name="Freeform 5"/>
            <p:cNvSpPr/>
            <p:nvPr/>
          </p:nvSpPr>
          <p:spPr>
            <a:xfrm>
              <a:off x="-1" y="3960"/>
              <a:ext cx="12192004" cy="685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12" name="Rectangle 21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1154951" y="973667"/>
            <a:ext cx="8761416" cy="70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0522496" y="540178"/>
            <a:ext cx="498286" cy="523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ACCBF9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ACCBF9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ACCBF9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ACCBF9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ACCBF9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ACCBF9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ACCBF9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ACCBF9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ACCBF9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Century Gothic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Century Gothic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Century Gothic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Century Gothic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Century Gothic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Century Gothic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Century Gothic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Century Gothic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Century Gothic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nicahq.com/" TargetMode="External"/><Relationship Id="rId3" Type="http://schemas.openxmlformats.org/officeDocument/2006/relationships/hyperlink" Target="http://www.hip.com/" TargetMode="External"/><Relationship Id="rId4" Type="http://schemas.openxmlformats.org/officeDocument/2006/relationships/hyperlink" Target="https://icalendar.org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1"/>
          <p:cNvSpPr txBox="1"/>
          <p:nvPr>
            <p:ph type="ctrTitle"/>
          </p:nvPr>
        </p:nvSpPr>
        <p:spPr>
          <a:xfrm>
            <a:off x="2627234" y="2672824"/>
            <a:ext cx="5518069" cy="2268561"/>
          </a:xfrm>
          <a:prstGeom prst="rect">
            <a:avLst/>
          </a:prstGeom>
        </p:spPr>
        <p:txBody>
          <a:bodyPr anchor="t"/>
          <a:lstStyle/>
          <a:p>
            <a:pPr/>
            <a:r>
              <a:t>SocialQs</a:t>
            </a:r>
            <a:br/>
            <a:r>
              <a:rPr i="1" sz="2800"/>
              <a:t>Social cues for social misfits</a:t>
            </a:r>
          </a:p>
        </p:txBody>
      </p:sp>
      <p:grpSp>
        <p:nvGrpSpPr>
          <p:cNvPr id="303" name="Picture 4"/>
          <p:cNvGrpSpPr/>
          <p:nvPr/>
        </p:nvGrpSpPr>
        <p:grpSpPr>
          <a:xfrm>
            <a:off x="10760254" y="4656027"/>
            <a:ext cx="807346" cy="718290"/>
            <a:chOff x="0" y="0"/>
            <a:chExt cx="807345" cy="718289"/>
          </a:xfrm>
        </p:grpSpPr>
        <p:sp>
          <p:nvSpPr>
            <p:cNvPr id="301" name="Rectangle"/>
            <p:cNvSpPr/>
            <p:nvPr/>
          </p:nvSpPr>
          <p:spPr>
            <a:xfrm>
              <a:off x="-1" y="-1"/>
              <a:ext cx="807346" cy="718290"/>
            </a:xfrm>
            <a:prstGeom prst="rect">
              <a:avLst/>
            </a:prstGeom>
            <a:solidFill>
              <a:srgbClr val="BDDA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pic>
          <p:nvPicPr>
            <p:cNvPr id="302" name="image2.png" descr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807346" cy="71829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reflection blurRad="0" stA="50000" stPos="0" endA="0" endPos="40000" dist="0" dir="5400000" fadeDir="5400000" sx="100000" sy="-100000" kx="0" ky="0" algn="bl" rotWithShape="0"/>
            </a:effectLst>
          </p:spPr>
        </p:pic>
      </p:grpSp>
      <p:sp>
        <p:nvSpPr>
          <p:cNvPr id="304" name="TextBox 11"/>
          <p:cNvSpPr txBox="1"/>
          <p:nvPr/>
        </p:nvSpPr>
        <p:spPr>
          <a:xfrm>
            <a:off x="10920910" y="6166794"/>
            <a:ext cx="385672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roup 11"/>
          <p:cNvGrpSpPr/>
          <p:nvPr/>
        </p:nvGrpSpPr>
        <p:grpSpPr>
          <a:xfrm>
            <a:off x="-1" y="-9028"/>
            <a:ext cx="12192004" cy="6867032"/>
            <a:chOff x="0" y="0"/>
            <a:chExt cx="12192003" cy="6867030"/>
          </a:xfrm>
        </p:grpSpPr>
        <p:sp>
          <p:nvSpPr>
            <p:cNvPr id="392" name="Rectangle 12"/>
            <p:cNvSpPr/>
            <p:nvPr/>
          </p:nvSpPr>
          <p:spPr>
            <a:xfrm>
              <a:off x="0" y="2372"/>
              <a:ext cx="12192001" cy="6858004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93" name="Oval 13"/>
            <p:cNvSpPr/>
            <p:nvPr/>
          </p:nvSpPr>
          <p:spPr>
            <a:xfrm>
              <a:off x="3218" y="2669373"/>
              <a:ext cx="4191003" cy="41910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94" name="Oval 14"/>
            <p:cNvSpPr/>
            <p:nvPr/>
          </p:nvSpPr>
          <p:spPr>
            <a:xfrm>
              <a:off x="1748" y="2897973"/>
              <a:ext cx="2362203" cy="2362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95" name="Oval 15"/>
            <p:cNvSpPr/>
            <p:nvPr/>
          </p:nvSpPr>
          <p:spPr>
            <a:xfrm>
              <a:off x="8609011" y="1678773"/>
              <a:ext cx="2819403" cy="28194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96" name="Oval 16"/>
            <p:cNvSpPr/>
            <p:nvPr/>
          </p:nvSpPr>
          <p:spPr>
            <a:xfrm>
              <a:off x="7999411" y="-1"/>
              <a:ext cx="1600203" cy="1600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97" name="Oval 17"/>
            <p:cNvSpPr/>
            <p:nvPr/>
          </p:nvSpPr>
          <p:spPr>
            <a:xfrm>
              <a:off x="8609011" y="5876428"/>
              <a:ext cx="990603" cy="9906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98" name="Rectangle 18"/>
            <p:cNvSpPr/>
            <p:nvPr/>
          </p:nvSpPr>
          <p:spPr>
            <a:xfrm>
              <a:off x="5194607" y="404537"/>
              <a:ext cx="6574061" cy="605367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99" name="Freeform 5"/>
            <p:cNvSpPr/>
            <p:nvPr/>
          </p:nvSpPr>
          <p:spPr>
            <a:xfrm rot="15922489">
              <a:off x="3140476" y="1828460"/>
              <a:ext cx="3299409" cy="440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00" name="Freeform 5"/>
            <p:cNvSpPr/>
            <p:nvPr/>
          </p:nvSpPr>
          <p:spPr>
            <a:xfrm rot="16200000">
              <a:off x="2229375" y="2804094"/>
              <a:ext cx="6053673" cy="125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01" name="Freeform 5"/>
            <p:cNvSpPr/>
            <p:nvPr/>
          </p:nvSpPr>
          <p:spPr>
            <a:xfrm>
              <a:off x="-1" y="3960"/>
              <a:ext cx="12192004" cy="685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403" name="Title 1"/>
          <p:cNvSpPr txBox="1"/>
          <p:nvPr>
            <p:ph type="title"/>
          </p:nvPr>
        </p:nvSpPr>
        <p:spPr>
          <a:xfrm>
            <a:off x="1154953" y="973667"/>
            <a:ext cx="3133729" cy="1020234"/>
          </a:xfrm>
          <a:prstGeom prst="rect">
            <a:avLst/>
          </a:prstGeom>
        </p:spPr>
        <p:txBody>
          <a:bodyPr/>
          <a:lstStyle/>
          <a:p>
            <a:pPr/>
            <a:r>
              <a:t>Timeline</a:t>
            </a:r>
          </a:p>
        </p:txBody>
      </p:sp>
      <p:sp>
        <p:nvSpPr>
          <p:cNvPr id="404" name="Content Placeholder 8"/>
          <p:cNvSpPr txBox="1"/>
          <p:nvPr>
            <p:ph type="body" sz="quarter" idx="1"/>
          </p:nvPr>
        </p:nvSpPr>
        <p:spPr>
          <a:xfrm>
            <a:off x="1154953" y="2120900"/>
            <a:ext cx="3133729" cy="3898900"/>
          </a:xfrm>
          <a:prstGeom prst="rect">
            <a:avLst/>
          </a:prstGeom>
        </p:spPr>
        <p:txBody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Timeline of your upcoming events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Mark as completed or add a cue about an event</a:t>
            </a:r>
          </a:p>
        </p:txBody>
      </p:sp>
      <p:pic>
        <p:nvPicPr>
          <p:cNvPr id="405" name="Picture Placeholder 2" descr="Picture Placeholder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4606" y="1183972"/>
            <a:ext cx="6391536" cy="4490056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Rectangle 23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Initial Roles"/>
          <p:cNvSpPr txBox="1"/>
          <p:nvPr>
            <p:ph type="title"/>
          </p:nvPr>
        </p:nvSpPr>
        <p:spPr>
          <a:xfrm>
            <a:off x="1154952" y="973667"/>
            <a:ext cx="8761415" cy="706967"/>
          </a:xfrm>
          <a:prstGeom prst="rect">
            <a:avLst/>
          </a:prstGeom>
        </p:spPr>
        <p:txBody>
          <a:bodyPr/>
          <a:lstStyle/>
          <a:p>
            <a:pPr/>
            <a:r>
              <a:t>Initial Roles</a:t>
            </a:r>
          </a:p>
        </p:txBody>
      </p:sp>
      <p:sp>
        <p:nvSpPr>
          <p:cNvPr id="409" name="Cheyra and Felicia - login and user profile CRUD…"/>
          <p:cNvSpPr txBox="1"/>
          <p:nvPr>
            <p:ph type="body" idx="1"/>
          </p:nvPr>
        </p:nvSpPr>
        <p:spPr>
          <a:xfrm>
            <a:off x="1154954" y="2603500"/>
            <a:ext cx="9882093" cy="3416302"/>
          </a:xfrm>
          <a:prstGeom prst="rect">
            <a:avLst/>
          </a:prstGeom>
        </p:spPr>
        <p:txBody>
          <a:bodyPr/>
          <a:lstStyle/>
          <a:p>
            <a:pPr/>
            <a:r>
              <a:t>Cheyra and Felicia - login and user profile CRUD</a:t>
            </a:r>
          </a:p>
          <a:p>
            <a:pPr/>
          </a:p>
          <a:p>
            <a:pPr/>
            <a:r>
              <a:t>Laurie and Mark - user connections CRUD</a:t>
            </a:r>
          </a:p>
          <a:p>
            <a:pPr/>
          </a:p>
          <a:p>
            <a:pPr/>
            <a:r>
              <a:t>Mike - setup, </a:t>
            </a:r>
            <a:r>
              <a:t>platform, </a:t>
            </a:r>
            <a:r>
              <a:t>database, </a:t>
            </a:r>
            <a:r>
              <a:t>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imeline"/>
          <p:cNvSpPr txBox="1"/>
          <p:nvPr>
            <p:ph type="title"/>
          </p:nvPr>
        </p:nvSpPr>
        <p:spPr>
          <a:xfrm>
            <a:off x="1154952" y="973667"/>
            <a:ext cx="8761415" cy="706967"/>
          </a:xfrm>
          <a:prstGeom prst="rect">
            <a:avLst/>
          </a:prstGeom>
        </p:spPr>
        <p:txBody>
          <a:bodyPr/>
          <a:lstStyle/>
          <a:p>
            <a:pPr/>
            <a:r>
              <a:t>Timeline</a:t>
            </a:r>
          </a:p>
        </p:txBody>
      </p:sp>
      <p:sp>
        <p:nvSpPr>
          <p:cNvPr id="412" name="3/2 MVP…"/>
          <p:cNvSpPr txBox="1"/>
          <p:nvPr>
            <p:ph type="body" idx="1"/>
          </p:nvPr>
        </p:nvSpPr>
        <p:spPr>
          <a:xfrm>
            <a:off x="1073472" y="2603500"/>
            <a:ext cx="10045056" cy="3416300"/>
          </a:xfrm>
          <a:prstGeom prst="rect">
            <a:avLst/>
          </a:prstGeom>
        </p:spPr>
        <p:txBody>
          <a:bodyPr/>
          <a:lstStyle/>
          <a:p>
            <a:pPr marL="257175" indent="-257175" defTabSz="342900">
              <a:spcBef>
                <a:spcPts val="700"/>
              </a:spcBef>
              <a:defRPr sz="1300"/>
            </a:pPr>
            <a:r>
              <a:t>3/2 MVP </a:t>
            </a:r>
          </a:p>
          <a:p>
            <a:pPr lvl="1" marL="600075" indent="-257175" defTabSz="342900">
              <a:spcBef>
                <a:spcPts val="700"/>
              </a:spcBef>
              <a:defRPr sz="1300"/>
            </a:pPr>
            <a:r>
              <a:t>User can create, view, update, and delete a user profile.</a:t>
            </a:r>
          </a:p>
          <a:p>
            <a:pPr lvl="1" marL="600075" indent="-257175" defTabSz="342900">
              <a:spcBef>
                <a:spcPts val="700"/>
              </a:spcBef>
              <a:defRPr sz="1300"/>
            </a:pPr>
            <a:r>
              <a:t>User can create, view, update, and delete contact profiles and groups.</a:t>
            </a:r>
          </a:p>
          <a:p>
            <a:pPr lvl="1" marL="600075" indent="-257175" defTabSz="342900">
              <a:spcBef>
                <a:spcPts val="700"/>
              </a:spcBef>
              <a:defRPr sz="1300"/>
            </a:pPr>
            <a:r>
              <a:t>User can view and complete their upcoming events in a timeline.</a:t>
            </a:r>
          </a:p>
          <a:p>
            <a:pPr marL="257175" indent="-257175" defTabSz="342900">
              <a:spcBef>
                <a:spcPts val="700"/>
              </a:spcBef>
              <a:defRPr sz="1300"/>
            </a:pPr>
            <a:r>
              <a:t>3/9 Increased functionality</a:t>
            </a:r>
          </a:p>
          <a:p>
            <a:pPr lvl="1" marL="600075" indent="-257175" defTabSz="342900">
              <a:spcBef>
                <a:spcPts val="700"/>
              </a:spcBef>
              <a:defRPr sz="1300"/>
            </a:pPr>
            <a:r>
              <a:t>User can create a cue notification based on events in their timeline.</a:t>
            </a:r>
          </a:p>
          <a:p>
            <a:pPr lvl="1" marL="600075" indent="-257175" defTabSz="342900">
              <a:spcBef>
                <a:spcPts val="700"/>
              </a:spcBef>
              <a:defRPr sz="1300"/>
            </a:pPr>
            <a:r>
              <a:t>User can create a recurring cue notification to help them keep in touch with a specific contact.</a:t>
            </a:r>
          </a:p>
          <a:p>
            <a:pPr lvl="1" marL="600075" indent="-257175" defTabSz="342900">
              <a:spcBef>
                <a:spcPts val="700"/>
              </a:spcBef>
              <a:defRPr sz="1300"/>
            </a:pPr>
            <a:r>
              <a:t>Security and authentication</a:t>
            </a:r>
          </a:p>
          <a:p>
            <a:pPr marL="257175" indent="-257175" defTabSz="342900">
              <a:spcBef>
                <a:spcPts val="700"/>
              </a:spcBef>
              <a:defRPr sz="1300"/>
            </a:pPr>
            <a:r>
              <a:t>3/18 Finishing touches and stretch goals</a:t>
            </a:r>
          </a:p>
          <a:p>
            <a:pPr lvl="1" marL="600075" indent="-257175" defTabSz="342900">
              <a:spcBef>
                <a:spcPts val="700"/>
              </a:spcBef>
              <a:defRPr sz="1300"/>
            </a:pPr>
            <a:r>
              <a:t>User can view upcoming events in a calendar format and filter results.</a:t>
            </a:r>
          </a:p>
          <a:p>
            <a:pPr lvl="1" marL="600075" indent="-257175" defTabSz="342900">
              <a:spcBef>
                <a:spcPts val="700"/>
              </a:spcBef>
              <a:defRPr sz="1300"/>
            </a:pPr>
            <a:r>
              <a:t>User can view their past events and contact with contacts in a user log.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roject Board"/>
          <p:cNvSpPr txBox="1"/>
          <p:nvPr>
            <p:ph type="title"/>
          </p:nvPr>
        </p:nvSpPr>
        <p:spPr>
          <a:xfrm>
            <a:off x="1154952" y="973667"/>
            <a:ext cx="8761415" cy="706967"/>
          </a:xfrm>
          <a:prstGeom prst="rect">
            <a:avLst/>
          </a:prstGeom>
        </p:spPr>
        <p:txBody>
          <a:bodyPr/>
          <a:lstStyle/>
          <a:p>
            <a:pPr/>
            <a:r>
              <a:t>Project 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roject Board"/>
          <p:cNvSpPr txBox="1"/>
          <p:nvPr>
            <p:ph type="title"/>
          </p:nvPr>
        </p:nvSpPr>
        <p:spPr>
          <a:xfrm>
            <a:off x="1154954" y="2677645"/>
            <a:ext cx="4351027" cy="2283826"/>
          </a:xfrm>
          <a:prstGeom prst="rect">
            <a:avLst/>
          </a:prstGeom>
        </p:spPr>
        <p:txBody>
          <a:bodyPr/>
          <a:lstStyle/>
          <a:p>
            <a:pPr/>
            <a:r>
              <a:t>Technology Stack</a:t>
            </a:r>
          </a:p>
        </p:txBody>
      </p:sp>
      <p:sp>
        <p:nvSpPr>
          <p:cNvPr id="417" name="Text Placeholder 4"/>
          <p:cNvSpPr txBox="1"/>
          <p:nvPr>
            <p:ph type="body" sz="quarter" idx="1"/>
          </p:nvPr>
        </p:nvSpPr>
        <p:spPr>
          <a:xfrm>
            <a:off x="6895558" y="2677642"/>
            <a:ext cx="3755381" cy="228382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41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5503" y="11218"/>
            <a:ext cx="5211014" cy="664763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roject Board"/>
          <p:cNvSpPr txBox="1"/>
          <p:nvPr>
            <p:ph type="title"/>
          </p:nvPr>
        </p:nvSpPr>
        <p:spPr>
          <a:xfrm>
            <a:off x="1154952" y="973667"/>
            <a:ext cx="8761415" cy="706967"/>
          </a:xfrm>
          <a:prstGeom prst="rect">
            <a:avLst/>
          </a:prstGeom>
        </p:spPr>
        <p:txBody>
          <a:bodyPr/>
          <a:lstStyle/>
          <a:p>
            <a:pPr/>
            <a:r>
              <a:t>MVC Pattern – Round Trip Call Flow</a:t>
            </a:r>
          </a:p>
        </p:txBody>
      </p:sp>
      <p:pic>
        <p:nvPicPr>
          <p:cNvPr id="4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6433" y="1828047"/>
            <a:ext cx="10239134" cy="5029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roup 138"/>
          <p:cNvGrpSpPr/>
          <p:nvPr/>
        </p:nvGrpSpPr>
        <p:grpSpPr>
          <a:xfrm>
            <a:off x="-2" y="118924"/>
            <a:ext cx="12192004" cy="6867032"/>
            <a:chOff x="0" y="0"/>
            <a:chExt cx="12192003" cy="6867030"/>
          </a:xfrm>
        </p:grpSpPr>
        <p:sp>
          <p:nvSpPr>
            <p:cNvPr id="306" name="Rectangle 139"/>
            <p:cNvSpPr/>
            <p:nvPr/>
          </p:nvSpPr>
          <p:spPr>
            <a:xfrm>
              <a:off x="0" y="2372"/>
              <a:ext cx="12192001" cy="6858004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07" name="Oval 140"/>
            <p:cNvSpPr/>
            <p:nvPr/>
          </p:nvSpPr>
          <p:spPr>
            <a:xfrm>
              <a:off x="3218" y="2669373"/>
              <a:ext cx="4191003" cy="41910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08" name="Oval 141"/>
            <p:cNvSpPr/>
            <p:nvPr/>
          </p:nvSpPr>
          <p:spPr>
            <a:xfrm>
              <a:off x="1748" y="2897973"/>
              <a:ext cx="2362203" cy="2362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09" name="Oval 142"/>
            <p:cNvSpPr/>
            <p:nvPr/>
          </p:nvSpPr>
          <p:spPr>
            <a:xfrm>
              <a:off x="8609011" y="1678773"/>
              <a:ext cx="2819403" cy="28194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10" name="Oval 143"/>
            <p:cNvSpPr/>
            <p:nvPr/>
          </p:nvSpPr>
          <p:spPr>
            <a:xfrm>
              <a:off x="7999411" y="-1"/>
              <a:ext cx="1600203" cy="1600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11" name="Oval 144"/>
            <p:cNvSpPr/>
            <p:nvPr/>
          </p:nvSpPr>
          <p:spPr>
            <a:xfrm>
              <a:off x="8609011" y="5876428"/>
              <a:ext cx="990603" cy="9906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12" name="Freeform 5"/>
            <p:cNvSpPr/>
            <p:nvPr/>
          </p:nvSpPr>
          <p:spPr>
            <a:xfrm>
              <a:off x="-1" y="3960"/>
              <a:ext cx="12192004" cy="685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314" name="Rectangle 147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15" name="Title 1"/>
          <p:cNvSpPr txBox="1"/>
          <p:nvPr>
            <p:ph type="title"/>
          </p:nvPr>
        </p:nvSpPr>
        <p:spPr>
          <a:xfrm>
            <a:off x="4842588" y="1142999"/>
            <a:ext cx="6700485" cy="4931231"/>
          </a:xfrm>
          <a:prstGeom prst="rect">
            <a:avLst/>
          </a:prstGeom>
        </p:spPr>
        <p:txBody>
          <a:bodyPr anchor="b"/>
          <a:lstStyle/>
          <a:p>
            <a:pPr defTabSz="448055">
              <a:defRPr sz="4312"/>
            </a:pPr>
            <a:r>
              <a:t>Are you a Social Misfit?</a:t>
            </a:r>
            <a:br/>
            <a:br/>
            <a:r>
              <a:rPr sz="1568"/>
              <a:t>Do you struggle with remembering important dates?</a:t>
            </a:r>
            <a:br>
              <a:rPr sz="1568"/>
            </a:br>
            <a:br>
              <a:rPr sz="1568"/>
            </a:br>
            <a:r>
              <a:rPr sz="1568"/>
              <a:t>Do you find time slipping by and realize you haven’t reached out to your family or friends in months?</a:t>
            </a:r>
            <a:br>
              <a:rPr sz="1568"/>
            </a:br>
            <a:br>
              <a:rPr sz="1568"/>
            </a:br>
            <a:r>
              <a:rPr sz="1568"/>
              <a:t>Have you ever picked up the phone to call someone and had a moment of panic realizing you have no idea what to say or you forgot their significant others name?</a:t>
            </a:r>
            <a:br>
              <a:rPr sz="1568"/>
            </a:br>
            <a:br>
              <a:rPr sz="1568"/>
            </a:br>
            <a:br>
              <a:rPr sz="1568"/>
            </a:br>
            <a:r>
              <a:rPr i="1" sz="2352"/>
              <a:t>If you answered yes to any of these questions, this is the site for you!</a:t>
            </a:r>
            <a:br>
              <a:rPr i="1" sz="2352"/>
            </a:br>
          </a:p>
        </p:txBody>
      </p:sp>
      <p:pic>
        <p:nvPicPr>
          <p:cNvPr id="31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0" t="0" r="0" b="4"/>
          <a:stretch>
            <a:fillRect/>
          </a:stretch>
        </p:blipFill>
        <p:spPr>
          <a:xfrm>
            <a:off x="1109764" y="1421156"/>
            <a:ext cx="3530998" cy="4012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01" y="0"/>
                </a:moveTo>
                <a:cubicBezTo>
                  <a:pt x="179" y="0"/>
                  <a:pt x="0" y="157"/>
                  <a:pt x="0" y="353"/>
                </a:cubicBezTo>
                <a:lnTo>
                  <a:pt x="0" y="21247"/>
                </a:lnTo>
                <a:cubicBezTo>
                  <a:pt x="0" y="21443"/>
                  <a:pt x="179" y="21600"/>
                  <a:pt x="401" y="21600"/>
                </a:cubicBezTo>
                <a:lnTo>
                  <a:pt x="21199" y="21600"/>
                </a:lnTo>
                <a:cubicBezTo>
                  <a:pt x="21421" y="21600"/>
                  <a:pt x="21600" y="21443"/>
                  <a:pt x="21600" y="21247"/>
                </a:cubicBezTo>
                <a:lnTo>
                  <a:pt x="21600" y="353"/>
                </a:lnTo>
                <a:cubicBezTo>
                  <a:pt x="21600" y="157"/>
                  <a:pt x="21421" y="0"/>
                  <a:pt x="21199" y="0"/>
                </a:cubicBezTo>
                <a:lnTo>
                  <a:pt x="401" y="0"/>
                </a:lnTo>
                <a:close/>
              </a:path>
            </a:pathLst>
          </a:custGeom>
          <a:ln w="12700">
            <a:miter lim="400000"/>
          </a:ln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le 1"/>
          <p:cNvSpPr txBox="1"/>
          <p:nvPr>
            <p:ph type="title"/>
          </p:nvPr>
        </p:nvSpPr>
        <p:spPr>
          <a:xfrm>
            <a:off x="1154954" y="2677645"/>
            <a:ext cx="4351027" cy="2283826"/>
          </a:xfrm>
          <a:prstGeom prst="rect">
            <a:avLst/>
          </a:prstGeom>
        </p:spPr>
        <p:txBody>
          <a:bodyPr/>
          <a:lstStyle/>
          <a:p>
            <a:pPr/>
            <a:r>
              <a:t>Why Social Q’s?</a:t>
            </a:r>
          </a:p>
        </p:txBody>
      </p:sp>
      <p:sp>
        <p:nvSpPr>
          <p:cNvPr id="319" name="Text Placeholder 2"/>
          <p:cNvSpPr txBox="1"/>
          <p:nvPr>
            <p:ph type="body" sz="quarter" idx="1"/>
          </p:nvPr>
        </p:nvSpPr>
        <p:spPr>
          <a:xfrm>
            <a:off x="6895558" y="2677642"/>
            <a:ext cx="3755381" cy="22838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800"/>
            </a:pPr>
            <a:r>
              <a:t>Social Q’s is Facebook without the noise. </a:t>
            </a:r>
          </a:p>
          <a:p>
            <a:pPr>
              <a:lnSpc>
                <a:spcPct val="80000"/>
              </a:lnSpc>
              <a:defRPr sz="1800"/>
            </a:pPr>
            <a:r>
              <a:t>It is A tool to help you connect with people you love without all the distractions that come with so many social media platforms.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itle 1"/>
          <p:cNvSpPr txBox="1"/>
          <p:nvPr>
            <p:ph type="title"/>
          </p:nvPr>
        </p:nvSpPr>
        <p:spPr>
          <a:xfrm>
            <a:off x="1154954" y="2677645"/>
            <a:ext cx="4351027" cy="2283826"/>
          </a:xfrm>
          <a:prstGeom prst="rect">
            <a:avLst/>
          </a:prstGeom>
        </p:spPr>
        <p:txBody>
          <a:bodyPr/>
          <a:lstStyle/>
          <a:p>
            <a:pPr/>
            <a:r>
              <a:t>What is Social Q’s?</a:t>
            </a:r>
          </a:p>
        </p:txBody>
      </p:sp>
      <p:sp>
        <p:nvSpPr>
          <p:cNvPr id="322" name="Text Placeholder 2"/>
          <p:cNvSpPr txBox="1"/>
          <p:nvPr>
            <p:ph type="body" sz="quarter" idx="1"/>
          </p:nvPr>
        </p:nvSpPr>
        <p:spPr>
          <a:xfrm>
            <a:off x="6895558" y="1063689"/>
            <a:ext cx="3755381" cy="389777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 b="1" sz="1600"/>
            </a:pPr>
            <a:r>
              <a:t>Social Q’s is A Personal Relationship Manager</a:t>
            </a:r>
          </a:p>
          <a:p>
            <a:pPr marL="342900" indent="-342900">
              <a:lnSpc>
                <a:spcPct val="90000"/>
              </a:lnSpc>
              <a:buSzPct val="100000"/>
              <a:buChar char="-"/>
              <a:defRPr sz="1200"/>
            </a:pPr>
            <a:r>
              <a:t>Allows you to keep track of your connections Even if they don’t’ even touch a computer.</a:t>
            </a:r>
          </a:p>
          <a:p>
            <a:pPr marL="342900" indent="-342900">
              <a:lnSpc>
                <a:spcPct val="90000"/>
              </a:lnSpc>
              <a:buSzPct val="100000"/>
              <a:buChar char="-"/>
              <a:defRPr sz="1200"/>
            </a:pPr>
            <a:r>
              <a:t>Display a timeline of upcoming important events.</a:t>
            </a:r>
          </a:p>
          <a:p>
            <a:pPr marL="342900" indent="-342900">
              <a:lnSpc>
                <a:spcPct val="90000"/>
              </a:lnSpc>
              <a:buSzPct val="100000"/>
              <a:buChar char="-"/>
              <a:defRPr sz="1200"/>
            </a:pPr>
            <a:r>
              <a:t>Gives you gentle reminders when an event important to you is coming up.</a:t>
            </a:r>
          </a:p>
          <a:p>
            <a:pPr marL="342900" indent="-342900">
              <a:lnSpc>
                <a:spcPct val="90000"/>
              </a:lnSpc>
              <a:buSzPct val="100000"/>
              <a:buChar char="-"/>
              <a:defRPr sz="1200"/>
            </a:pPr>
            <a:r>
              <a:t>Allows you to set interval reminders to connect with someone.</a:t>
            </a:r>
          </a:p>
          <a:p>
            <a:pPr marL="342900" indent="-342900">
              <a:lnSpc>
                <a:spcPct val="90000"/>
              </a:lnSpc>
              <a:buSzPct val="100000"/>
              <a:buChar char="-"/>
              <a:defRPr sz="1200"/>
            </a:pPr>
          </a:p>
          <a:p>
            <a:pPr marL="342900" indent="-342900" algn="ctr">
              <a:lnSpc>
                <a:spcPct val="90000"/>
              </a:lnSpc>
              <a:buSzPct val="100000"/>
              <a:buChar char="-"/>
            </a:pPr>
          </a:p>
          <a:p>
            <a:pPr algn="ctr">
              <a:lnSpc>
                <a:spcPct val="90000"/>
              </a:lnSpc>
            </a:pPr>
            <a:r>
              <a:t>All on your own terms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1"/>
          <p:cNvSpPr txBox="1"/>
          <p:nvPr>
            <p:ph type="title"/>
          </p:nvPr>
        </p:nvSpPr>
        <p:spPr>
          <a:xfrm>
            <a:off x="1154952" y="973667"/>
            <a:ext cx="8761415" cy="706967"/>
          </a:xfrm>
          <a:prstGeom prst="rect">
            <a:avLst/>
          </a:prstGeom>
        </p:spPr>
        <p:txBody>
          <a:bodyPr/>
          <a:lstStyle/>
          <a:p>
            <a:pPr defTabSz="224026">
              <a:defRPr sz="1500"/>
            </a:pPr>
            <a:r>
              <a:t>About SocialQs</a:t>
            </a:r>
            <a:br/>
            <a:br/>
            <a:r>
              <a:rPr i="1" sz="800"/>
              <a:t>SocialQs for Social Misfits</a:t>
            </a:r>
          </a:p>
        </p:txBody>
      </p:sp>
      <p:sp>
        <p:nvSpPr>
          <p:cNvPr id="325" name="Content Placeholder 2"/>
          <p:cNvSpPr txBox="1"/>
          <p:nvPr>
            <p:ph type="body" idx="1"/>
          </p:nvPr>
        </p:nvSpPr>
        <p:spPr>
          <a:xfrm>
            <a:off x="1110003" y="2403575"/>
            <a:ext cx="10376604" cy="410029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b="1"/>
            </a:pPr>
            <a:r>
              <a:t>Application Technologies</a:t>
            </a:r>
          </a:p>
          <a:p>
            <a:pPr lvl="1" marL="742950" indent="-285750">
              <a:lnSpc>
                <a:spcPct val="90000"/>
              </a:lnSpc>
              <a:defRPr sz="1600"/>
            </a:pPr>
            <a:r>
              <a:t>ReactJs							</a:t>
            </a:r>
          </a:p>
          <a:p>
            <a:pPr lvl="1" marL="742950" indent="-285750">
              <a:lnSpc>
                <a:spcPct val="90000"/>
              </a:lnSpc>
              <a:defRPr sz="1600"/>
            </a:pPr>
            <a:r>
              <a:t>Deployed to Heroku</a:t>
            </a:r>
          </a:p>
          <a:p>
            <a:pPr lvl="1" marL="742950" indent="-285750">
              <a:lnSpc>
                <a:spcPct val="90000"/>
              </a:lnSpc>
              <a:defRPr sz="1600"/>
            </a:pPr>
            <a:r>
              <a:t>Node and Express Web Server </a:t>
            </a:r>
          </a:p>
          <a:p>
            <a:pPr lvl="1" marL="742950" indent="-285750">
              <a:lnSpc>
                <a:spcPct val="90000"/>
              </a:lnSpc>
              <a:defRPr sz="1600"/>
            </a:pPr>
            <a:r>
              <a:t>Mongo and Mongoose</a:t>
            </a:r>
          </a:p>
          <a:p>
            <a:pPr lvl="1" marL="742950" indent="-285750">
              <a:lnSpc>
                <a:spcPct val="90000"/>
              </a:lnSpc>
              <a:defRPr sz="1600"/>
            </a:pPr>
            <a:r>
              <a:t>Styled-components, Materialize, Bootstrap and/or CSS grid</a:t>
            </a:r>
          </a:p>
          <a:p>
            <a:pPr lvl="1" marL="742950" indent="-285750">
              <a:lnSpc>
                <a:spcPct val="90000"/>
              </a:lnSpc>
              <a:defRPr sz="1600"/>
            </a:pPr>
            <a:r>
              <a:t>Authentication tool is Passport – may consider OAuth</a:t>
            </a:r>
          </a:p>
          <a:p>
            <a:pPr>
              <a:lnSpc>
                <a:spcPct val="90000"/>
              </a:lnSpc>
              <a:defRPr b="1"/>
            </a:pPr>
            <a:r>
              <a:t>Competitive Analysis &amp; Research</a:t>
            </a:r>
          </a:p>
          <a:p>
            <a:pPr lvl="1" marL="742950" indent="-285750">
              <a:lnSpc>
                <a:spcPct val="90000"/>
              </a:lnSpc>
              <a:defRPr sz="1600"/>
            </a:pPr>
            <a:r>
              <a:t>Monica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www.monicahq.com</a:t>
            </a:r>
            <a:r>
              <a:t>) – Personal records management - reminders for a fee</a:t>
            </a:r>
          </a:p>
          <a:p>
            <a:pPr lvl="1" marL="742950" indent="-285750">
              <a:lnSpc>
                <a:spcPct val="90000"/>
              </a:lnSpc>
              <a:defRPr sz="1600"/>
            </a:pPr>
            <a:r>
              <a:t>Hip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www.hip.com</a:t>
            </a:r>
            <a:r>
              <a:t>) – Planner &amp; reminders – lacks personal records management - fees</a:t>
            </a:r>
          </a:p>
          <a:p>
            <a:pPr lvl="1" marL="742950" indent="-285750">
              <a:lnSpc>
                <a:spcPct val="90000"/>
              </a:lnSpc>
              <a:defRPr sz="1600"/>
            </a:pPr>
            <a:r>
              <a:t>iCalendar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https://icalendar.org</a:t>
            </a:r>
            <a:r>
              <a:t>) – Reminders – lacks the robust personal records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8"/>
          <p:cNvGrpSpPr/>
          <p:nvPr/>
        </p:nvGrpSpPr>
        <p:grpSpPr>
          <a:xfrm>
            <a:off x="-1" y="-9028"/>
            <a:ext cx="12192004" cy="6867032"/>
            <a:chOff x="0" y="0"/>
            <a:chExt cx="12192003" cy="6867030"/>
          </a:xfrm>
        </p:grpSpPr>
        <p:sp>
          <p:nvSpPr>
            <p:cNvPr id="327" name="Rectangle 9"/>
            <p:cNvSpPr/>
            <p:nvPr/>
          </p:nvSpPr>
          <p:spPr>
            <a:xfrm>
              <a:off x="0" y="2372"/>
              <a:ext cx="12192001" cy="6858004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28" name="Oval 10"/>
            <p:cNvSpPr/>
            <p:nvPr/>
          </p:nvSpPr>
          <p:spPr>
            <a:xfrm>
              <a:off x="3218" y="2669373"/>
              <a:ext cx="4191003" cy="41910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29" name="Oval 11"/>
            <p:cNvSpPr/>
            <p:nvPr/>
          </p:nvSpPr>
          <p:spPr>
            <a:xfrm>
              <a:off x="1748" y="2897973"/>
              <a:ext cx="2362203" cy="2362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30" name="Oval 12"/>
            <p:cNvSpPr/>
            <p:nvPr/>
          </p:nvSpPr>
          <p:spPr>
            <a:xfrm>
              <a:off x="8609011" y="1678773"/>
              <a:ext cx="2819403" cy="28194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31" name="Oval 13"/>
            <p:cNvSpPr/>
            <p:nvPr/>
          </p:nvSpPr>
          <p:spPr>
            <a:xfrm>
              <a:off x="7999411" y="-1"/>
              <a:ext cx="1600203" cy="1600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32" name="Oval 14"/>
            <p:cNvSpPr/>
            <p:nvPr/>
          </p:nvSpPr>
          <p:spPr>
            <a:xfrm>
              <a:off x="8609011" y="5876428"/>
              <a:ext cx="990603" cy="9906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33" name="Rectangle 15"/>
            <p:cNvSpPr/>
            <p:nvPr/>
          </p:nvSpPr>
          <p:spPr>
            <a:xfrm>
              <a:off x="5194607" y="404537"/>
              <a:ext cx="6574061" cy="605367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34" name="Freeform 5"/>
            <p:cNvSpPr/>
            <p:nvPr/>
          </p:nvSpPr>
          <p:spPr>
            <a:xfrm rot="15922489">
              <a:off x="3140476" y="1828460"/>
              <a:ext cx="3299409" cy="440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35" name="Freeform 5"/>
            <p:cNvSpPr/>
            <p:nvPr/>
          </p:nvSpPr>
          <p:spPr>
            <a:xfrm rot="16200000">
              <a:off x="2229375" y="2804094"/>
              <a:ext cx="6053673" cy="125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36" name="Freeform 5"/>
            <p:cNvSpPr/>
            <p:nvPr/>
          </p:nvSpPr>
          <p:spPr>
            <a:xfrm>
              <a:off x="-1" y="3960"/>
              <a:ext cx="12192004" cy="685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338" name="Title 1"/>
          <p:cNvSpPr txBox="1"/>
          <p:nvPr>
            <p:ph type="title"/>
          </p:nvPr>
        </p:nvSpPr>
        <p:spPr>
          <a:xfrm>
            <a:off x="1154953" y="973667"/>
            <a:ext cx="3133729" cy="1020234"/>
          </a:xfrm>
          <a:prstGeom prst="rect">
            <a:avLst/>
          </a:prstGeom>
        </p:spPr>
        <p:txBody>
          <a:bodyPr/>
          <a:lstStyle/>
          <a:p>
            <a:pPr/>
            <a:r>
              <a:t>HomePage</a:t>
            </a:r>
          </a:p>
        </p:txBody>
      </p:sp>
      <p:sp>
        <p:nvSpPr>
          <p:cNvPr id="339" name="Content Placeholder 2"/>
          <p:cNvSpPr txBox="1"/>
          <p:nvPr>
            <p:ph type="body" sz="quarter" idx="1"/>
          </p:nvPr>
        </p:nvSpPr>
        <p:spPr>
          <a:xfrm>
            <a:off x="1154953" y="2120900"/>
            <a:ext cx="3133729" cy="38989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Pct val="45000"/>
              <a:defRPr sz="1400">
                <a:solidFill>
                  <a:srgbClr val="FFFFFF"/>
                </a:solidFill>
              </a:defRPr>
            </a:pPr>
            <a:r>
              <a:t>Home Page – default to user profile</a:t>
            </a:r>
          </a:p>
          <a:p>
            <a:pPr>
              <a:lnSpc>
                <a:spcPct val="90000"/>
              </a:lnSpc>
              <a:buSzPct val="45000"/>
              <a:defRPr sz="1400">
                <a:solidFill>
                  <a:srgbClr val="FFFFFF"/>
                </a:solidFill>
              </a:defRPr>
            </a:pPr>
            <a:r>
              <a:t>Contacts</a:t>
            </a:r>
          </a:p>
          <a:p>
            <a:pPr>
              <a:lnSpc>
                <a:spcPct val="90000"/>
              </a:lnSpc>
              <a:buSzPct val="45000"/>
              <a:defRPr sz="1400">
                <a:solidFill>
                  <a:srgbClr val="FFFFFF"/>
                </a:solidFill>
              </a:defRPr>
            </a:pPr>
            <a:r>
              <a:t>Timeline</a:t>
            </a:r>
          </a:p>
          <a:p>
            <a:pPr>
              <a:lnSpc>
                <a:spcPct val="90000"/>
              </a:lnSpc>
              <a:buSzPct val="45000"/>
              <a:defRPr sz="1400">
                <a:solidFill>
                  <a:srgbClr val="FFFFFF"/>
                </a:solidFill>
              </a:defRPr>
            </a:pPr>
            <a:r>
              <a:t>Calendar (stretch goal)</a:t>
            </a:r>
          </a:p>
        </p:txBody>
      </p:sp>
      <p:pic>
        <p:nvPicPr>
          <p:cNvPr id="340" name="Picture Placeholder 2" descr="Picture Placeholder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4606" y="1207940"/>
            <a:ext cx="6391536" cy="4442120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Rectangle 20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oup 11"/>
          <p:cNvGrpSpPr/>
          <p:nvPr/>
        </p:nvGrpSpPr>
        <p:grpSpPr>
          <a:xfrm>
            <a:off x="-1" y="-9028"/>
            <a:ext cx="12192004" cy="6867032"/>
            <a:chOff x="0" y="0"/>
            <a:chExt cx="12192003" cy="6867030"/>
          </a:xfrm>
        </p:grpSpPr>
        <p:sp>
          <p:nvSpPr>
            <p:cNvPr id="343" name="Rectangle 12"/>
            <p:cNvSpPr/>
            <p:nvPr/>
          </p:nvSpPr>
          <p:spPr>
            <a:xfrm>
              <a:off x="0" y="2372"/>
              <a:ext cx="12192001" cy="6858004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44" name="Oval 13"/>
            <p:cNvSpPr/>
            <p:nvPr/>
          </p:nvSpPr>
          <p:spPr>
            <a:xfrm>
              <a:off x="3218" y="2669373"/>
              <a:ext cx="4191003" cy="41910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45" name="Oval 14"/>
            <p:cNvSpPr/>
            <p:nvPr/>
          </p:nvSpPr>
          <p:spPr>
            <a:xfrm>
              <a:off x="1748" y="2897973"/>
              <a:ext cx="2362203" cy="2362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46" name="Oval 15"/>
            <p:cNvSpPr/>
            <p:nvPr/>
          </p:nvSpPr>
          <p:spPr>
            <a:xfrm>
              <a:off x="8609011" y="1678773"/>
              <a:ext cx="2819403" cy="28194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47" name="Oval 16"/>
            <p:cNvSpPr/>
            <p:nvPr/>
          </p:nvSpPr>
          <p:spPr>
            <a:xfrm>
              <a:off x="7999411" y="-1"/>
              <a:ext cx="1600203" cy="1600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48" name="Oval 17"/>
            <p:cNvSpPr/>
            <p:nvPr/>
          </p:nvSpPr>
          <p:spPr>
            <a:xfrm>
              <a:off x="8609011" y="5876428"/>
              <a:ext cx="990603" cy="9906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49" name="Rectangle 18"/>
            <p:cNvSpPr/>
            <p:nvPr/>
          </p:nvSpPr>
          <p:spPr>
            <a:xfrm>
              <a:off x="5194607" y="404537"/>
              <a:ext cx="6574061" cy="605367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50" name="Freeform 5"/>
            <p:cNvSpPr/>
            <p:nvPr/>
          </p:nvSpPr>
          <p:spPr>
            <a:xfrm rot="15922489">
              <a:off x="3140476" y="1828460"/>
              <a:ext cx="3299409" cy="440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51" name="Freeform 5"/>
            <p:cNvSpPr/>
            <p:nvPr/>
          </p:nvSpPr>
          <p:spPr>
            <a:xfrm rot="16200000">
              <a:off x="2229375" y="2804094"/>
              <a:ext cx="6053673" cy="125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52" name="Freeform 5"/>
            <p:cNvSpPr/>
            <p:nvPr/>
          </p:nvSpPr>
          <p:spPr>
            <a:xfrm>
              <a:off x="-1" y="3960"/>
              <a:ext cx="12192004" cy="685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354" name="Title 1"/>
          <p:cNvSpPr txBox="1"/>
          <p:nvPr>
            <p:ph type="title"/>
          </p:nvPr>
        </p:nvSpPr>
        <p:spPr>
          <a:xfrm>
            <a:off x="1154953" y="973667"/>
            <a:ext cx="3133729" cy="1020234"/>
          </a:xfrm>
          <a:prstGeom prst="rect">
            <a:avLst/>
          </a:prstGeom>
        </p:spPr>
        <p:txBody>
          <a:bodyPr/>
          <a:lstStyle/>
          <a:p>
            <a:pPr/>
            <a:r>
              <a:t>Contacts</a:t>
            </a:r>
          </a:p>
        </p:txBody>
      </p:sp>
      <p:sp>
        <p:nvSpPr>
          <p:cNvPr id="355" name="Content Placeholder 8"/>
          <p:cNvSpPr txBox="1"/>
          <p:nvPr>
            <p:ph type="body" sz="quarter" idx="1"/>
          </p:nvPr>
        </p:nvSpPr>
        <p:spPr>
          <a:xfrm>
            <a:off x="1154953" y="2120900"/>
            <a:ext cx="3133729" cy="389890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defRPr sz="1400">
                <a:solidFill>
                  <a:srgbClr val="FFFFFF"/>
                </a:solidFill>
              </a:defRPr>
            </a:pPr>
            <a:r>
              <a:t>Grouped by Relationship Type</a:t>
            </a:r>
          </a:p>
          <a:p>
            <a:pPr>
              <a:buSzPct val="45000"/>
              <a:defRPr sz="1400">
                <a:solidFill>
                  <a:srgbClr val="FFFFFF"/>
                </a:solidFill>
              </a:defRPr>
            </a:pPr>
            <a:r>
              <a:t>Family / Friends / CoWorkers</a:t>
            </a:r>
          </a:p>
        </p:txBody>
      </p:sp>
      <p:pic>
        <p:nvPicPr>
          <p:cNvPr id="356" name="Picture Placeholder 2" descr="Picture Placeholder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4606" y="1144026"/>
            <a:ext cx="6391536" cy="4569948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Rectangle 23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roup 8"/>
          <p:cNvGrpSpPr/>
          <p:nvPr/>
        </p:nvGrpSpPr>
        <p:grpSpPr>
          <a:xfrm>
            <a:off x="-1" y="-9028"/>
            <a:ext cx="12192004" cy="6867032"/>
            <a:chOff x="0" y="0"/>
            <a:chExt cx="12192003" cy="6867030"/>
          </a:xfrm>
        </p:grpSpPr>
        <p:sp>
          <p:nvSpPr>
            <p:cNvPr id="359" name="Rectangle 9"/>
            <p:cNvSpPr/>
            <p:nvPr/>
          </p:nvSpPr>
          <p:spPr>
            <a:xfrm>
              <a:off x="0" y="2372"/>
              <a:ext cx="12192001" cy="6858004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60" name="Oval 10"/>
            <p:cNvSpPr/>
            <p:nvPr/>
          </p:nvSpPr>
          <p:spPr>
            <a:xfrm>
              <a:off x="3218" y="2669373"/>
              <a:ext cx="4191003" cy="41910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61" name="Oval 11"/>
            <p:cNvSpPr/>
            <p:nvPr/>
          </p:nvSpPr>
          <p:spPr>
            <a:xfrm>
              <a:off x="1748" y="2897973"/>
              <a:ext cx="2362203" cy="2362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62" name="Oval 12"/>
            <p:cNvSpPr/>
            <p:nvPr/>
          </p:nvSpPr>
          <p:spPr>
            <a:xfrm>
              <a:off x="8609011" y="1678773"/>
              <a:ext cx="2819403" cy="28194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63" name="Oval 13"/>
            <p:cNvSpPr/>
            <p:nvPr/>
          </p:nvSpPr>
          <p:spPr>
            <a:xfrm>
              <a:off x="7999411" y="-1"/>
              <a:ext cx="1600203" cy="1600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64" name="Oval 14"/>
            <p:cNvSpPr/>
            <p:nvPr/>
          </p:nvSpPr>
          <p:spPr>
            <a:xfrm>
              <a:off x="8609011" y="5876428"/>
              <a:ext cx="990603" cy="9906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65" name="Rectangle 15"/>
            <p:cNvSpPr/>
            <p:nvPr/>
          </p:nvSpPr>
          <p:spPr>
            <a:xfrm>
              <a:off x="5194607" y="404537"/>
              <a:ext cx="6574061" cy="605367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66" name="Freeform 5"/>
            <p:cNvSpPr/>
            <p:nvPr/>
          </p:nvSpPr>
          <p:spPr>
            <a:xfrm rot="15922489">
              <a:off x="3140476" y="1828460"/>
              <a:ext cx="3299409" cy="440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67" name="Freeform 5"/>
            <p:cNvSpPr/>
            <p:nvPr/>
          </p:nvSpPr>
          <p:spPr>
            <a:xfrm rot="16200000">
              <a:off x="2229375" y="2804094"/>
              <a:ext cx="6053673" cy="125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68" name="Freeform 5"/>
            <p:cNvSpPr/>
            <p:nvPr/>
          </p:nvSpPr>
          <p:spPr>
            <a:xfrm>
              <a:off x="-1" y="3960"/>
              <a:ext cx="12192004" cy="685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370" name="Title 1"/>
          <p:cNvSpPr txBox="1"/>
          <p:nvPr>
            <p:ph type="title"/>
          </p:nvPr>
        </p:nvSpPr>
        <p:spPr>
          <a:xfrm>
            <a:off x="1154953" y="973667"/>
            <a:ext cx="3133729" cy="1020234"/>
          </a:xfrm>
          <a:prstGeom prst="rect">
            <a:avLst/>
          </a:prstGeom>
        </p:spPr>
        <p:txBody>
          <a:bodyPr/>
          <a:lstStyle>
            <a:lvl1pPr defTabSz="429768">
              <a:lnSpc>
                <a:spcPct val="90000"/>
              </a:lnSpc>
              <a:defRPr sz="3100"/>
            </a:lvl1pPr>
          </a:lstStyle>
          <a:p>
            <a:pPr/>
            <a:r>
              <a:t>New Connection</a:t>
            </a:r>
          </a:p>
        </p:txBody>
      </p:sp>
      <p:sp>
        <p:nvSpPr>
          <p:cNvPr id="371" name="Content Placeholder 2"/>
          <p:cNvSpPr txBox="1"/>
          <p:nvPr>
            <p:ph type="body" sz="quarter" idx="1"/>
          </p:nvPr>
        </p:nvSpPr>
        <p:spPr>
          <a:xfrm>
            <a:off x="1154953" y="2120900"/>
            <a:ext cx="3133729" cy="3898900"/>
          </a:xfrm>
          <a:prstGeom prst="rect">
            <a:avLst/>
          </a:prstGeom>
        </p:spPr>
        <p:txBody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Create, view, and edit contacts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In addition to a list of past and upcoming cues.</a:t>
            </a:r>
          </a:p>
        </p:txBody>
      </p:sp>
      <p:pic>
        <p:nvPicPr>
          <p:cNvPr id="372" name="Picture Placeholder 2" descr="Picture Placeholder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4606" y="1160004"/>
            <a:ext cx="6391536" cy="4537991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Rectangle 20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28"/>
          <p:cNvGrpSpPr/>
          <p:nvPr/>
        </p:nvGrpSpPr>
        <p:grpSpPr>
          <a:xfrm>
            <a:off x="-1" y="-9028"/>
            <a:ext cx="12192004" cy="6867032"/>
            <a:chOff x="0" y="0"/>
            <a:chExt cx="12192003" cy="6867030"/>
          </a:xfrm>
        </p:grpSpPr>
        <p:sp>
          <p:nvSpPr>
            <p:cNvPr id="375" name="Rectangle 29"/>
            <p:cNvSpPr/>
            <p:nvPr/>
          </p:nvSpPr>
          <p:spPr>
            <a:xfrm>
              <a:off x="0" y="2372"/>
              <a:ext cx="12192001" cy="6858004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76" name="Oval 30"/>
            <p:cNvSpPr/>
            <p:nvPr/>
          </p:nvSpPr>
          <p:spPr>
            <a:xfrm>
              <a:off x="3218" y="2669373"/>
              <a:ext cx="4191003" cy="41910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77" name="Oval 31"/>
            <p:cNvSpPr/>
            <p:nvPr/>
          </p:nvSpPr>
          <p:spPr>
            <a:xfrm>
              <a:off x="1748" y="2897973"/>
              <a:ext cx="2362203" cy="2362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78" name="Oval 32"/>
            <p:cNvSpPr/>
            <p:nvPr/>
          </p:nvSpPr>
          <p:spPr>
            <a:xfrm>
              <a:off x="8609011" y="1678773"/>
              <a:ext cx="2819403" cy="28194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79" name="Oval 33"/>
            <p:cNvSpPr/>
            <p:nvPr/>
          </p:nvSpPr>
          <p:spPr>
            <a:xfrm>
              <a:off x="7999411" y="-1"/>
              <a:ext cx="1600203" cy="16002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80" name="Oval 34"/>
            <p:cNvSpPr/>
            <p:nvPr/>
          </p:nvSpPr>
          <p:spPr>
            <a:xfrm>
              <a:off x="8609011" y="5876428"/>
              <a:ext cx="990603" cy="990603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81" name="Rectangle 35"/>
            <p:cNvSpPr/>
            <p:nvPr/>
          </p:nvSpPr>
          <p:spPr>
            <a:xfrm>
              <a:off x="5194607" y="404537"/>
              <a:ext cx="6574061" cy="605367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82" name="Freeform 5"/>
            <p:cNvSpPr/>
            <p:nvPr/>
          </p:nvSpPr>
          <p:spPr>
            <a:xfrm rot="15922489">
              <a:off x="3140476" y="1828460"/>
              <a:ext cx="3299409" cy="440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83" name="Freeform 5"/>
            <p:cNvSpPr/>
            <p:nvPr/>
          </p:nvSpPr>
          <p:spPr>
            <a:xfrm rot="16200000">
              <a:off x="2229375" y="2804094"/>
              <a:ext cx="6053673" cy="125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84" name="Freeform 5"/>
            <p:cNvSpPr/>
            <p:nvPr/>
          </p:nvSpPr>
          <p:spPr>
            <a:xfrm>
              <a:off x="-1" y="3960"/>
              <a:ext cx="12192004" cy="685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386" name="Title 1"/>
          <p:cNvSpPr txBox="1"/>
          <p:nvPr>
            <p:ph type="title"/>
          </p:nvPr>
        </p:nvSpPr>
        <p:spPr>
          <a:xfrm>
            <a:off x="1154953" y="973667"/>
            <a:ext cx="3133729" cy="1020234"/>
          </a:xfrm>
          <a:prstGeom prst="rect">
            <a:avLst/>
          </a:prstGeom>
        </p:spPr>
        <p:txBody>
          <a:bodyPr/>
          <a:lstStyle/>
          <a:p>
            <a:pPr/>
            <a:r>
              <a:t>Cues</a:t>
            </a:r>
          </a:p>
        </p:txBody>
      </p:sp>
      <p:sp>
        <p:nvSpPr>
          <p:cNvPr id="387" name="Content Placeholder 8"/>
          <p:cNvSpPr txBox="1"/>
          <p:nvPr>
            <p:ph type="body" sz="quarter" idx="1"/>
          </p:nvPr>
        </p:nvSpPr>
        <p:spPr>
          <a:xfrm>
            <a:off x="1154953" y="2120900"/>
            <a:ext cx="3133729" cy="3898900"/>
          </a:xfrm>
          <a:prstGeom prst="rect">
            <a:avLst/>
          </a:prstGeom>
        </p:spPr>
        <p:txBody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Determine what events you would like to be cued about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Set personalized recurring cues for each contact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Check a cue as completed and take notes for future connections.</a:t>
            </a:r>
          </a:p>
        </p:txBody>
      </p:sp>
      <p:pic>
        <p:nvPicPr>
          <p:cNvPr id="388" name="Picture Placeholder 2" descr="Picture Placeholder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1546" y="598913"/>
            <a:ext cx="5687582" cy="3042856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Rectangle 40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390" name="Picture Placeholder 2" descr="Picture Placeholder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45955" y="3424044"/>
            <a:ext cx="5985979" cy="3342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Ion Boardroom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17779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17779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Ion Boardroom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38100" dist="17779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17779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17779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