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68" r:id="rId4"/>
    <p:sldId id="269" r:id="rId5"/>
    <p:sldId id="258" r:id="rId6"/>
    <p:sldId id="259" r:id="rId7"/>
    <p:sldId id="260" r:id="rId8"/>
    <p:sldId id="261" r:id="rId9"/>
    <p:sldId id="262" r:id="rId10"/>
    <p:sldId id="263" r:id="rId11"/>
    <p:sldId id="264" r:id="rId12"/>
    <p:sldId id="265" r:id="rId13"/>
    <p:sldId id="266" r:id="rId14"/>
    <p:sldId id="267" r:id="rId15"/>
    <p:sldId id="270"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2E2"/>
          </a:solidFill>
        </a:fill>
      </a:tcStyle>
    </a:wholeTbl>
    <a:band2H>
      <a:tcTxStyle/>
      <a:tcStyle>
        <a:tcBdr/>
        <a:fill>
          <a:solidFill>
            <a:srgbClr val="E8EAF1"/>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7EF"/>
          </a:solidFill>
        </a:fill>
      </a:tcStyle>
    </a:wholeTbl>
    <a:band2H>
      <a:tcTxStyle/>
      <a:tcStyle>
        <a:tcBdr/>
        <a:fill>
          <a:solidFill>
            <a:srgbClr val="E7ECF7"/>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BDF"/>
          </a:solidFill>
        </a:fill>
      </a:tcStyle>
    </a:wholeTbl>
    <a:band2H>
      <a:tcTxStyle/>
      <a:tcStyle>
        <a:tcBdr/>
        <a:fill>
          <a:solidFill>
            <a:srgbClr val="EFEEF0"/>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63"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noRot="1" noChangeAspect="1"/>
          </p:cNvSpPr>
          <p:nvPr>
            <p:ph type="sldImg"/>
          </p:nvPr>
        </p:nvSpPr>
        <p:spPr>
          <a:xfrm>
            <a:off x="1143000" y="685800"/>
            <a:ext cx="4572000" cy="3429000"/>
          </a:xfrm>
          <a:prstGeom prst="rect">
            <a:avLst/>
          </a:prstGeom>
        </p:spPr>
        <p:txBody>
          <a:bodyPr/>
          <a:lstStyle/>
          <a:p>
            <a:endParaRPr/>
          </a:p>
        </p:txBody>
      </p:sp>
      <p:sp>
        <p:nvSpPr>
          <p:cNvPr id="375" name="Shape 37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9" name="Group 15"/>
          <p:cNvGrpSpPr/>
          <p:nvPr/>
        </p:nvGrpSpPr>
        <p:grpSpPr>
          <a:xfrm>
            <a:off x="0" y="-2373"/>
            <a:ext cx="12192001" cy="6867028"/>
            <a:chOff x="0" y="0"/>
            <a:chExt cx="12192000" cy="6867027"/>
          </a:xfrm>
        </p:grpSpPr>
        <p:sp>
          <p:nvSpPr>
            <p:cNvPr id="12" name="Rectangle 7"/>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3" name="Oval 10"/>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4" name="Oval 11"/>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5" name="Oval 12"/>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6" name="Oval 13"/>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7" name="Oval 14"/>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0" name="Title Text"/>
          <p:cNvSpPr txBox="1">
            <a:spLocks noGrp="1"/>
          </p:cNvSpPr>
          <p:nvPr>
            <p:ph type="title"/>
          </p:nvPr>
        </p:nvSpPr>
        <p:spPr>
          <a:xfrm>
            <a:off x="1154954" y="2099733"/>
            <a:ext cx="8825660" cy="2677649"/>
          </a:xfrm>
          <a:prstGeom prst="rect">
            <a:avLst/>
          </a:prstGeom>
        </p:spPr>
        <p:txBody>
          <a:bodyPr anchor="b">
            <a:normAutofit/>
          </a:bodyPr>
          <a:lstStyle>
            <a:lvl1pPr>
              <a:defRPr sz="5400"/>
            </a:lvl1pPr>
          </a:lstStyle>
          <a:p>
            <a:r>
              <a:t>Title Text</a:t>
            </a:r>
          </a:p>
        </p:txBody>
      </p:sp>
      <p:sp>
        <p:nvSpPr>
          <p:cNvPr id="21" name="Body Level One…"/>
          <p:cNvSpPr txBox="1">
            <a:spLocks noGrp="1"/>
          </p:cNvSpPr>
          <p:nvPr>
            <p:ph type="body" sz="quarter" idx="1"/>
          </p:nvPr>
        </p:nvSpPr>
        <p:spPr>
          <a:xfrm>
            <a:off x="1154954" y="4777380"/>
            <a:ext cx="8825660" cy="861421"/>
          </a:xfrm>
          <a:prstGeom prst="rect">
            <a:avLst/>
          </a:prstGeom>
        </p:spPr>
        <p:txBody>
          <a:bodyPr/>
          <a:lstStyle>
            <a:lvl1pPr marL="0" indent="0">
              <a:buClrTx/>
              <a:buSzTx/>
              <a:buNone/>
              <a:defRPr cap="all">
                <a:solidFill>
                  <a:schemeClr val="accent1"/>
                </a:solidFill>
              </a:defRPr>
            </a:lvl1pPr>
            <a:lvl2pPr marL="0" indent="457200">
              <a:buClrTx/>
              <a:buSzTx/>
              <a:buNone/>
              <a:defRPr cap="all">
                <a:solidFill>
                  <a:schemeClr val="accent1"/>
                </a:solidFill>
              </a:defRPr>
            </a:lvl2pPr>
            <a:lvl3pPr marL="0" indent="914400">
              <a:buClrTx/>
              <a:buSzTx/>
              <a:buNone/>
              <a:defRPr cap="all">
                <a:solidFill>
                  <a:schemeClr val="accent1"/>
                </a:solidFill>
              </a:defRPr>
            </a:lvl3pPr>
            <a:lvl4pPr marL="0" indent="1371600">
              <a:buClrTx/>
              <a:buSzTx/>
              <a:buNone/>
              <a:defRPr cap="all">
                <a:solidFill>
                  <a:schemeClr val="accent1"/>
                </a:solidFill>
              </a:defRPr>
            </a:lvl4pPr>
            <a:lvl5pPr marL="0" indent="1828800">
              <a:buClrTx/>
              <a:buSzTx/>
              <a:buNone/>
              <a:defRPr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22" name="Rectangle 9"/>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23" name="Slide Number"/>
          <p:cNvSpPr txBox="1">
            <a:spLocks noGrp="1"/>
          </p:cNvSpPr>
          <p:nvPr>
            <p:ph type="sldNum" sz="quarter" idx="2"/>
          </p:nvPr>
        </p:nvSpPr>
        <p:spPr>
          <a:xfrm>
            <a:off x="10520963" y="537054"/>
            <a:ext cx="498288" cy="523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grpSp>
        <p:nvGrpSpPr>
          <p:cNvPr id="191" name="Group 8"/>
          <p:cNvGrpSpPr/>
          <p:nvPr/>
        </p:nvGrpSpPr>
        <p:grpSpPr>
          <a:xfrm>
            <a:off x="0" y="-2373"/>
            <a:ext cx="12192001" cy="6867028"/>
            <a:chOff x="0" y="0"/>
            <a:chExt cx="12192000" cy="6867027"/>
          </a:xfrm>
        </p:grpSpPr>
        <p:sp>
          <p:nvSpPr>
            <p:cNvPr id="182" name="Rectangle 25"/>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83" name="Oval 14"/>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4" name="Oval 15"/>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5" name="Oval 16"/>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6" name="Oval 17"/>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7" name="Oval 18"/>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8" name="Freeform 5"/>
            <p:cNvSpPr/>
            <p:nvPr/>
          </p:nvSpPr>
          <p:spPr>
            <a:xfrm rot="21010067">
              <a:off x="8490951" y="1799890"/>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89" name="Freeform 5"/>
            <p:cNvSpPr/>
            <p:nvPr/>
          </p:nvSpPr>
          <p:spPr>
            <a:xfrm>
              <a:off x="459506" y="1868778"/>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90"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92" name="Rectangle 21"/>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grpSp>
        <p:nvGrpSpPr>
          <p:cNvPr id="202" name="Group 18"/>
          <p:cNvGrpSpPr/>
          <p:nvPr/>
        </p:nvGrpSpPr>
        <p:grpSpPr>
          <a:xfrm>
            <a:off x="0" y="-2373"/>
            <a:ext cx="12192001" cy="6867028"/>
            <a:chOff x="0" y="0"/>
            <a:chExt cx="12192000" cy="6867027"/>
          </a:xfrm>
        </p:grpSpPr>
        <p:sp>
          <p:nvSpPr>
            <p:cNvPr id="193" name="Rectangle 10"/>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94" name="Oval 13"/>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5" name="Oval 14"/>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6" name="Oval 15"/>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7" name="Oval 16"/>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8" name="Oval 17"/>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9" name="Freeform 5"/>
            <p:cNvSpPr/>
            <p:nvPr/>
          </p:nvSpPr>
          <p:spPr>
            <a:xfrm rot="10371525">
              <a:off x="263766" y="4440625"/>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00" name="Freeform 5"/>
            <p:cNvSpPr/>
            <p:nvPr/>
          </p:nvSpPr>
          <p:spPr>
            <a:xfrm rot="10800000">
              <a:off x="459506" y="323503"/>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01"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03" name="Title Text"/>
          <p:cNvSpPr txBox="1">
            <a:spLocks noGrp="1"/>
          </p:cNvSpPr>
          <p:nvPr>
            <p:ph type="title"/>
          </p:nvPr>
        </p:nvSpPr>
        <p:spPr>
          <a:xfrm>
            <a:off x="1154955" y="4966673"/>
            <a:ext cx="8825658" cy="566739"/>
          </a:xfrm>
          <a:prstGeom prst="rect">
            <a:avLst/>
          </a:prstGeom>
        </p:spPr>
        <p:txBody>
          <a:bodyPr anchor="b">
            <a:normAutofit/>
          </a:bodyPr>
          <a:lstStyle>
            <a:lvl1pPr>
              <a:defRPr sz="2400"/>
            </a:lvl1pPr>
          </a:lstStyle>
          <a:p>
            <a:r>
              <a:t>Title Text</a:t>
            </a:r>
          </a:p>
        </p:txBody>
      </p:sp>
      <p:sp>
        <p:nvSpPr>
          <p:cNvPr id="204" name="Picture Placeholder 2"/>
          <p:cNvSpPr>
            <a:spLocks noGrp="1"/>
          </p:cNvSpPr>
          <p:nvPr>
            <p:ph type="pic" sz="half" idx="13"/>
          </p:nvPr>
        </p:nvSpPr>
        <p:spPr>
          <a:xfrm>
            <a:off x="1154954" y="685800"/>
            <a:ext cx="8825660" cy="3429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05" name="Body Level One…"/>
          <p:cNvSpPr txBox="1">
            <a:spLocks noGrp="1"/>
          </p:cNvSpPr>
          <p:nvPr>
            <p:ph type="body" sz="quarter" idx="1"/>
          </p:nvPr>
        </p:nvSpPr>
        <p:spPr>
          <a:xfrm>
            <a:off x="1154955" y="5536665"/>
            <a:ext cx="8825657" cy="493713"/>
          </a:xfrm>
          <a:prstGeom prst="rect">
            <a:avLst/>
          </a:prstGeom>
        </p:spPr>
        <p:txBody>
          <a:bodyPr/>
          <a:lstStyle>
            <a:lvl1pPr marL="0" indent="0">
              <a:buClrTx/>
              <a:buSzTx/>
              <a:buNone/>
              <a:defRPr sz="1200">
                <a:solidFill>
                  <a:schemeClr val="accent1"/>
                </a:solidFill>
              </a:defRPr>
            </a:lvl1pPr>
            <a:lvl2pPr marL="0" indent="457200">
              <a:buClrTx/>
              <a:buSzTx/>
              <a:buNone/>
              <a:defRPr sz="1200">
                <a:solidFill>
                  <a:schemeClr val="accent1"/>
                </a:solidFill>
              </a:defRPr>
            </a:lvl2pPr>
            <a:lvl3pPr marL="0" indent="914400">
              <a:buClrTx/>
              <a:buSzTx/>
              <a:buNone/>
              <a:defRPr sz="1200">
                <a:solidFill>
                  <a:schemeClr val="accent1"/>
                </a:solidFill>
              </a:defRPr>
            </a:lvl3pPr>
            <a:lvl4pPr marL="0" indent="1371600">
              <a:buClrTx/>
              <a:buSzTx/>
              <a:buNone/>
              <a:defRPr sz="1200">
                <a:solidFill>
                  <a:schemeClr val="accent1"/>
                </a:solidFill>
              </a:defRPr>
            </a:lvl4pPr>
            <a:lvl5pPr marL="0" indent="1828800">
              <a:buClrTx/>
              <a:buSzTx/>
              <a:buNone/>
              <a:defRPr sz="12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206" name="Rectangle 12"/>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2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grpSp>
        <p:nvGrpSpPr>
          <p:cNvPr id="223" name="Group 11"/>
          <p:cNvGrpSpPr/>
          <p:nvPr/>
        </p:nvGrpSpPr>
        <p:grpSpPr>
          <a:xfrm>
            <a:off x="0" y="-2373"/>
            <a:ext cx="12192001" cy="6867028"/>
            <a:chOff x="0" y="0"/>
            <a:chExt cx="12192000" cy="6867027"/>
          </a:xfrm>
        </p:grpSpPr>
        <p:sp>
          <p:nvSpPr>
            <p:cNvPr id="214" name="Rectangle 9"/>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15" name="Oval 13"/>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6" name="Oval 14"/>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7" name="Oval 15"/>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8" name="Oval 16"/>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9" name="Oval 17"/>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20" name="Freeform 5"/>
            <p:cNvSpPr/>
            <p:nvPr/>
          </p:nvSpPr>
          <p:spPr>
            <a:xfrm rot="21010067">
              <a:off x="8490951" y="271724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21" name="Freeform 5"/>
            <p:cNvSpPr/>
            <p:nvPr/>
          </p:nvSpPr>
          <p:spPr>
            <a:xfrm>
              <a:off x="455612" y="2803692"/>
              <a:ext cx="11277601" cy="36026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97"/>
                  </a:lnTo>
                  <a:lnTo>
                    <a:pt x="21600" y="21600"/>
                  </a:lnTo>
                  <a:lnTo>
                    <a:pt x="21600" y="11"/>
                  </a:lnTo>
                  <a:lnTo>
                    <a:pt x="21110" y="247"/>
                  </a:lnTo>
                  <a:lnTo>
                    <a:pt x="20622" y="476"/>
                  </a:lnTo>
                  <a:lnTo>
                    <a:pt x="20131" y="696"/>
                  </a:lnTo>
                  <a:lnTo>
                    <a:pt x="19639" y="886"/>
                  </a:lnTo>
                  <a:lnTo>
                    <a:pt x="19148" y="1076"/>
                  </a:lnTo>
                  <a:lnTo>
                    <a:pt x="18656" y="1256"/>
                  </a:lnTo>
                  <a:lnTo>
                    <a:pt x="18170" y="1408"/>
                  </a:lnTo>
                  <a:lnTo>
                    <a:pt x="17677" y="1552"/>
                  </a:lnTo>
                  <a:lnTo>
                    <a:pt x="17187" y="1685"/>
                  </a:lnTo>
                  <a:lnTo>
                    <a:pt x="16705" y="1800"/>
                  </a:lnTo>
                  <a:lnTo>
                    <a:pt x="16217" y="1914"/>
                  </a:lnTo>
                  <a:lnTo>
                    <a:pt x="15736" y="2009"/>
                  </a:lnTo>
                  <a:lnTo>
                    <a:pt x="15254" y="2085"/>
                  </a:lnTo>
                  <a:lnTo>
                    <a:pt x="14774" y="2161"/>
                  </a:lnTo>
                  <a:lnTo>
                    <a:pt x="14299" y="2226"/>
                  </a:lnTo>
                  <a:lnTo>
                    <a:pt x="13828" y="2275"/>
                  </a:lnTo>
                  <a:lnTo>
                    <a:pt x="13357" y="2313"/>
                  </a:lnTo>
                  <a:lnTo>
                    <a:pt x="12891" y="2351"/>
                  </a:lnTo>
                  <a:lnTo>
                    <a:pt x="11971" y="2389"/>
                  </a:lnTo>
                  <a:lnTo>
                    <a:pt x="11517" y="2398"/>
                  </a:lnTo>
                  <a:lnTo>
                    <a:pt x="11068" y="2389"/>
                  </a:lnTo>
                  <a:lnTo>
                    <a:pt x="10623" y="2389"/>
                  </a:lnTo>
                  <a:lnTo>
                    <a:pt x="10182" y="2370"/>
                  </a:lnTo>
                  <a:lnTo>
                    <a:pt x="9750" y="2340"/>
                  </a:lnTo>
                  <a:lnTo>
                    <a:pt x="9323" y="2313"/>
                  </a:lnTo>
                  <a:lnTo>
                    <a:pt x="8904" y="2283"/>
                  </a:lnTo>
                  <a:lnTo>
                    <a:pt x="8487" y="2237"/>
                  </a:lnTo>
                  <a:lnTo>
                    <a:pt x="8076" y="2188"/>
                  </a:lnTo>
                  <a:lnTo>
                    <a:pt x="7674" y="2142"/>
                  </a:lnTo>
                  <a:lnTo>
                    <a:pt x="6890" y="2017"/>
                  </a:lnTo>
                  <a:lnTo>
                    <a:pt x="6139" y="1884"/>
                  </a:lnTo>
                  <a:lnTo>
                    <a:pt x="5417" y="1742"/>
                  </a:lnTo>
                  <a:lnTo>
                    <a:pt x="4735" y="1590"/>
                  </a:lnTo>
                  <a:lnTo>
                    <a:pt x="4082" y="1427"/>
                  </a:lnTo>
                  <a:lnTo>
                    <a:pt x="3478" y="1256"/>
                  </a:lnTo>
                  <a:lnTo>
                    <a:pt x="2910" y="1085"/>
                  </a:lnTo>
                  <a:lnTo>
                    <a:pt x="2387" y="913"/>
                  </a:lnTo>
                  <a:lnTo>
                    <a:pt x="1907" y="753"/>
                  </a:lnTo>
                  <a:lnTo>
                    <a:pt x="1482" y="601"/>
                  </a:lnTo>
                  <a:lnTo>
                    <a:pt x="1097" y="457"/>
                  </a:lnTo>
                  <a:lnTo>
                    <a:pt x="773" y="334"/>
                  </a:lnTo>
                  <a:lnTo>
                    <a:pt x="501" y="220"/>
                  </a:lnTo>
                  <a:lnTo>
                    <a:pt x="127" y="57"/>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22"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24" name="Title Text"/>
          <p:cNvSpPr txBox="1">
            <a:spLocks noGrp="1"/>
          </p:cNvSpPr>
          <p:nvPr>
            <p:ph type="title"/>
          </p:nvPr>
        </p:nvSpPr>
        <p:spPr>
          <a:xfrm>
            <a:off x="1154954" y="1063416"/>
            <a:ext cx="8825659" cy="1379756"/>
          </a:xfrm>
          <a:prstGeom prst="rect">
            <a:avLst/>
          </a:prstGeom>
        </p:spPr>
        <p:txBody>
          <a:bodyPr>
            <a:normAutofit/>
          </a:bodyPr>
          <a:lstStyle>
            <a:lvl1pPr>
              <a:defRPr sz="4000"/>
            </a:lvl1pPr>
          </a:lstStyle>
          <a:p>
            <a:r>
              <a:t>Title Text</a:t>
            </a:r>
          </a:p>
        </p:txBody>
      </p:sp>
      <p:sp>
        <p:nvSpPr>
          <p:cNvPr id="225" name="Body Level One…"/>
          <p:cNvSpPr txBox="1">
            <a:spLocks noGrp="1"/>
          </p:cNvSpPr>
          <p:nvPr>
            <p:ph type="body" sz="half" idx="1"/>
          </p:nvPr>
        </p:nvSpPr>
        <p:spPr>
          <a:xfrm>
            <a:off x="1154954" y="3543300"/>
            <a:ext cx="8825659" cy="2476500"/>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226" name="Rectangle 12"/>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2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grpSp>
        <p:nvGrpSpPr>
          <p:cNvPr id="243" name="Group 6"/>
          <p:cNvGrpSpPr/>
          <p:nvPr/>
        </p:nvGrpSpPr>
        <p:grpSpPr>
          <a:xfrm>
            <a:off x="0" y="-2373"/>
            <a:ext cx="12192001" cy="6867028"/>
            <a:chOff x="0" y="0"/>
            <a:chExt cx="12192000" cy="6867027"/>
          </a:xfrm>
        </p:grpSpPr>
        <p:sp>
          <p:nvSpPr>
            <p:cNvPr id="234" name="Rectangle 14"/>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35" name="Oval 16"/>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6" name="Oval 17"/>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7" name="Oval 18"/>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8" name="Oval 19"/>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9" name="Oval 20"/>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40" name="Freeform 5"/>
            <p:cNvSpPr/>
            <p:nvPr/>
          </p:nvSpPr>
          <p:spPr>
            <a:xfrm rot="21010067">
              <a:off x="8490951" y="4187490"/>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41" name="Freeform 5"/>
            <p:cNvSpPr/>
            <p:nvPr/>
          </p:nvSpPr>
          <p:spPr>
            <a:xfrm>
              <a:off x="455612" y="4244174"/>
              <a:ext cx="11277601" cy="23371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42"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44" name="TextBox 12"/>
          <p:cNvSpPr txBox="1"/>
          <p:nvPr/>
        </p:nvSpPr>
        <p:spPr>
          <a:xfrm>
            <a:off x="9719437" y="2631814"/>
            <a:ext cx="801913" cy="1448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9600">
                <a:solidFill>
                  <a:schemeClr val="accent1"/>
                </a:solidFill>
                <a:latin typeface="Arial"/>
                <a:ea typeface="Arial"/>
                <a:cs typeface="Arial"/>
                <a:sym typeface="Arial"/>
              </a:defRPr>
            </a:lvl1pPr>
          </a:lstStyle>
          <a:p>
            <a:r>
              <a:t>”</a:t>
            </a:r>
          </a:p>
        </p:txBody>
      </p:sp>
      <p:sp>
        <p:nvSpPr>
          <p:cNvPr id="245" name="TextBox 8"/>
          <p:cNvSpPr txBox="1"/>
          <p:nvPr/>
        </p:nvSpPr>
        <p:spPr>
          <a:xfrm>
            <a:off x="898294" y="591092"/>
            <a:ext cx="801913" cy="1448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9600">
                <a:solidFill>
                  <a:schemeClr val="accent1"/>
                </a:solidFill>
                <a:latin typeface="Arial"/>
                <a:ea typeface="Arial"/>
                <a:cs typeface="Arial"/>
                <a:sym typeface="Arial"/>
              </a:defRPr>
            </a:lvl1pPr>
          </a:lstStyle>
          <a:p>
            <a:r>
              <a:t>“</a:t>
            </a:r>
          </a:p>
        </p:txBody>
      </p:sp>
      <p:sp>
        <p:nvSpPr>
          <p:cNvPr id="246" name="Title Text"/>
          <p:cNvSpPr txBox="1">
            <a:spLocks noGrp="1"/>
          </p:cNvSpPr>
          <p:nvPr>
            <p:ph type="title"/>
          </p:nvPr>
        </p:nvSpPr>
        <p:spPr>
          <a:xfrm>
            <a:off x="1581877" y="980516"/>
            <a:ext cx="8453907" cy="2698251"/>
          </a:xfrm>
          <a:prstGeom prst="rect">
            <a:avLst/>
          </a:prstGeom>
        </p:spPr>
        <p:txBody>
          <a:bodyPr>
            <a:normAutofit/>
          </a:bodyPr>
          <a:lstStyle>
            <a:lvl1pPr>
              <a:defRPr sz="4000"/>
            </a:lvl1pPr>
          </a:lstStyle>
          <a:p>
            <a:r>
              <a:t>Title Text</a:t>
            </a:r>
          </a:p>
        </p:txBody>
      </p:sp>
      <p:sp>
        <p:nvSpPr>
          <p:cNvPr id="247" name="Body Level One…"/>
          <p:cNvSpPr txBox="1">
            <a:spLocks noGrp="1"/>
          </p:cNvSpPr>
          <p:nvPr>
            <p:ph type="body" sz="quarter" idx="1"/>
          </p:nvPr>
        </p:nvSpPr>
        <p:spPr>
          <a:xfrm>
            <a:off x="1945944" y="3678766"/>
            <a:ext cx="7725773" cy="342175"/>
          </a:xfrm>
          <a:prstGeom prst="rect">
            <a:avLst/>
          </a:prstGeom>
        </p:spPr>
        <p:txBody>
          <a:bodyPr/>
          <a:lstStyle>
            <a:lvl1pPr marL="0" indent="0">
              <a:buClrTx/>
              <a:buSzTx/>
              <a:buNone/>
              <a:defRPr sz="1400" cap="small">
                <a:solidFill>
                  <a:schemeClr val="accent1"/>
                </a:solidFill>
              </a:defRPr>
            </a:lvl1pPr>
            <a:lvl2pPr marL="0" indent="457200">
              <a:buClrTx/>
              <a:buSzTx/>
              <a:buNone/>
              <a:defRPr sz="1400" cap="small">
                <a:solidFill>
                  <a:schemeClr val="accent1"/>
                </a:solidFill>
              </a:defRPr>
            </a:lvl2pPr>
            <a:lvl3pPr marL="0" indent="914400">
              <a:buClrTx/>
              <a:buSzTx/>
              <a:buNone/>
              <a:defRPr sz="1400" cap="small">
                <a:solidFill>
                  <a:schemeClr val="accent1"/>
                </a:solidFill>
              </a:defRPr>
            </a:lvl3pPr>
            <a:lvl4pPr marL="0" indent="1371600">
              <a:buClrTx/>
              <a:buSzTx/>
              <a:buNone/>
              <a:defRPr sz="1400" cap="small">
                <a:solidFill>
                  <a:schemeClr val="accent1"/>
                </a:solidFill>
              </a:defRPr>
            </a:lvl4pPr>
            <a:lvl5pPr marL="0" indent="1828800">
              <a:buClrTx/>
              <a:buSzTx/>
              <a:buNone/>
              <a:defRPr sz="1400" cap="sm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248" name="Text Placeholder 3"/>
          <p:cNvSpPr>
            <a:spLocks noGrp="1"/>
          </p:cNvSpPr>
          <p:nvPr>
            <p:ph type="body" sz="quarter" idx="13"/>
          </p:nvPr>
        </p:nvSpPr>
        <p:spPr>
          <a:xfrm>
            <a:off x="1154954" y="4350656"/>
            <a:ext cx="8825659" cy="1676401"/>
          </a:xfrm>
          <a:prstGeom prst="rect">
            <a:avLst/>
          </a:prstGeom>
        </p:spPr>
        <p:txBody>
          <a:bodyPr anchor="ctr"/>
          <a:lstStyle/>
          <a:p>
            <a:pPr marL="0" indent="0">
              <a:buClrTx/>
              <a:buSzTx/>
              <a:buNone/>
            </a:pPr>
            <a:endParaRPr/>
          </a:p>
        </p:txBody>
      </p:sp>
      <p:sp>
        <p:nvSpPr>
          <p:cNvPr id="249" name="Rectangle 31"/>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grpSp>
        <p:nvGrpSpPr>
          <p:cNvPr id="266" name="Group 17"/>
          <p:cNvGrpSpPr/>
          <p:nvPr/>
        </p:nvGrpSpPr>
        <p:grpSpPr>
          <a:xfrm>
            <a:off x="0" y="-2373"/>
            <a:ext cx="12192001" cy="6867028"/>
            <a:chOff x="0" y="0"/>
            <a:chExt cx="12192000" cy="6867027"/>
          </a:xfrm>
        </p:grpSpPr>
        <p:sp>
          <p:nvSpPr>
            <p:cNvPr id="257" name="Rectangle 9"/>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58" name="Oval 12"/>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59" name="Oval 13"/>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60" name="Oval 14"/>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61" name="Oval 15"/>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62" name="Oval 16"/>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63" name="Freeform 5"/>
            <p:cNvSpPr/>
            <p:nvPr/>
          </p:nvSpPr>
          <p:spPr>
            <a:xfrm rot="21010067">
              <a:off x="8490951" y="4195956"/>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64" name="Freeform 5"/>
            <p:cNvSpPr/>
            <p:nvPr/>
          </p:nvSpPr>
          <p:spPr>
            <a:xfrm>
              <a:off x="455612" y="4244174"/>
              <a:ext cx="11277601" cy="23371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65"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67" name="Title Text"/>
          <p:cNvSpPr txBox="1">
            <a:spLocks noGrp="1"/>
          </p:cNvSpPr>
          <p:nvPr>
            <p:ph type="title"/>
          </p:nvPr>
        </p:nvSpPr>
        <p:spPr>
          <a:xfrm>
            <a:off x="1154954" y="2370666"/>
            <a:ext cx="8825660" cy="1822515"/>
          </a:xfrm>
          <a:prstGeom prst="rect">
            <a:avLst/>
          </a:prstGeom>
        </p:spPr>
        <p:txBody>
          <a:bodyPr anchor="b">
            <a:normAutofit/>
          </a:bodyPr>
          <a:lstStyle>
            <a:lvl1pPr>
              <a:defRPr sz="4000"/>
            </a:lvl1pPr>
          </a:lstStyle>
          <a:p>
            <a:r>
              <a:t>Title Text</a:t>
            </a:r>
          </a:p>
        </p:txBody>
      </p:sp>
      <p:sp>
        <p:nvSpPr>
          <p:cNvPr id="268" name="Body Level One…"/>
          <p:cNvSpPr txBox="1">
            <a:spLocks noGrp="1"/>
          </p:cNvSpPr>
          <p:nvPr>
            <p:ph type="body" sz="quarter" idx="1"/>
          </p:nvPr>
        </p:nvSpPr>
        <p:spPr>
          <a:xfrm>
            <a:off x="1154954" y="5033067"/>
            <a:ext cx="8825659" cy="860401"/>
          </a:xfrm>
          <a:prstGeom prst="rect">
            <a:avLst/>
          </a:prstGeom>
        </p:spPr>
        <p:txBody>
          <a:bodyPr/>
          <a:lstStyle>
            <a:lvl1pPr marL="0" indent="0">
              <a:buClrTx/>
              <a:buSzTx/>
              <a:buNone/>
              <a:defRPr sz="2000">
                <a:solidFill>
                  <a:schemeClr val="accent1"/>
                </a:solidFill>
              </a:defRPr>
            </a:lvl1pPr>
            <a:lvl2pPr marL="0" indent="457200">
              <a:buClrTx/>
              <a:buSzTx/>
              <a:buNone/>
              <a:defRPr sz="2000">
                <a:solidFill>
                  <a:schemeClr val="accent1"/>
                </a:solidFill>
              </a:defRPr>
            </a:lvl2pPr>
            <a:lvl3pPr marL="0" indent="914400">
              <a:buClrTx/>
              <a:buSzTx/>
              <a:buNone/>
              <a:defRPr sz="2000">
                <a:solidFill>
                  <a:schemeClr val="accent1"/>
                </a:solidFill>
              </a:defRPr>
            </a:lvl3pPr>
            <a:lvl4pPr marL="0" indent="1371600">
              <a:buClrTx/>
              <a:buSzTx/>
              <a:buNone/>
              <a:defRPr sz="2000">
                <a:solidFill>
                  <a:schemeClr val="accent1"/>
                </a:solidFill>
              </a:defRPr>
            </a:lvl4pPr>
            <a:lvl5pPr marL="0" indent="1828800">
              <a:buClrTx/>
              <a:buSzTx/>
              <a:buNone/>
              <a:defRPr sz="20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269" name="Rectangle 11"/>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grpSp>
        <p:nvGrpSpPr>
          <p:cNvPr id="286" name="Group 8"/>
          <p:cNvGrpSpPr/>
          <p:nvPr/>
        </p:nvGrpSpPr>
        <p:grpSpPr>
          <a:xfrm>
            <a:off x="0" y="-2373"/>
            <a:ext cx="12192001" cy="6867028"/>
            <a:chOff x="0" y="0"/>
            <a:chExt cx="12192000" cy="6867027"/>
          </a:xfrm>
        </p:grpSpPr>
        <p:sp>
          <p:nvSpPr>
            <p:cNvPr id="277" name="Rectangle 25"/>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78" name="Oval 14"/>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9" name="Oval 15"/>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80" name="Oval 16"/>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81" name="Oval 17"/>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82" name="Oval 18"/>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83" name="Freeform 5"/>
            <p:cNvSpPr/>
            <p:nvPr/>
          </p:nvSpPr>
          <p:spPr>
            <a:xfrm rot="21010067">
              <a:off x="8490951" y="1799890"/>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84" name="Freeform 5"/>
            <p:cNvSpPr/>
            <p:nvPr/>
          </p:nvSpPr>
          <p:spPr>
            <a:xfrm>
              <a:off x="459506" y="1868778"/>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85"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87" name="Rectangle 21"/>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288" name="Title Text"/>
          <p:cNvSpPr txBox="1">
            <a:spLocks noGrp="1"/>
          </p:cNvSpPr>
          <p:nvPr>
            <p:ph type="title"/>
          </p:nvPr>
        </p:nvSpPr>
        <p:spPr>
          <a:xfrm>
            <a:off x="1154952" y="973667"/>
            <a:ext cx="8761415" cy="706966"/>
          </a:xfrm>
          <a:prstGeom prst="rect">
            <a:avLst/>
          </a:prstGeom>
        </p:spPr>
        <p:txBody>
          <a:bodyPr>
            <a:normAutofit/>
          </a:bodyPr>
          <a:lstStyle/>
          <a:p>
            <a:r>
              <a:t>Title Text</a:t>
            </a:r>
          </a:p>
        </p:txBody>
      </p:sp>
      <p:sp>
        <p:nvSpPr>
          <p:cNvPr id="289" name="Body Level One…"/>
          <p:cNvSpPr txBox="1">
            <a:spLocks noGrp="1"/>
          </p:cNvSpPr>
          <p:nvPr>
            <p:ph type="body" sz="quarter" idx="1"/>
          </p:nvPr>
        </p:nvSpPr>
        <p:spPr>
          <a:xfrm>
            <a:off x="1154954" y="2617298"/>
            <a:ext cx="3129168" cy="576263"/>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290" name="Text Placeholder 3"/>
          <p:cNvSpPr>
            <a:spLocks noGrp="1"/>
          </p:cNvSpPr>
          <p:nvPr>
            <p:ph type="body" sz="quarter" idx="13"/>
          </p:nvPr>
        </p:nvSpPr>
        <p:spPr>
          <a:xfrm>
            <a:off x="1154953" y="3193561"/>
            <a:ext cx="3129170" cy="2833497"/>
          </a:xfrm>
          <a:prstGeom prst="rect">
            <a:avLst/>
          </a:prstGeom>
        </p:spPr>
        <p:txBody>
          <a:bodyPr/>
          <a:lstStyle/>
          <a:p>
            <a:pPr marL="0" indent="0">
              <a:buClrTx/>
              <a:buSzTx/>
              <a:buNone/>
              <a:defRPr sz="1400"/>
            </a:pPr>
            <a:endParaRPr/>
          </a:p>
        </p:txBody>
      </p:sp>
      <p:sp>
        <p:nvSpPr>
          <p:cNvPr id="291" name="Text Placeholder 4"/>
          <p:cNvSpPr>
            <a:spLocks noGrp="1"/>
          </p:cNvSpPr>
          <p:nvPr>
            <p:ph type="body" sz="quarter" idx="14"/>
          </p:nvPr>
        </p:nvSpPr>
        <p:spPr>
          <a:xfrm>
            <a:off x="4512721" y="2603501"/>
            <a:ext cx="3145381" cy="576263"/>
          </a:xfrm>
          <a:prstGeom prst="rect">
            <a:avLst/>
          </a:prstGeom>
        </p:spPr>
        <p:txBody>
          <a:bodyPr anchor="b"/>
          <a:lstStyle/>
          <a:p>
            <a:pPr marL="0" indent="0">
              <a:buClrTx/>
              <a:buSzTx/>
              <a:buNone/>
              <a:defRPr sz="2400">
                <a:solidFill>
                  <a:schemeClr val="accent1"/>
                </a:solidFill>
              </a:defRPr>
            </a:pPr>
            <a:endParaRPr/>
          </a:p>
        </p:txBody>
      </p:sp>
      <p:sp>
        <p:nvSpPr>
          <p:cNvPr id="292" name="Text Placeholder 3"/>
          <p:cNvSpPr>
            <a:spLocks noGrp="1"/>
          </p:cNvSpPr>
          <p:nvPr>
            <p:ph type="body" sz="quarter" idx="15"/>
          </p:nvPr>
        </p:nvSpPr>
        <p:spPr>
          <a:xfrm>
            <a:off x="4512721" y="3193561"/>
            <a:ext cx="3145381" cy="2833496"/>
          </a:xfrm>
          <a:prstGeom prst="rect">
            <a:avLst/>
          </a:prstGeom>
        </p:spPr>
        <p:txBody>
          <a:bodyPr/>
          <a:lstStyle/>
          <a:p>
            <a:pPr marL="0" indent="0">
              <a:buClrTx/>
              <a:buSzTx/>
              <a:buNone/>
              <a:defRPr sz="1400"/>
            </a:pPr>
            <a:endParaRPr/>
          </a:p>
        </p:txBody>
      </p:sp>
      <p:sp>
        <p:nvSpPr>
          <p:cNvPr id="293" name="Text Placeholder 4"/>
          <p:cNvSpPr>
            <a:spLocks noGrp="1"/>
          </p:cNvSpPr>
          <p:nvPr>
            <p:ph type="body" sz="quarter" idx="16"/>
          </p:nvPr>
        </p:nvSpPr>
        <p:spPr>
          <a:xfrm>
            <a:off x="7886700" y="2617298"/>
            <a:ext cx="3161029" cy="576262"/>
          </a:xfrm>
          <a:prstGeom prst="rect">
            <a:avLst/>
          </a:prstGeom>
        </p:spPr>
        <p:txBody>
          <a:bodyPr anchor="b"/>
          <a:lstStyle/>
          <a:p>
            <a:pPr marL="0" indent="0">
              <a:buClrTx/>
              <a:buSzTx/>
              <a:buNone/>
              <a:defRPr sz="2400">
                <a:solidFill>
                  <a:schemeClr val="accent1"/>
                </a:solidFill>
              </a:defRPr>
            </a:pPr>
            <a:endParaRPr/>
          </a:p>
        </p:txBody>
      </p:sp>
      <p:sp>
        <p:nvSpPr>
          <p:cNvPr id="294" name="Text Placeholder 3"/>
          <p:cNvSpPr>
            <a:spLocks noGrp="1"/>
          </p:cNvSpPr>
          <p:nvPr>
            <p:ph type="body" sz="quarter" idx="17"/>
          </p:nvPr>
        </p:nvSpPr>
        <p:spPr>
          <a:xfrm>
            <a:off x="7886700" y="3193561"/>
            <a:ext cx="3164720" cy="2833494"/>
          </a:xfrm>
          <a:prstGeom prst="rect">
            <a:avLst/>
          </a:prstGeom>
        </p:spPr>
        <p:txBody>
          <a:bodyPr/>
          <a:lstStyle/>
          <a:p>
            <a:pPr marL="0" indent="0">
              <a:buClrTx/>
              <a:buSzTx/>
              <a:buNone/>
              <a:defRPr sz="1400"/>
            </a:pPr>
            <a:endParaRPr/>
          </a:p>
        </p:txBody>
      </p:sp>
      <p:sp>
        <p:nvSpPr>
          <p:cNvPr id="295" name="Straight Connector 21"/>
          <p:cNvSpPr/>
          <p:nvPr/>
        </p:nvSpPr>
        <p:spPr>
          <a:xfrm flipH="1">
            <a:off x="4403971" y="2569632"/>
            <a:ext cx="1" cy="3492499"/>
          </a:xfrm>
          <a:prstGeom prst="line">
            <a:avLst/>
          </a:prstGeom>
          <a:ln w="12700">
            <a:solidFill>
              <a:schemeClr val="accent1">
                <a:alpha val="41000"/>
              </a:schemeClr>
            </a:solidFill>
          </a:ln>
        </p:spPr>
        <p:txBody>
          <a:bodyPr lIns="45719" rIns="45719"/>
          <a:lstStyle/>
          <a:p>
            <a:endParaRPr/>
          </a:p>
        </p:txBody>
      </p:sp>
      <p:sp>
        <p:nvSpPr>
          <p:cNvPr id="296" name="Straight Connector 22"/>
          <p:cNvSpPr/>
          <p:nvPr/>
        </p:nvSpPr>
        <p:spPr>
          <a:xfrm>
            <a:off x="7772400" y="2569632"/>
            <a:ext cx="1" cy="3492499"/>
          </a:xfrm>
          <a:prstGeom prst="line">
            <a:avLst/>
          </a:prstGeom>
          <a:ln w="12700">
            <a:solidFill>
              <a:schemeClr val="accent1">
                <a:alpha val="41000"/>
              </a:schemeClr>
            </a:solidFill>
          </a:ln>
        </p:spPr>
        <p:txBody>
          <a:bodyPr lIns="45719" rIns="45719"/>
          <a:lstStyle/>
          <a:p>
            <a:endParaRPr/>
          </a:p>
        </p:txBody>
      </p:sp>
      <p:sp>
        <p:nvSpPr>
          <p:cNvPr id="2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 Picture Column">
    <p:spTree>
      <p:nvGrpSpPr>
        <p:cNvPr id="1" name=""/>
        <p:cNvGrpSpPr/>
        <p:nvPr/>
      </p:nvGrpSpPr>
      <p:grpSpPr>
        <a:xfrm>
          <a:off x="0" y="0"/>
          <a:ext cx="0" cy="0"/>
          <a:chOff x="0" y="0"/>
          <a:chExt cx="0" cy="0"/>
        </a:xfrm>
      </p:grpSpPr>
      <p:grpSp>
        <p:nvGrpSpPr>
          <p:cNvPr id="313" name="Group 8"/>
          <p:cNvGrpSpPr/>
          <p:nvPr/>
        </p:nvGrpSpPr>
        <p:grpSpPr>
          <a:xfrm>
            <a:off x="0" y="-2373"/>
            <a:ext cx="12192001" cy="6867028"/>
            <a:chOff x="0" y="0"/>
            <a:chExt cx="12192000" cy="6867027"/>
          </a:xfrm>
        </p:grpSpPr>
        <p:sp>
          <p:nvSpPr>
            <p:cNvPr id="304" name="Rectangle 25"/>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305" name="Oval 14"/>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6" name="Oval 15"/>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7" name="Oval 16"/>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8" name="Oval 17"/>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9" name="Oval 18"/>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10" name="Freeform 5"/>
            <p:cNvSpPr/>
            <p:nvPr/>
          </p:nvSpPr>
          <p:spPr>
            <a:xfrm rot="21010067">
              <a:off x="8490951" y="1799890"/>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311" name="Freeform 5"/>
            <p:cNvSpPr/>
            <p:nvPr/>
          </p:nvSpPr>
          <p:spPr>
            <a:xfrm>
              <a:off x="459506" y="1868778"/>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12"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14" name="Rectangle 21"/>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315" name="Title Text"/>
          <p:cNvSpPr txBox="1">
            <a:spLocks noGrp="1"/>
          </p:cNvSpPr>
          <p:nvPr>
            <p:ph type="title"/>
          </p:nvPr>
        </p:nvSpPr>
        <p:spPr>
          <a:xfrm>
            <a:off x="1154952" y="973667"/>
            <a:ext cx="8761415" cy="706966"/>
          </a:xfrm>
          <a:prstGeom prst="rect">
            <a:avLst/>
          </a:prstGeom>
        </p:spPr>
        <p:txBody>
          <a:bodyPr>
            <a:normAutofit/>
          </a:bodyPr>
          <a:lstStyle/>
          <a:p>
            <a:r>
              <a:t>Title Text</a:t>
            </a:r>
          </a:p>
        </p:txBody>
      </p:sp>
      <p:sp>
        <p:nvSpPr>
          <p:cNvPr id="316" name="Body Level One…"/>
          <p:cNvSpPr txBox="1">
            <a:spLocks noGrp="1"/>
          </p:cNvSpPr>
          <p:nvPr>
            <p:ph type="body" sz="quarter" idx="1"/>
          </p:nvPr>
        </p:nvSpPr>
        <p:spPr>
          <a:xfrm>
            <a:off x="1154951" y="4532845"/>
            <a:ext cx="3050440" cy="576263"/>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317" name="Picture Placeholder 2"/>
          <p:cNvSpPr>
            <a:spLocks noGrp="1"/>
          </p:cNvSpPr>
          <p:nvPr>
            <p:ph type="pic" sz="quarter" idx="13"/>
          </p:nvPr>
        </p:nvSpPr>
        <p:spPr>
          <a:xfrm>
            <a:off x="1334551" y="2603500"/>
            <a:ext cx="2691243" cy="159151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318" name="Text Placeholder 3"/>
          <p:cNvSpPr>
            <a:spLocks noGrp="1"/>
          </p:cNvSpPr>
          <p:nvPr>
            <p:ph type="body" sz="quarter" idx="14"/>
          </p:nvPr>
        </p:nvSpPr>
        <p:spPr>
          <a:xfrm>
            <a:off x="1154952" y="5109107"/>
            <a:ext cx="3050439" cy="917950"/>
          </a:xfrm>
          <a:prstGeom prst="rect">
            <a:avLst/>
          </a:prstGeom>
        </p:spPr>
        <p:txBody>
          <a:bodyPr/>
          <a:lstStyle/>
          <a:p>
            <a:pPr marL="0" indent="0">
              <a:buClrTx/>
              <a:buSzTx/>
              <a:buNone/>
              <a:defRPr sz="1400"/>
            </a:pPr>
            <a:endParaRPr/>
          </a:p>
        </p:txBody>
      </p:sp>
      <p:sp>
        <p:nvSpPr>
          <p:cNvPr id="319" name="Text Placeholder 4"/>
          <p:cNvSpPr>
            <a:spLocks noGrp="1"/>
          </p:cNvSpPr>
          <p:nvPr>
            <p:ph type="body" sz="quarter" idx="15"/>
          </p:nvPr>
        </p:nvSpPr>
        <p:spPr>
          <a:xfrm>
            <a:off x="4572537" y="4532846"/>
            <a:ext cx="3046767" cy="651157"/>
          </a:xfrm>
          <a:prstGeom prst="rect">
            <a:avLst/>
          </a:prstGeom>
        </p:spPr>
        <p:txBody>
          <a:bodyPr anchor="b"/>
          <a:lstStyle/>
          <a:p>
            <a:pPr marL="0" indent="0">
              <a:buClrTx/>
              <a:buSzTx/>
              <a:buNone/>
              <a:defRPr sz="2400">
                <a:solidFill>
                  <a:schemeClr val="accent1"/>
                </a:solidFill>
              </a:defRPr>
            </a:pPr>
            <a:endParaRPr/>
          </a:p>
        </p:txBody>
      </p:sp>
      <p:sp>
        <p:nvSpPr>
          <p:cNvPr id="320" name="Picture Placeholder 2"/>
          <p:cNvSpPr>
            <a:spLocks noGrp="1"/>
          </p:cNvSpPr>
          <p:nvPr>
            <p:ph type="pic" sz="quarter" idx="16"/>
          </p:nvPr>
        </p:nvSpPr>
        <p:spPr>
          <a:xfrm>
            <a:off x="4748462" y="2603500"/>
            <a:ext cx="2691242" cy="159151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321" name="Text Placeholder 3"/>
          <p:cNvSpPr>
            <a:spLocks noGrp="1"/>
          </p:cNvSpPr>
          <p:nvPr>
            <p:ph type="body" sz="quarter" idx="17"/>
          </p:nvPr>
        </p:nvSpPr>
        <p:spPr>
          <a:xfrm>
            <a:off x="4568864" y="5184002"/>
            <a:ext cx="3050439" cy="843057"/>
          </a:xfrm>
          <a:prstGeom prst="rect">
            <a:avLst/>
          </a:prstGeom>
        </p:spPr>
        <p:txBody>
          <a:bodyPr/>
          <a:lstStyle/>
          <a:p>
            <a:pPr marL="0" indent="0">
              <a:buClrTx/>
              <a:buSzTx/>
              <a:buNone/>
              <a:defRPr sz="1400"/>
            </a:pPr>
            <a:endParaRPr/>
          </a:p>
        </p:txBody>
      </p:sp>
      <p:sp>
        <p:nvSpPr>
          <p:cNvPr id="322" name="Text Placeholder 4"/>
          <p:cNvSpPr>
            <a:spLocks noGrp="1"/>
          </p:cNvSpPr>
          <p:nvPr>
            <p:ph type="body" sz="quarter" idx="18"/>
          </p:nvPr>
        </p:nvSpPr>
        <p:spPr>
          <a:xfrm>
            <a:off x="7983433" y="4532846"/>
            <a:ext cx="3050439" cy="651155"/>
          </a:xfrm>
          <a:prstGeom prst="rect">
            <a:avLst/>
          </a:prstGeom>
        </p:spPr>
        <p:txBody>
          <a:bodyPr anchor="b"/>
          <a:lstStyle/>
          <a:p>
            <a:pPr marL="0" indent="0">
              <a:buClrTx/>
              <a:buSzTx/>
              <a:buNone/>
              <a:defRPr sz="2400">
                <a:solidFill>
                  <a:schemeClr val="accent1"/>
                </a:solidFill>
              </a:defRPr>
            </a:pPr>
            <a:endParaRPr/>
          </a:p>
        </p:txBody>
      </p:sp>
      <p:sp>
        <p:nvSpPr>
          <p:cNvPr id="323" name="Picture Placeholder 2"/>
          <p:cNvSpPr>
            <a:spLocks noGrp="1"/>
          </p:cNvSpPr>
          <p:nvPr>
            <p:ph type="pic" sz="quarter" idx="19"/>
          </p:nvPr>
        </p:nvSpPr>
        <p:spPr>
          <a:xfrm>
            <a:off x="8163031" y="2603500"/>
            <a:ext cx="2691243" cy="159151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324" name="Text Placeholder 3"/>
          <p:cNvSpPr>
            <a:spLocks noGrp="1"/>
          </p:cNvSpPr>
          <p:nvPr>
            <p:ph type="body" sz="quarter" idx="20"/>
          </p:nvPr>
        </p:nvSpPr>
        <p:spPr>
          <a:xfrm>
            <a:off x="7983433" y="5184001"/>
            <a:ext cx="3050438" cy="843054"/>
          </a:xfrm>
          <a:prstGeom prst="rect">
            <a:avLst/>
          </a:prstGeom>
        </p:spPr>
        <p:txBody>
          <a:bodyPr/>
          <a:lstStyle/>
          <a:p>
            <a:pPr marL="0" indent="0">
              <a:buClrTx/>
              <a:buSzTx/>
              <a:buNone/>
              <a:defRPr sz="1400"/>
            </a:pPr>
            <a:endParaRPr/>
          </a:p>
        </p:txBody>
      </p:sp>
      <p:sp>
        <p:nvSpPr>
          <p:cNvPr id="325" name="Straight Connector 16"/>
          <p:cNvSpPr/>
          <p:nvPr/>
        </p:nvSpPr>
        <p:spPr>
          <a:xfrm flipH="1">
            <a:off x="4388153" y="2603500"/>
            <a:ext cx="1" cy="3517594"/>
          </a:xfrm>
          <a:prstGeom prst="line">
            <a:avLst/>
          </a:prstGeom>
          <a:ln w="12700">
            <a:solidFill>
              <a:schemeClr val="accent1">
                <a:alpha val="40000"/>
              </a:schemeClr>
            </a:solidFill>
          </a:ln>
        </p:spPr>
        <p:txBody>
          <a:bodyPr lIns="45719" rIns="45719"/>
          <a:lstStyle/>
          <a:p>
            <a:endParaRPr/>
          </a:p>
        </p:txBody>
      </p:sp>
      <p:sp>
        <p:nvSpPr>
          <p:cNvPr id="326" name="Straight Connector 17"/>
          <p:cNvSpPr/>
          <p:nvPr/>
        </p:nvSpPr>
        <p:spPr>
          <a:xfrm>
            <a:off x="7801905" y="2603500"/>
            <a:ext cx="1" cy="3492500"/>
          </a:xfrm>
          <a:prstGeom prst="line">
            <a:avLst/>
          </a:prstGeom>
          <a:ln w="12700">
            <a:solidFill>
              <a:schemeClr val="accent1">
                <a:alpha val="40000"/>
              </a:schemeClr>
            </a:solidFill>
          </a:ln>
        </p:spPr>
        <p:txBody>
          <a:bodyPr lIns="45719" rIns="45719"/>
          <a:lstStyle/>
          <a:p>
            <a:endParaRPr/>
          </a:p>
        </p:txBody>
      </p:sp>
      <p:sp>
        <p:nvSpPr>
          <p:cNvPr id="3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grpSp>
        <p:nvGrpSpPr>
          <p:cNvPr id="343" name="Group 8"/>
          <p:cNvGrpSpPr/>
          <p:nvPr/>
        </p:nvGrpSpPr>
        <p:grpSpPr>
          <a:xfrm>
            <a:off x="0" y="-2373"/>
            <a:ext cx="12192001" cy="6867028"/>
            <a:chOff x="0" y="0"/>
            <a:chExt cx="12192000" cy="6867027"/>
          </a:xfrm>
        </p:grpSpPr>
        <p:sp>
          <p:nvSpPr>
            <p:cNvPr id="334" name="Rectangle 25"/>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335" name="Oval 14"/>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36" name="Oval 15"/>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37" name="Oval 16"/>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38" name="Oval 17"/>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39" name="Oval 18"/>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40" name="Freeform 5"/>
            <p:cNvSpPr/>
            <p:nvPr/>
          </p:nvSpPr>
          <p:spPr>
            <a:xfrm rot="21010067">
              <a:off x="8490951" y="1799890"/>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341" name="Freeform 5"/>
            <p:cNvSpPr/>
            <p:nvPr/>
          </p:nvSpPr>
          <p:spPr>
            <a:xfrm>
              <a:off x="459506" y="1868778"/>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2"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44" name="Rectangle 21"/>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345" name="Title Text"/>
          <p:cNvSpPr txBox="1">
            <a:spLocks noGrp="1"/>
          </p:cNvSpPr>
          <p:nvPr>
            <p:ph type="title"/>
          </p:nvPr>
        </p:nvSpPr>
        <p:spPr>
          <a:xfrm>
            <a:off x="1154952" y="973667"/>
            <a:ext cx="8825661" cy="706966"/>
          </a:xfrm>
          <a:prstGeom prst="rect">
            <a:avLst/>
          </a:prstGeom>
        </p:spPr>
        <p:txBody>
          <a:bodyPr>
            <a:normAutofit/>
          </a:bodyPr>
          <a:lstStyle/>
          <a:p>
            <a:r>
              <a:t>Title Text</a:t>
            </a:r>
          </a:p>
        </p:txBody>
      </p:sp>
      <p:sp>
        <p:nvSpPr>
          <p:cNvPr id="346" name="Body Level One…"/>
          <p:cNvSpPr txBox="1">
            <a:spLocks noGrp="1"/>
          </p:cNvSpPr>
          <p:nvPr>
            <p:ph type="body" sz="half" idx="1"/>
          </p:nvPr>
        </p:nvSpPr>
        <p:spPr>
          <a:xfrm>
            <a:off x="1154954" y="2603500"/>
            <a:ext cx="8761413" cy="3416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grpSp>
        <p:nvGrpSpPr>
          <p:cNvPr id="364" name="Group 18"/>
          <p:cNvGrpSpPr/>
          <p:nvPr/>
        </p:nvGrpSpPr>
        <p:grpSpPr>
          <a:xfrm>
            <a:off x="0" y="-2373"/>
            <a:ext cx="12192001" cy="6867028"/>
            <a:chOff x="0" y="0"/>
            <a:chExt cx="12192000" cy="6867027"/>
          </a:xfrm>
        </p:grpSpPr>
        <p:sp>
          <p:nvSpPr>
            <p:cNvPr id="354" name="Rectangle 10"/>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355" name="Oval 13"/>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56" name="Oval 14"/>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57" name="Oval 15"/>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58" name="Oval 16"/>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59" name="Oval 17"/>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60" name="Freeform 5"/>
            <p:cNvSpPr/>
            <p:nvPr/>
          </p:nvSpPr>
          <p:spPr>
            <a:xfrm rot="5101749">
              <a:off x="6294737" y="4580109"/>
              <a:ext cx="3299407"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361" name="Rectangle 7"/>
            <p:cNvSpPr/>
            <p:nvPr/>
          </p:nvSpPr>
          <p:spPr>
            <a:xfrm>
              <a:off x="414866" y="404538"/>
              <a:ext cx="6510867"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362" name="Freeform 5"/>
            <p:cNvSpPr/>
            <p:nvPr/>
          </p:nvSpPr>
          <p:spPr>
            <a:xfrm rot="5400000">
              <a:off x="4449231" y="2804094"/>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63"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65" name="Title Text"/>
          <p:cNvSpPr txBox="1">
            <a:spLocks noGrp="1"/>
          </p:cNvSpPr>
          <p:nvPr>
            <p:ph type="title"/>
          </p:nvPr>
        </p:nvSpPr>
        <p:spPr>
          <a:xfrm>
            <a:off x="8576756" y="1278467"/>
            <a:ext cx="1413934" cy="4748590"/>
          </a:xfrm>
          <a:prstGeom prst="rect">
            <a:avLst/>
          </a:prstGeom>
        </p:spPr>
        <p:txBody>
          <a:bodyPr anchor="b">
            <a:normAutofit/>
          </a:bodyPr>
          <a:lstStyle/>
          <a:p>
            <a:r>
              <a:t>Title Text</a:t>
            </a:r>
          </a:p>
        </p:txBody>
      </p:sp>
      <p:sp>
        <p:nvSpPr>
          <p:cNvPr id="366" name="Body Level One…"/>
          <p:cNvSpPr txBox="1">
            <a:spLocks noGrp="1"/>
          </p:cNvSpPr>
          <p:nvPr>
            <p:ph type="body" sz="half" idx="1"/>
          </p:nvPr>
        </p:nvSpPr>
        <p:spPr>
          <a:xfrm>
            <a:off x="1154954" y="1278467"/>
            <a:ext cx="6247547" cy="474859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67" name="Rectangle 12"/>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3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39" name="Group 8"/>
          <p:cNvGrpSpPr/>
          <p:nvPr/>
        </p:nvGrpSpPr>
        <p:grpSpPr>
          <a:xfrm>
            <a:off x="0" y="-2373"/>
            <a:ext cx="12192001" cy="6867028"/>
            <a:chOff x="0" y="0"/>
            <a:chExt cx="12192000" cy="6867027"/>
          </a:xfrm>
        </p:grpSpPr>
        <p:sp>
          <p:nvSpPr>
            <p:cNvPr id="30" name="Rectangle 25"/>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31" name="Oval 14"/>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2" name="Oval 15"/>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3" name="Oval 16"/>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4" name="Oval 17"/>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5" name="Oval 18"/>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6" name="Freeform 5"/>
            <p:cNvSpPr/>
            <p:nvPr/>
          </p:nvSpPr>
          <p:spPr>
            <a:xfrm rot="21010067">
              <a:off x="8490951" y="1799890"/>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37" name="Freeform 5"/>
            <p:cNvSpPr/>
            <p:nvPr/>
          </p:nvSpPr>
          <p:spPr>
            <a:xfrm>
              <a:off x="459506" y="1868778"/>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8"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40" name="Rectangle 21"/>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41" name="Title Text"/>
          <p:cNvSpPr txBox="1">
            <a:spLocks noGrp="1"/>
          </p:cNvSpPr>
          <p:nvPr>
            <p:ph type="title"/>
          </p:nvPr>
        </p:nvSpPr>
        <p:spPr>
          <a:xfrm>
            <a:off x="1154952" y="973667"/>
            <a:ext cx="8761415" cy="706966"/>
          </a:xfrm>
          <a:prstGeom prst="rect">
            <a:avLst/>
          </a:prstGeom>
        </p:spPr>
        <p:txBody>
          <a:bodyPr>
            <a:normAutofit/>
          </a:bodyPr>
          <a:lstStyle/>
          <a:p>
            <a:r>
              <a:t>Title Text</a:t>
            </a:r>
          </a:p>
        </p:txBody>
      </p:sp>
      <p:sp>
        <p:nvSpPr>
          <p:cNvPr id="42" name="Body Level One…"/>
          <p:cNvSpPr txBox="1">
            <a:spLocks noGrp="1"/>
          </p:cNvSpPr>
          <p:nvPr>
            <p:ph type="body" sz="half" idx="1"/>
          </p:nvPr>
        </p:nvSpPr>
        <p:spPr>
          <a:xfrm>
            <a:off x="1154954" y="2603500"/>
            <a:ext cx="8761413" cy="3416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60" name="Group 12"/>
          <p:cNvGrpSpPr/>
          <p:nvPr/>
        </p:nvGrpSpPr>
        <p:grpSpPr>
          <a:xfrm>
            <a:off x="0" y="-2373"/>
            <a:ext cx="12192001" cy="6867028"/>
            <a:chOff x="0" y="0"/>
            <a:chExt cx="12192000" cy="6867027"/>
          </a:xfrm>
        </p:grpSpPr>
        <p:sp>
          <p:nvSpPr>
            <p:cNvPr id="50" name="Rectangle 10"/>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51" name="Oval 13"/>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52" name="Oval 15"/>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53" name="Oval 16"/>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54" name="Oval 17"/>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55" name="Oval 18"/>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56" name="Rectangle 6"/>
            <p:cNvSpPr/>
            <p:nvPr/>
          </p:nvSpPr>
          <p:spPr>
            <a:xfrm>
              <a:off x="7289800" y="404538"/>
              <a:ext cx="4478865"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57" name="Freeform 5"/>
            <p:cNvSpPr/>
            <p:nvPr/>
          </p:nvSpPr>
          <p:spPr>
            <a:xfrm rot="15922489">
              <a:off x="4698353" y="1828450"/>
              <a:ext cx="3299407"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58" name="Freeform 5"/>
            <p:cNvSpPr/>
            <p:nvPr/>
          </p:nvSpPr>
          <p:spPr>
            <a:xfrm rot="16200000">
              <a:off x="3787244" y="2804094"/>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59"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61" name="Title Text"/>
          <p:cNvSpPr txBox="1">
            <a:spLocks noGrp="1"/>
          </p:cNvSpPr>
          <p:nvPr>
            <p:ph type="title"/>
          </p:nvPr>
        </p:nvSpPr>
        <p:spPr>
          <a:xfrm>
            <a:off x="1154955" y="2677645"/>
            <a:ext cx="4351025" cy="2283825"/>
          </a:xfrm>
          <a:prstGeom prst="rect">
            <a:avLst/>
          </a:prstGeom>
        </p:spPr>
        <p:txBody>
          <a:bodyPr>
            <a:normAutofit/>
          </a:bodyPr>
          <a:lstStyle>
            <a:lvl1pPr>
              <a:defRPr sz="4000"/>
            </a:lvl1pPr>
          </a:lstStyle>
          <a:p>
            <a:r>
              <a:t>Title Text</a:t>
            </a:r>
          </a:p>
        </p:txBody>
      </p:sp>
      <p:sp>
        <p:nvSpPr>
          <p:cNvPr id="62" name="Body Level One…"/>
          <p:cNvSpPr txBox="1">
            <a:spLocks noGrp="1"/>
          </p:cNvSpPr>
          <p:nvPr>
            <p:ph type="body" sz="quarter" idx="1"/>
          </p:nvPr>
        </p:nvSpPr>
        <p:spPr>
          <a:xfrm>
            <a:off x="6895558" y="2677643"/>
            <a:ext cx="3755380" cy="2283824"/>
          </a:xfrm>
          <a:prstGeom prst="rect">
            <a:avLst/>
          </a:prstGeom>
        </p:spPr>
        <p:txBody>
          <a:bodyPr anchor="ctr"/>
          <a:lstStyle>
            <a:lvl1pPr marL="0" indent="0">
              <a:buClrTx/>
              <a:buSzTx/>
              <a:buNone/>
              <a:defRPr sz="2000" cap="all">
                <a:solidFill>
                  <a:schemeClr val="accent1"/>
                </a:solidFill>
              </a:defRPr>
            </a:lvl1pPr>
            <a:lvl2pPr marL="0" indent="457200">
              <a:buClrTx/>
              <a:buSzTx/>
              <a:buNone/>
              <a:defRPr sz="2000" cap="all">
                <a:solidFill>
                  <a:schemeClr val="accent1"/>
                </a:solidFill>
              </a:defRPr>
            </a:lvl2pPr>
            <a:lvl3pPr marL="0" indent="914400">
              <a:buClrTx/>
              <a:buSzTx/>
              <a:buNone/>
              <a:defRPr sz="2000" cap="all">
                <a:solidFill>
                  <a:schemeClr val="accent1"/>
                </a:solidFill>
              </a:defRPr>
            </a:lvl3pPr>
            <a:lvl4pPr marL="0" indent="1371600">
              <a:buClrTx/>
              <a:buSzTx/>
              <a:buNone/>
              <a:defRPr sz="2000" cap="all">
                <a:solidFill>
                  <a:schemeClr val="accent1"/>
                </a:solidFill>
              </a:defRPr>
            </a:lvl4pPr>
            <a:lvl5pPr marL="0" indent="1828800">
              <a:buClrTx/>
              <a:buSzTx/>
              <a:buNone/>
              <a:defRPr sz="20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63" name="Rectangle 14"/>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grpSp>
        <p:nvGrpSpPr>
          <p:cNvPr id="80" name="Group 8"/>
          <p:cNvGrpSpPr/>
          <p:nvPr/>
        </p:nvGrpSpPr>
        <p:grpSpPr>
          <a:xfrm>
            <a:off x="0" y="-2373"/>
            <a:ext cx="12192001" cy="6867028"/>
            <a:chOff x="0" y="0"/>
            <a:chExt cx="12192000" cy="6867027"/>
          </a:xfrm>
        </p:grpSpPr>
        <p:sp>
          <p:nvSpPr>
            <p:cNvPr id="71" name="Rectangle 25"/>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72" name="Oval 14"/>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73" name="Oval 15"/>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74" name="Oval 16"/>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75" name="Oval 17"/>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76" name="Oval 18"/>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77" name="Freeform 5"/>
            <p:cNvSpPr/>
            <p:nvPr/>
          </p:nvSpPr>
          <p:spPr>
            <a:xfrm rot="21010067">
              <a:off x="8490951" y="1799890"/>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78" name="Freeform 5"/>
            <p:cNvSpPr/>
            <p:nvPr/>
          </p:nvSpPr>
          <p:spPr>
            <a:xfrm>
              <a:off x="459506" y="1868778"/>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79"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81" name="Rectangle 21"/>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82" name="Title Text"/>
          <p:cNvSpPr txBox="1">
            <a:spLocks noGrp="1"/>
          </p:cNvSpPr>
          <p:nvPr>
            <p:ph type="title"/>
          </p:nvPr>
        </p:nvSpPr>
        <p:spPr>
          <a:xfrm>
            <a:off x="1154952" y="973667"/>
            <a:ext cx="8761415" cy="706966"/>
          </a:xfrm>
          <a:prstGeom prst="rect">
            <a:avLst/>
          </a:prstGeom>
        </p:spPr>
        <p:txBody>
          <a:bodyPr>
            <a:normAutofit/>
          </a:bodyPr>
          <a:lstStyle/>
          <a:p>
            <a:r>
              <a:t>Title Text</a:t>
            </a:r>
          </a:p>
        </p:txBody>
      </p:sp>
      <p:sp>
        <p:nvSpPr>
          <p:cNvPr id="83" name="Body Level One…"/>
          <p:cNvSpPr txBox="1">
            <a:spLocks noGrp="1"/>
          </p:cNvSpPr>
          <p:nvPr>
            <p:ph type="body" sz="quarter" idx="1"/>
          </p:nvPr>
        </p:nvSpPr>
        <p:spPr>
          <a:xfrm>
            <a:off x="1154954" y="2603500"/>
            <a:ext cx="4825159" cy="34163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100" name="Group 8"/>
          <p:cNvGrpSpPr/>
          <p:nvPr/>
        </p:nvGrpSpPr>
        <p:grpSpPr>
          <a:xfrm>
            <a:off x="0" y="-2373"/>
            <a:ext cx="12192001" cy="6867028"/>
            <a:chOff x="0" y="0"/>
            <a:chExt cx="12192000" cy="6867027"/>
          </a:xfrm>
        </p:grpSpPr>
        <p:sp>
          <p:nvSpPr>
            <p:cNvPr id="91" name="Rectangle 25"/>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92" name="Oval 14"/>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93" name="Oval 15"/>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94" name="Oval 16"/>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95" name="Oval 17"/>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96" name="Oval 18"/>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97" name="Freeform 5"/>
            <p:cNvSpPr/>
            <p:nvPr/>
          </p:nvSpPr>
          <p:spPr>
            <a:xfrm rot="21010067">
              <a:off x="8490951" y="1799890"/>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98" name="Freeform 5"/>
            <p:cNvSpPr/>
            <p:nvPr/>
          </p:nvSpPr>
          <p:spPr>
            <a:xfrm>
              <a:off x="459506" y="1868778"/>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9"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01" name="Rectangle 21"/>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102" name="Title Text"/>
          <p:cNvSpPr txBox="1">
            <a:spLocks noGrp="1"/>
          </p:cNvSpPr>
          <p:nvPr>
            <p:ph type="title"/>
          </p:nvPr>
        </p:nvSpPr>
        <p:spPr>
          <a:xfrm>
            <a:off x="1154952" y="973667"/>
            <a:ext cx="8761415" cy="706966"/>
          </a:xfrm>
          <a:prstGeom prst="rect">
            <a:avLst/>
          </a:prstGeom>
        </p:spPr>
        <p:txBody>
          <a:bodyPr>
            <a:normAutofit/>
          </a:bodyPr>
          <a:lstStyle/>
          <a:p>
            <a:r>
              <a:t>Title Text</a:t>
            </a:r>
          </a:p>
        </p:txBody>
      </p:sp>
      <p:sp>
        <p:nvSpPr>
          <p:cNvPr id="103" name="Body Level One…"/>
          <p:cNvSpPr txBox="1">
            <a:spLocks noGrp="1"/>
          </p:cNvSpPr>
          <p:nvPr>
            <p:ph type="body" sz="quarter" idx="1"/>
          </p:nvPr>
        </p:nvSpPr>
        <p:spPr>
          <a:xfrm>
            <a:off x="1154954" y="2603500"/>
            <a:ext cx="4825158" cy="576263"/>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04" name="Text Placeholder 4"/>
          <p:cNvSpPr>
            <a:spLocks noGrp="1"/>
          </p:cNvSpPr>
          <p:nvPr>
            <p:ph type="body" sz="quarter" idx="13"/>
          </p:nvPr>
        </p:nvSpPr>
        <p:spPr>
          <a:xfrm>
            <a:off x="6208712" y="2603500"/>
            <a:ext cx="4825160" cy="576263"/>
          </a:xfrm>
          <a:prstGeom prst="rect">
            <a:avLst/>
          </a:prstGeom>
        </p:spPr>
        <p:txBody>
          <a:bodyPr anchor="b"/>
          <a:lstStyle/>
          <a:p>
            <a:pPr marL="0" indent="0">
              <a:buClrTx/>
              <a:buSzTx/>
              <a:buNone/>
              <a:defRPr sz="2400">
                <a:solidFill>
                  <a:schemeClr val="accent1"/>
                </a:solidFill>
              </a:defRPr>
            </a:pPr>
            <a:endParaRP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121" name="Group 8"/>
          <p:cNvGrpSpPr/>
          <p:nvPr/>
        </p:nvGrpSpPr>
        <p:grpSpPr>
          <a:xfrm>
            <a:off x="0" y="-2373"/>
            <a:ext cx="12192001" cy="6867028"/>
            <a:chOff x="0" y="0"/>
            <a:chExt cx="12192000" cy="6867027"/>
          </a:xfrm>
        </p:grpSpPr>
        <p:sp>
          <p:nvSpPr>
            <p:cNvPr id="112" name="Rectangle 25"/>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13" name="Oval 14"/>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4" name="Oval 15"/>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5" name="Oval 16"/>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6" name="Oval 17"/>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7" name="Oval 18"/>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8" name="Freeform 5"/>
            <p:cNvSpPr/>
            <p:nvPr/>
          </p:nvSpPr>
          <p:spPr>
            <a:xfrm rot="21010067">
              <a:off x="8490951" y="1799890"/>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19" name="Freeform 5"/>
            <p:cNvSpPr/>
            <p:nvPr/>
          </p:nvSpPr>
          <p:spPr>
            <a:xfrm>
              <a:off x="459506" y="1868778"/>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20"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22" name="Rectangle 21"/>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123" name="Title Text"/>
          <p:cNvSpPr txBox="1">
            <a:spLocks noGrp="1"/>
          </p:cNvSpPr>
          <p:nvPr>
            <p:ph type="title"/>
          </p:nvPr>
        </p:nvSpPr>
        <p:spPr>
          <a:xfrm>
            <a:off x="1154952" y="973667"/>
            <a:ext cx="8761415" cy="706966"/>
          </a:xfrm>
          <a:prstGeom prst="rect">
            <a:avLst/>
          </a:prstGeom>
        </p:spPr>
        <p:txBody>
          <a:bodyPr>
            <a:normAutofit/>
          </a:bodyPr>
          <a:lstStyle/>
          <a:p>
            <a:r>
              <a:t>Title Text</a:t>
            </a:r>
          </a:p>
        </p:txBody>
      </p:sp>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48" name="Group 13"/>
          <p:cNvGrpSpPr/>
          <p:nvPr/>
        </p:nvGrpSpPr>
        <p:grpSpPr>
          <a:xfrm>
            <a:off x="0" y="-2373"/>
            <a:ext cx="12192001" cy="6867028"/>
            <a:chOff x="0" y="0"/>
            <a:chExt cx="12192000" cy="6867027"/>
          </a:xfrm>
        </p:grpSpPr>
        <p:sp>
          <p:nvSpPr>
            <p:cNvPr id="138" name="Rectangle 11"/>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39" name="Oval 15"/>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40" name="Oval 16"/>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41" name="Oval 17"/>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42" name="Oval 18"/>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43" name="Oval 19"/>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44" name="Rectangle 7"/>
            <p:cNvSpPr/>
            <p:nvPr/>
          </p:nvSpPr>
          <p:spPr>
            <a:xfrm>
              <a:off x="5713412" y="404538"/>
              <a:ext cx="6055253"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145" name="Freeform 5"/>
            <p:cNvSpPr/>
            <p:nvPr/>
          </p:nvSpPr>
          <p:spPr>
            <a:xfrm rot="15922489">
              <a:off x="3140486" y="1828450"/>
              <a:ext cx="3299407"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46" name="Freeform 5"/>
            <p:cNvSpPr/>
            <p:nvPr/>
          </p:nvSpPr>
          <p:spPr>
            <a:xfrm rot="16200000">
              <a:off x="2229376" y="2804094"/>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47"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49" name="Title Text"/>
          <p:cNvSpPr txBox="1">
            <a:spLocks noGrp="1"/>
          </p:cNvSpPr>
          <p:nvPr>
            <p:ph type="title"/>
          </p:nvPr>
        </p:nvSpPr>
        <p:spPr>
          <a:xfrm>
            <a:off x="1154954" y="1295400"/>
            <a:ext cx="2793159" cy="1600200"/>
          </a:xfrm>
          <a:prstGeom prst="rect">
            <a:avLst/>
          </a:prstGeom>
        </p:spPr>
        <p:txBody>
          <a:bodyPr anchor="b">
            <a:normAutofit/>
          </a:bodyPr>
          <a:lstStyle>
            <a:lvl1pPr>
              <a:defRPr sz="2400"/>
            </a:lvl1pPr>
          </a:lstStyle>
          <a:p>
            <a:r>
              <a:t>Title Text</a:t>
            </a:r>
          </a:p>
        </p:txBody>
      </p:sp>
      <p:sp>
        <p:nvSpPr>
          <p:cNvPr id="150" name="Body Level One…"/>
          <p:cNvSpPr txBox="1">
            <a:spLocks noGrp="1"/>
          </p:cNvSpPr>
          <p:nvPr>
            <p:ph type="body" sz="half" idx="1"/>
          </p:nvPr>
        </p:nvSpPr>
        <p:spPr>
          <a:xfrm>
            <a:off x="5781145" y="1447800"/>
            <a:ext cx="5190066" cy="457200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51" name="Text Placeholder 3"/>
          <p:cNvSpPr>
            <a:spLocks noGrp="1"/>
          </p:cNvSpPr>
          <p:nvPr>
            <p:ph type="body" sz="quarter" idx="13"/>
          </p:nvPr>
        </p:nvSpPr>
        <p:spPr>
          <a:xfrm>
            <a:off x="1154954" y="2895600"/>
            <a:ext cx="2793159" cy="3129279"/>
          </a:xfrm>
          <a:prstGeom prst="rect">
            <a:avLst/>
          </a:prstGeom>
        </p:spPr>
        <p:txBody>
          <a:bodyPr/>
          <a:lstStyle/>
          <a:p>
            <a:pPr marL="0" indent="0">
              <a:buClrTx/>
              <a:buSzTx/>
              <a:buNone/>
              <a:defRPr sz="1400">
                <a:solidFill>
                  <a:schemeClr val="accent1"/>
                </a:solidFill>
              </a:defRPr>
            </a:pPr>
            <a:endParaRPr/>
          </a:p>
        </p:txBody>
      </p:sp>
      <p:sp>
        <p:nvSpPr>
          <p:cNvPr id="152" name="Rectangle 14"/>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170" name="Group 19"/>
          <p:cNvGrpSpPr/>
          <p:nvPr/>
        </p:nvGrpSpPr>
        <p:grpSpPr>
          <a:xfrm>
            <a:off x="0" y="-2373"/>
            <a:ext cx="12192001" cy="6867028"/>
            <a:chOff x="0" y="0"/>
            <a:chExt cx="12192000" cy="6867027"/>
          </a:xfrm>
        </p:grpSpPr>
        <p:sp>
          <p:nvSpPr>
            <p:cNvPr id="160" name="Rectangle 11"/>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61" name="Oval 14"/>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62" name="Oval 15"/>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63" name="Oval 16"/>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64" name="Oval 17"/>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65" name="Oval 18"/>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66" name="Rectangle 7"/>
            <p:cNvSpPr/>
            <p:nvPr/>
          </p:nvSpPr>
          <p:spPr>
            <a:xfrm>
              <a:off x="6172200" y="404538"/>
              <a:ext cx="5596465"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167" name="Freeform 5"/>
            <p:cNvSpPr/>
            <p:nvPr/>
          </p:nvSpPr>
          <p:spPr>
            <a:xfrm rot="16200000">
              <a:off x="3295431" y="2804094"/>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68" name="Freeform 5"/>
            <p:cNvSpPr/>
            <p:nvPr/>
          </p:nvSpPr>
          <p:spPr>
            <a:xfrm rot="15922489">
              <a:off x="4203595" y="1828450"/>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69"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71" name="Title Text"/>
          <p:cNvSpPr txBox="1">
            <a:spLocks noGrp="1"/>
          </p:cNvSpPr>
          <p:nvPr>
            <p:ph type="title"/>
          </p:nvPr>
        </p:nvSpPr>
        <p:spPr>
          <a:xfrm>
            <a:off x="1153906" y="1693331"/>
            <a:ext cx="3860262" cy="1735669"/>
          </a:xfrm>
          <a:prstGeom prst="rect">
            <a:avLst/>
          </a:prstGeom>
        </p:spPr>
        <p:txBody>
          <a:bodyPr anchor="b">
            <a:normAutofit/>
          </a:bodyPr>
          <a:lstStyle/>
          <a:p>
            <a:r>
              <a:t>Title Text</a:t>
            </a:r>
          </a:p>
        </p:txBody>
      </p:sp>
      <p:sp>
        <p:nvSpPr>
          <p:cNvPr id="172" name="Picture Placeholder 2"/>
          <p:cNvSpPr>
            <a:spLocks noGrp="1"/>
          </p:cNvSpPr>
          <p:nvPr>
            <p:ph type="pic" sz="quarter" idx="13"/>
          </p:nvPr>
        </p:nvSpPr>
        <p:spPr>
          <a:xfrm>
            <a:off x="6547870" y="1143000"/>
            <a:ext cx="3227194" cy="4572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73" name="Body Level One…"/>
          <p:cNvSpPr txBox="1">
            <a:spLocks noGrp="1"/>
          </p:cNvSpPr>
          <p:nvPr>
            <p:ph type="body" sz="quarter" idx="1"/>
          </p:nvPr>
        </p:nvSpPr>
        <p:spPr>
          <a:xfrm>
            <a:off x="1154954" y="3657600"/>
            <a:ext cx="3859214" cy="1371600"/>
          </a:xfrm>
          <a:prstGeom prst="rect">
            <a:avLst/>
          </a:prstGeom>
        </p:spPr>
        <p:txBody>
          <a:bodyPr/>
          <a:lstStyle>
            <a:lvl1pPr marL="0" indent="0">
              <a:buClrTx/>
              <a:buSzTx/>
              <a:buNone/>
              <a:defRPr sz="1400">
                <a:solidFill>
                  <a:schemeClr val="accent1"/>
                </a:solidFill>
              </a:defRPr>
            </a:lvl1pPr>
            <a:lvl2pPr marL="0" indent="457200">
              <a:buClrTx/>
              <a:buSzTx/>
              <a:buNone/>
              <a:defRPr sz="1400">
                <a:solidFill>
                  <a:schemeClr val="accent1"/>
                </a:solidFill>
              </a:defRPr>
            </a:lvl2pPr>
            <a:lvl3pPr marL="0" indent="914400">
              <a:buClrTx/>
              <a:buSzTx/>
              <a:buNone/>
              <a:defRPr sz="1400">
                <a:solidFill>
                  <a:schemeClr val="accent1"/>
                </a:solidFill>
              </a:defRPr>
            </a:lvl3pPr>
            <a:lvl4pPr marL="0" indent="1371600">
              <a:buClrTx/>
              <a:buSzTx/>
              <a:buNone/>
              <a:defRPr sz="1400">
                <a:solidFill>
                  <a:schemeClr val="accent1"/>
                </a:solidFill>
              </a:defRPr>
            </a:lvl4pPr>
            <a:lvl5pPr marL="0" indent="1828800">
              <a:buClrTx/>
              <a:buSzTx/>
              <a:buNone/>
              <a:defRPr sz="1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74" name="Rectangle 13"/>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1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3"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ACCBF9"/>
          </a:solidFill>
          <a:uFillTx/>
          <a:latin typeface="Century Gothic"/>
          <a:ea typeface="Century Gothic"/>
          <a:cs typeface="Century Gothic"/>
          <a:sym typeface="Century Gothic"/>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ACCBF9"/>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ACCBF9"/>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ACCBF9"/>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ACCBF9"/>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ACCBF9"/>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ACCBF9"/>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ACCBF9"/>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ACCBF9"/>
          </a:solidFill>
          <a:uFillTx/>
          <a:latin typeface="Century Gothic"/>
          <a:ea typeface="Century Gothic"/>
          <a:cs typeface="Century Gothic"/>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p:bodyStyle>
    <p:otherStyle>
      <a:lvl1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1pPr>
      <a:lvl2pPr marL="0" marR="0" indent="457200" algn="ctr" defTabSz="4572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2pPr>
      <a:lvl3pPr marL="0" marR="0" indent="914400" algn="ctr" defTabSz="4572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3pPr>
      <a:lvl4pPr marL="0" marR="0" indent="1371600" algn="ctr" defTabSz="4572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4pPr>
      <a:lvl5pPr marL="0" marR="0" indent="1828800" algn="ctr" defTabSz="4572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5pPr>
      <a:lvl6pPr marL="0" marR="0" indent="2286000" algn="ctr" defTabSz="4572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6pPr>
      <a:lvl7pPr marL="0" marR="0" indent="2743200" algn="ctr" defTabSz="4572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7pPr>
      <a:lvl8pPr marL="0" marR="0" indent="3200400" algn="ctr" defTabSz="4572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8pPr>
      <a:lvl9pPr marL="0" marR="0" indent="3657600" algn="ctr" defTabSz="4572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hip.com/" TargetMode="External"/><Relationship Id="rId2" Type="http://schemas.openxmlformats.org/officeDocument/2006/relationships/hyperlink" Target="http://www.monicahq.com/" TargetMode="External"/><Relationship Id="rId1" Type="http://schemas.openxmlformats.org/officeDocument/2006/relationships/slideLayout" Target="../slideLayouts/slideLayout2.xml"/><Relationship Id="rId4" Type="http://schemas.openxmlformats.org/officeDocument/2006/relationships/hyperlink" Target="https://icalendar.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itle 1"/>
          <p:cNvSpPr txBox="1">
            <a:spLocks noGrp="1"/>
          </p:cNvSpPr>
          <p:nvPr>
            <p:ph type="ctrTitle"/>
          </p:nvPr>
        </p:nvSpPr>
        <p:spPr>
          <a:xfrm>
            <a:off x="2627235" y="2672824"/>
            <a:ext cx="5518067" cy="2268560"/>
          </a:xfrm>
          <a:prstGeom prst="rect">
            <a:avLst/>
          </a:prstGeom>
        </p:spPr>
        <p:txBody>
          <a:bodyPr anchor="t"/>
          <a:lstStyle/>
          <a:p>
            <a:r>
              <a:t>SocialQs</a:t>
            </a:r>
            <a:br/>
            <a:r>
              <a:rPr sz="2800" i="1"/>
              <a:t>Social cues for social misfits</a:t>
            </a:r>
          </a:p>
        </p:txBody>
      </p:sp>
      <p:grpSp>
        <p:nvGrpSpPr>
          <p:cNvPr id="380" name="Picture 4"/>
          <p:cNvGrpSpPr/>
          <p:nvPr/>
        </p:nvGrpSpPr>
        <p:grpSpPr>
          <a:xfrm>
            <a:off x="10760254" y="4656027"/>
            <a:ext cx="807344" cy="718288"/>
            <a:chOff x="0" y="0"/>
            <a:chExt cx="807343" cy="718287"/>
          </a:xfrm>
        </p:grpSpPr>
        <p:sp>
          <p:nvSpPr>
            <p:cNvPr id="378" name="Rectangle"/>
            <p:cNvSpPr/>
            <p:nvPr/>
          </p:nvSpPr>
          <p:spPr>
            <a:xfrm>
              <a:off x="0" y="0"/>
              <a:ext cx="807344" cy="718288"/>
            </a:xfrm>
            <a:prstGeom prst="rect">
              <a:avLst/>
            </a:prstGeom>
            <a:solidFill>
              <a:srgbClr val="BDDADF"/>
            </a:solidFill>
            <a:ln w="12700" cap="flat">
              <a:noFill/>
              <a:miter lim="400000"/>
            </a:ln>
            <a:effectLst/>
          </p:spPr>
          <p:txBody>
            <a:bodyPr wrap="square" lIns="45719" tIns="45719" rIns="45719" bIns="45719" numCol="1" anchor="ctr">
              <a:noAutofit/>
            </a:bodyPr>
            <a:lstStyle/>
            <a:p>
              <a:endParaRPr/>
            </a:p>
          </p:txBody>
        </p:sp>
        <p:pic>
          <p:nvPicPr>
            <p:cNvPr id="379" name="image2.png" descr="image2.png"/>
            <p:cNvPicPr>
              <a:picLocks noChangeAspect="1"/>
            </p:cNvPicPr>
            <p:nvPr/>
          </p:nvPicPr>
          <p:blipFill>
            <a:blip r:embed="rId2">
              <a:extLst/>
            </a:blip>
            <a:stretch>
              <a:fillRect/>
            </a:stretch>
          </p:blipFill>
          <p:spPr>
            <a:xfrm>
              <a:off x="0" y="0"/>
              <a:ext cx="807344" cy="718288"/>
            </a:xfrm>
            <a:prstGeom prst="rect">
              <a:avLst/>
            </a:prstGeom>
            <a:ln w="12700" cap="flat">
              <a:noFill/>
              <a:miter lim="400000"/>
            </a:ln>
            <a:effectLst>
              <a:reflection stA="50000" endPos="40000" dir="5400000" sy="-100000" algn="bl" rotWithShape="0"/>
            </a:effectLst>
          </p:spPr>
        </p:pic>
      </p:grpSp>
      <p:sp>
        <p:nvSpPr>
          <p:cNvPr id="381" name="TextBox 11"/>
          <p:cNvSpPr txBox="1"/>
          <p:nvPr/>
        </p:nvSpPr>
        <p:spPr>
          <a:xfrm>
            <a:off x="10920910" y="6166794"/>
            <a:ext cx="385675"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solidFill>
                  <a:srgbClr val="FFFFFF"/>
                </a:solidFill>
              </a:defRPr>
            </a:lvl1pPr>
          </a:lstStyle>
          <a:p>
            <a:r>
              <a:t>2019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3" name="Group 11"/>
          <p:cNvGrpSpPr/>
          <p:nvPr/>
        </p:nvGrpSpPr>
        <p:grpSpPr>
          <a:xfrm>
            <a:off x="0" y="-9027"/>
            <a:ext cx="12192001" cy="6867028"/>
            <a:chOff x="0" y="0"/>
            <a:chExt cx="12192000" cy="6867027"/>
          </a:xfrm>
        </p:grpSpPr>
        <p:sp>
          <p:nvSpPr>
            <p:cNvPr id="463" name="Rectangle 12"/>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464" name="Oval 13"/>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65" name="Oval 14"/>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66" name="Oval 15"/>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67" name="Oval 16"/>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68" name="Oval 17"/>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69" name="Rectangle 18"/>
            <p:cNvSpPr/>
            <p:nvPr/>
          </p:nvSpPr>
          <p:spPr>
            <a:xfrm>
              <a:off x="5194607" y="404538"/>
              <a:ext cx="6574060"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470" name="Freeform 5"/>
            <p:cNvSpPr/>
            <p:nvPr/>
          </p:nvSpPr>
          <p:spPr>
            <a:xfrm rot="15922489">
              <a:off x="3140486" y="1828450"/>
              <a:ext cx="3299407"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471" name="Freeform 5"/>
            <p:cNvSpPr/>
            <p:nvPr/>
          </p:nvSpPr>
          <p:spPr>
            <a:xfrm rot="16200000">
              <a:off x="2229376" y="2804094"/>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472"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474" name="Title 1"/>
          <p:cNvSpPr txBox="1">
            <a:spLocks noGrp="1"/>
          </p:cNvSpPr>
          <p:nvPr>
            <p:ph type="title"/>
          </p:nvPr>
        </p:nvSpPr>
        <p:spPr>
          <a:xfrm>
            <a:off x="1154954" y="973667"/>
            <a:ext cx="3133727" cy="1020233"/>
          </a:xfrm>
          <a:prstGeom prst="rect">
            <a:avLst/>
          </a:prstGeom>
        </p:spPr>
        <p:txBody>
          <a:bodyPr/>
          <a:lstStyle/>
          <a:p>
            <a:r>
              <a:t>Timeline</a:t>
            </a:r>
          </a:p>
        </p:txBody>
      </p:sp>
      <p:sp>
        <p:nvSpPr>
          <p:cNvPr id="475" name="Content Placeholder 8"/>
          <p:cNvSpPr txBox="1">
            <a:spLocks noGrp="1"/>
          </p:cNvSpPr>
          <p:nvPr>
            <p:ph type="body" sz="quarter" idx="1"/>
          </p:nvPr>
        </p:nvSpPr>
        <p:spPr>
          <a:xfrm>
            <a:off x="1154954" y="2120900"/>
            <a:ext cx="3133727" cy="3898900"/>
          </a:xfrm>
          <a:prstGeom prst="rect">
            <a:avLst/>
          </a:prstGeom>
        </p:spPr>
        <p:txBody>
          <a:bodyPr/>
          <a:lstStyle/>
          <a:p>
            <a:pPr>
              <a:defRPr sz="1400">
                <a:solidFill>
                  <a:srgbClr val="FFFFFF"/>
                </a:solidFill>
              </a:defRPr>
            </a:pPr>
            <a:r>
              <a:t>Time line is “Nudge” focused</a:t>
            </a:r>
          </a:p>
          <a:p>
            <a:pPr>
              <a:defRPr sz="1400">
                <a:solidFill>
                  <a:srgbClr val="FFFFFF"/>
                </a:solidFill>
              </a:defRPr>
            </a:pPr>
            <a:r>
              <a:t>Lining up “nudges” based on selected criteria</a:t>
            </a:r>
          </a:p>
          <a:p>
            <a:pPr>
              <a:defRPr sz="1400">
                <a:solidFill>
                  <a:srgbClr val="FFFFFF"/>
                </a:solidFill>
              </a:defRPr>
            </a:pPr>
            <a:r>
              <a:t>Sort by Upcoming</a:t>
            </a:r>
          </a:p>
          <a:p>
            <a:pPr>
              <a:defRPr sz="1400">
                <a:solidFill>
                  <a:srgbClr val="FFFFFF"/>
                </a:solidFill>
              </a:defRPr>
            </a:pPr>
            <a:r>
              <a:t>Completed check</a:t>
            </a:r>
          </a:p>
        </p:txBody>
      </p:sp>
      <p:pic>
        <p:nvPicPr>
          <p:cNvPr id="476" name="Picture Placeholder 2" descr="Picture Placeholder 2"/>
          <p:cNvPicPr>
            <a:picLocks noChangeAspect="1"/>
          </p:cNvPicPr>
          <p:nvPr/>
        </p:nvPicPr>
        <p:blipFill>
          <a:blip r:embed="rId3">
            <a:extLst/>
          </a:blip>
          <a:stretch>
            <a:fillRect/>
          </a:stretch>
        </p:blipFill>
        <p:spPr>
          <a:xfrm>
            <a:off x="5194606" y="1183972"/>
            <a:ext cx="6391535" cy="4490055"/>
          </a:xfrm>
          <a:prstGeom prst="rect">
            <a:avLst/>
          </a:prstGeom>
          <a:ln w="12700">
            <a:miter lim="400000"/>
          </a:ln>
        </p:spPr>
      </p:pic>
      <p:sp>
        <p:nvSpPr>
          <p:cNvPr id="477" name="Rectangle 23"/>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Initial Roles"/>
          <p:cNvSpPr txBox="1">
            <a:spLocks noGrp="1"/>
          </p:cNvSpPr>
          <p:nvPr>
            <p:ph type="title"/>
          </p:nvPr>
        </p:nvSpPr>
        <p:spPr>
          <a:prstGeom prst="rect">
            <a:avLst/>
          </a:prstGeom>
        </p:spPr>
        <p:txBody>
          <a:bodyPr/>
          <a:lstStyle/>
          <a:p>
            <a:r>
              <a:t>Initial Roles</a:t>
            </a:r>
          </a:p>
        </p:txBody>
      </p:sp>
      <p:sp>
        <p:nvSpPr>
          <p:cNvPr id="480" name="Cheyra and Felicia - login and user profile CRUD…"/>
          <p:cNvSpPr txBox="1">
            <a:spLocks noGrp="1"/>
          </p:cNvSpPr>
          <p:nvPr>
            <p:ph type="body" idx="1"/>
          </p:nvPr>
        </p:nvSpPr>
        <p:spPr>
          <a:xfrm>
            <a:off x="1154954" y="2603500"/>
            <a:ext cx="9882093" cy="3416302"/>
          </a:xfrm>
          <a:prstGeom prst="rect">
            <a:avLst/>
          </a:prstGeom>
        </p:spPr>
        <p:txBody>
          <a:bodyPr/>
          <a:lstStyle/>
          <a:p>
            <a:r>
              <a:rPr dirty="0" err="1"/>
              <a:t>Cheyra</a:t>
            </a:r>
            <a:r>
              <a:rPr dirty="0"/>
              <a:t> and Felicia - login and user profile CRUD</a:t>
            </a:r>
          </a:p>
          <a:p>
            <a:endParaRPr dirty="0"/>
          </a:p>
          <a:p>
            <a:r>
              <a:rPr dirty="0"/>
              <a:t>Laurie and Mark - user connections CRUD</a:t>
            </a:r>
          </a:p>
          <a:p>
            <a:endParaRPr dirty="0"/>
          </a:p>
          <a:p>
            <a:r>
              <a:rPr dirty="0"/>
              <a:t>Mike - setup, </a:t>
            </a:r>
            <a:r>
              <a:rPr lang="en-US" dirty="0"/>
              <a:t>platform, </a:t>
            </a:r>
            <a:r>
              <a:rPr dirty="0"/>
              <a:t>database, </a:t>
            </a:r>
            <a:r>
              <a:rPr lang="en-US" dirty="0"/>
              <a:t>events</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Timeline"/>
          <p:cNvSpPr txBox="1">
            <a:spLocks noGrp="1"/>
          </p:cNvSpPr>
          <p:nvPr>
            <p:ph type="title"/>
          </p:nvPr>
        </p:nvSpPr>
        <p:spPr>
          <a:prstGeom prst="rect">
            <a:avLst/>
          </a:prstGeom>
        </p:spPr>
        <p:txBody>
          <a:bodyPr/>
          <a:lstStyle/>
          <a:p>
            <a:r>
              <a:t>Timeline</a:t>
            </a:r>
          </a:p>
        </p:txBody>
      </p:sp>
      <p:sp>
        <p:nvSpPr>
          <p:cNvPr id="483" name="3/2 MVP…"/>
          <p:cNvSpPr txBox="1">
            <a:spLocks noGrp="1"/>
          </p:cNvSpPr>
          <p:nvPr>
            <p:ph type="body" idx="1"/>
          </p:nvPr>
        </p:nvSpPr>
        <p:spPr>
          <a:xfrm>
            <a:off x="1073472" y="2603500"/>
            <a:ext cx="10045056" cy="3416300"/>
          </a:xfrm>
          <a:prstGeom prst="rect">
            <a:avLst/>
          </a:prstGeom>
        </p:spPr>
        <p:txBody>
          <a:bodyPr/>
          <a:lstStyle/>
          <a:p>
            <a:pPr marL="257175" indent="-257175" defTabSz="342900">
              <a:spcBef>
                <a:spcPts val="700"/>
              </a:spcBef>
              <a:defRPr sz="1350"/>
            </a:pPr>
            <a:r>
              <a:t>3/2 MVP </a:t>
            </a:r>
          </a:p>
          <a:p>
            <a:pPr marL="600075" lvl="1" indent="-257175" defTabSz="342900">
              <a:spcBef>
                <a:spcPts val="700"/>
              </a:spcBef>
              <a:defRPr sz="1350"/>
            </a:pPr>
            <a:r>
              <a:t>User can create, view, update, and delete a user profile.</a:t>
            </a:r>
          </a:p>
          <a:p>
            <a:pPr marL="600075" lvl="1" indent="-257175" defTabSz="342900">
              <a:spcBef>
                <a:spcPts val="700"/>
              </a:spcBef>
              <a:defRPr sz="1350"/>
            </a:pPr>
            <a:r>
              <a:t>User can create, view, update, and delete connection profiles and groups.</a:t>
            </a:r>
          </a:p>
          <a:p>
            <a:pPr marL="600075" lvl="1" indent="-257175" defTabSz="342900">
              <a:spcBef>
                <a:spcPts val="700"/>
              </a:spcBef>
              <a:defRPr sz="1350"/>
            </a:pPr>
            <a:r>
              <a:t>User can view and complete their upcoming events in a timeline.</a:t>
            </a:r>
          </a:p>
          <a:p>
            <a:pPr marL="257175" indent="-257175" defTabSz="342900">
              <a:spcBef>
                <a:spcPts val="700"/>
              </a:spcBef>
              <a:defRPr sz="1350"/>
            </a:pPr>
            <a:r>
              <a:t>3/9 Increased functionality</a:t>
            </a:r>
          </a:p>
          <a:p>
            <a:pPr marL="600075" lvl="1" indent="-257175" defTabSz="342900">
              <a:spcBef>
                <a:spcPts val="700"/>
              </a:spcBef>
              <a:defRPr sz="1350"/>
            </a:pPr>
            <a:r>
              <a:t>User can create a “Q” notification based on events in their timeline.</a:t>
            </a:r>
          </a:p>
          <a:p>
            <a:pPr marL="600075" lvl="1" indent="-257175" defTabSz="342900">
              <a:spcBef>
                <a:spcPts val="700"/>
              </a:spcBef>
              <a:defRPr sz="1350"/>
            </a:pPr>
            <a:r>
              <a:t>User can create a recurring “Q” notification to help them keep in touch with a specific connection.</a:t>
            </a:r>
          </a:p>
          <a:p>
            <a:pPr marL="600075" lvl="1" indent="-257175" defTabSz="342900">
              <a:spcBef>
                <a:spcPts val="700"/>
              </a:spcBef>
              <a:defRPr sz="1350"/>
            </a:pPr>
            <a:r>
              <a:t>Security and authentication</a:t>
            </a:r>
          </a:p>
          <a:p>
            <a:pPr marL="257175" indent="-257175" defTabSz="342900">
              <a:spcBef>
                <a:spcPts val="700"/>
              </a:spcBef>
              <a:defRPr sz="1350"/>
            </a:pPr>
            <a:r>
              <a:t>3/18 Finishing touches and stretch goals</a:t>
            </a:r>
          </a:p>
          <a:p>
            <a:pPr marL="600075" lvl="1" indent="-257175" defTabSz="342900">
              <a:spcBef>
                <a:spcPts val="700"/>
              </a:spcBef>
              <a:defRPr sz="1350"/>
            </a:pPr>
            <a:r>
              <a:t>User can view upcoming events in a calendar format and filter results.</a:t>
            </a:r>
          </a:p>
          <a:p>
            <a:pPr marL="600075" lvl="1" indent="-257175" defTabSz="342900">
              <a:spcBef>
                <a:spcPts val="700"/>
              </a:spcBef>
              <a:defRPr sz="1350"/>
            </a:pPr>
            <a:r>
              <a:t>User can view their past events and contact with connections in a user log.</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Project Board"/>
          <p:cNvSpPr txBox="1">
            <a:spLocks noGrp="1"/>
          </p:cNvSpPr>
          <p:nvPr>
            <p:ph type="title"/>
          </p:nvPr>
        </p:nvSpPr>
        <p:spPr>
          <a:prstGeom prst="rect">
            <a:avLst/>
          </a:prstGeom>
        </p:spPr>
        <p:txBody>
          <a:bodyPr/>
          <a:lstStyle/>
          <a:p>
            <a:r>
              <a:t>Project Board</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Project Board"/>
          <p:cNvSpPr txBox="1">
            <a:spLocks noGrp="1"/>
          </p:cNvSpPr>
          <p:nvPr>
            <p:ph type="title"/>
          </p:nvPr>
        </p:nvSpPr>
        <p:spPr>
          <a:prstGeom prst="rect">
            <a:avLst/>
          </a:prstGeom>
        </p:spPr>
        <p:txBody>
          <a:bodyPr/>
          <a:lstStyle/>
          <a:p>
            <a:r>
              <a:rPr lang="en-US" dirty="0"/>
              <a:t>Technology Stack</a:t>
            </a:r>
            <a:endParaRPr dirty="0"/>
          </a:p>
        </p:txBody>
      </p:sp>
      <p:sp>
        <p:nvSpPr>
          <p:cNvPr id="5" name="Text Placeholder 4">
            <a:extLst>
              <a:ext uri="{FF2B5EF4-FFF2-40B4-BE49-F238E27FC236}">
                <a16:creationId xmlns:a16="http://schemas.microsoft.com/office/drawing/2014/main" id="{B1DF7826-3555-43F3-BBAE-D5188A10BF01}"/>
              </a:ext>
            </a:extLst>
          </p:cNvPr>
          <p:cNvSpPr>
            <a:spLocks noGrp="1"/>
          </p:cNvSpPr>
          <p:nvPr>
            <p:ph type="body" sz="quarter" idx="1"/>
          </p:nvPr>
        </p:nvSpPr>
        <p:spPr/>
        <p:txBody>
          <a:bodyPr/>
          <a:lstStyle/>
          <a:p>
            <a:endParaRPr lang="en-US"/>
          </a:p>
        </p:txBody>
      </p:sp>
      <p:pic>
        <p:nvPicPr>
          <p:cNvPr id="4" name="Picture 3">
            <a:extLst>
              <a:ext uri="{FF2B5EF4-FFF2-40B4-BE49-F238E27FC236}">
                <a16:creationId xmlns:a16="http://schemas.microsoft.com/office/drawing/2014/main" id="{0EED5B51-404F-4C4E-9795-56FB60E3FB11}"/>
              </a:ext>
            </a:extLst>
          </p:cNvPr>
          <p:cNvPicPr>
            <a:picLocks noChangeAspect="1"/>
          </p:cNvPicPr>
          <p:nvPr/>
        </p:nvPicPr>
        <p:blipFill>
          <a:blip r:embed="rId2"/>
          <a:stretch>
            <a:fillRect/>
          </a:stretch>
        </p:blipFill>
        <p:spPr>
          <a:xfrm>
            <a:off x="6505504" y="11218"/>
            <a:ext cx="5211013" cy="6647634"/>
          </a:xfrm>
          <a:prstGeom prst="rect">
            <a:avLst/>
          </a:prstGeom>
          <a:effectLst>
            <a:outerShdw blurRad="50800" dist="38100" dir="2700000" sx="101000" sy="101000" algn="tl" rotWithShape="0">
              <a:prstClr val="black">
                <a:alpha val="40000"/>
              </a:prstClr>
            </a:outerShdw>
          </a:effectLst>
        </p:spPr>
      </p:pic>
    </p:spTree>
    <p:extLst>
      <p:ext uri="{BB962C8B-B14F-4D97-AF65-F5344CB8AC3E}">
        <p14:creationId xmlns:p14="http://schemas.microsoft.com/office/powerpoint/2010/main" val="108978854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Project Board"/>
          <p:cNvSpPr txBox="1">
            <a:spLocks noGrp="1"/>
          </p:cNvSpPr>
          <p:nvPr>
            <p:ph type="title"/>
          </p:nvPr>
        </p:nvSpPr>
        <p:spPr>
          <a:prstGeom prst="rect">
            <a:avLst/>
          </a:prstGeom>
        </p:spPr>
        <p:txBody>
          <a:bodyPr/>
          <a:lstStyle/>
          <a:p>
            <a:r>
              <a:rPr lang="en-US" dirty="0"/>
              <a:t>MVC Pattern – Round Trip Call Flow</a:t>
            </a:r>
            <a:endParaRPr dirty="0"/>
          </a:p>
        </p:txBody>
      </p:sp>
      <p:pic>
        <p:nvPicPr>
          <p:cNvPr id="3" name="Picture 2">
            <a:extLst>
              <a:ext uri="{FF2B5EF4-FFF2-40B4-BE49-F238E27FC236}">
                <a16:creationId xmlns:a16="http://schemas.microsoft.com/office/drawing/2014/main" id="{CDC14958-8DA4-44AF-A753-A4BDC1E77752}"/>
              </a:ext>
            </a:extLst>
          </p:cNvPr>
          <p:cNvPicPr>
            <a:picLocks noChangeAspect="1"/>
          </p:cNvPicPr>
          <p:nvPr/>
        </p:nvPicPr>
        <p:blipFill>
          <a:blip r:embed="rId2"/>
          <a:stretch>
            <a:fillRect/>
          </a:stretch>
        </p:blipFill>
        <p:spPr>
          <a:xfrm>
            <a:off x="976433" y="1828048"/>
            <a:ext cx="10239134" cy="5029952"/>
          </a:xfrm>
          <a:prstGeom prst="rect">
            <a:avLst/>
          </a:prstGeom>
        </p:spPr>
      </p:pic>
    </p:spTree>
    <p:extLst>
      <p:ext uri="{BB962C8B-B14F-4D97-AF65-F5344CB8AC3E}">
        <p14:creationId xmlns:p14="http://schemas.microsoft.com/office/powerpoint/2010/main" val="11135083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0" name="Group 138"/>
          <p:cNvGrpSpPr/>
          <p:nvPr/>
        </p:nvGrpSpPr>
        <p:grpSpPr>
          <a:xfrm>
            <a:off x="-1" y="118925"/>
            <a:ext cx="12192001" cy="6867028"/>
            <a:chOff x="0" y="0"/>
            <a:chExt cx="12192000" cy="6867027"/>
          </a:xfrm>
        </p:grpSpPr>
        <p:sp>
          <p:nvSpPr>
            <p:cNvPr id="383" name="Rectangle 139"/>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384" name="Oval 140"/>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85" name="Oval 141"/>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86" name="Oval 142"/>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87" name="Oval 143"/>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88" name="Oval 144"/>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89"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91" name="Rectangle 147"/>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
        <p:nvSpPr>
          <p:cNvPr id="392" name="Title 1"/>
          <p:cNvSpPr txBox="1">
            <a:spLocks noGrp="1"/>
          </p:cNvSpPr>
          <p:nvPr>
            <p:ph type="title"/>
          </p:nvPr>
        </p:nvSpPr>
        <p:spPr>
          <a:xfrm>
            <a:off x="4842588" y="1142999"/>
            <a:ext cx="6700484" cy="4931230"/>
          </a:xfrm>
          <a:prstGeom prst="rect">
            <a:avLst/>
          </a:prstGeom>
        </p:spPr>
        <p:txBody>
          <a:bodyPr anchor="b">
            <a:normAutofit/>
          </a:bodyPr>
          <a:lstStyle>
            <a:lvl1pPr>
              <a:defRPr sz="6600"/>
            </a:lvl1pPr>
          </a:lstStyle>
          <a:p>
            <a:r>
              <a:rPr lang="en-US" sz="4400" dirty="0"/>
              <a:t>Are you a Social Misfit?</a:t>
            </a:r>
            <a:br>
              <a:rPr lang="en-US" sz="4400" dirty="0"/>
            </a:br>
            <a:br>
              <a:rPr lang="en-US" sz="4400" dirty="0"/>
            </a:br>
            <a:r>
              <a:rPr lang="en-US" sz="1600" dirty="0"/>
              <a:t>Do you struggle with remembering important dates?</a:t>
            </a:r>
            <a:br>
              <a:rPr lang="en-US" sz="1600" dirty="0"/>
            </a:br>
            <a:br>
              <a:rPr lang="en-US" sz="1600" dirty="0"/>
            </a:br>
            <a:r>
              <a:rPr lang="en-US" sz="1600" dirty="0"/>
              <a:t>Do you find time slipping by and realize you haven’t reached out to your family or friends in months?</a:t>
            </a:r>
            <a:br>
              <a:rPr lang="en-US" sz="1600" dirty="0"/>
            </a:br>
            <a:br>
              <a:rPr lang="en-US" sz="1600" dirty="0"/>
            </a:br>
            <a:r>
              <a:rPr lang="en-US" sz="1600" dirty="0"/>
              <a:t>Have you ever picked up the phone to call someone and had a moment of panic realizing you have no idea what to say or you forgot their significant others name?</a:t>
            </a:r>
            <a:br>
              <a:rPr lang="en-US" sz="1300" dirty="0"/>
            </a:br>
            <a:br>
              <a:rPr lang="en-US" sz="1300" dirty="0"/>
            </a:br>
            <a:br>
              <a:rPr lang="en-US" sz="2400" i="1" dirty="0"/>
            </a:br>
            <a:r>
              <a:rPr lang="en-US" sz="2400" i="1" dirty="0"/>
              <a:t>If you answered yes to any of these questions, this is the site for you!</a:t>
            </a:r>
            <a:br>
              <a:rPr lang="en-US" sz="1300" dirty="0"/>
            </a:br>
            <a:endParaRPr sz="1300" dirty="0"/>
          </a:p>
        </p:txBody>
      </p:sp>
      <p:pic>
        <p:nvPicPr>
          <p:cNvPr id="393" name="Picture 6" descr="Picture 6"/>
          <p:cNvPicPr>
            <a:picLocks noChangeAspect="1"/>
          </p:cNvPicPr>
          <p:nvPr/>
        </p:nvPicPr>
        <p:blipFill>
          <a:blip r:embed="rId3">
            <a:extLst/>
          </a:blip>
          <a:srcRect r="1" b="4"/>
          <a:stretch>
            <a:fillRect/>
          </a:stretch>
        </p:blipFill>
        <p:spPr>
          <a:xfrm>
            <a:off x="1109764" y="1421156"/>
            <a:ext cx="3530997" cy="4012408"/>
          </a:xfrm>
          <a:custGeom>
            <a:avLst/>
            <a:gdLst/>
            <a:ahLst/>
            <a:cxnLst>
              <a:cxn ang="0">
                <a:pos x="wd2" y="hd2"/>
              </a:cxn>
              <a:cxn ang="5400000">
                <a:pos x="wd2" y="hd2"/>
              </a:cxn>
              <a:cxn ang="10800000">
                <a:pos x="wd2" y="hd2"/>
              </a:cxn>
              <a:cxn ang="16200000">
                <a:pos x="wd2" y="hd2"/>
              </a:cxn>
            </a:cxnLst>
            <a:rect l="0" t="0" r="r" b="b"/>
            <a:pathLst>
              <a:path w="21600" h="21600" extrusionOk="0">
                <a:moveTo>
                  <a:pt x="401" y="0"/>
                </a:moveTo>
                <a:cubicBezTo>
                  <a:pt x="179" y="0"/>
                  <a:pt x="0" y="157"/>
                  <a:pt x="0" y="353"/>
                </a:cubicBezTo>
                <a:lnTo>
                  <a:pt x="0" y="21247"/>
                </a:lnTo>
                <a:cubicBezTo>
                  <a:pt x="0" y="21443"/>
                  <a:pt x="179" y="21600"/>
                  <a:pt x="401" y="21600"/>
                </a:cubicBezTo>
                <a:lnTo>
                  <a:pt x="21199" y="21600"/>
                </a:lnTo>
                <a:cubicBezTo>
                  <a:pt x="21421" y="21600"/>
                  <a:pt x="21600" y="21443"/>
                  <a:pt x="21600" y="21247"/>
                </a:cubicBezTo>
                <a:lnTo>
                  <a:pt x="21600" y="353"/>
                </a:lnTo>
                <a:cubicBezTo>
                  <a:pt x="21600" y="157"/>
                  <a:pt x="21421" y="0"/>
                  <a:pt x="21199" y="0"/>
                </a:cubicBezTo>
                <a:lnTo>
                  <a:pt x="401" y="0"/>
                </a:lnTo>
                <a:close/>
              </a:path>
            </a:pathLst>
          </a:custGeom>
          <a:ln w="12700">
            <a:miter lim="400000"/>
          </a:ln>
          <a:effectLst>
            <a:outerShdw blurRad="50800" dist="50800" dir="5400000" rotWithShape="0">
              <a:srgbClr val="000000">
                <a:alpha val="43000"/>
              </a:srgbClr>
            </a:outerShdw>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CBA7-B814-474D-B4F4-0D9E01815E50}"/>
              </a:ext>
            </a:extLst>
          </p:cNvPr>
          <p:cNvSpPr>
            <a:spLocks noGrp="1"/>
          </p:cNvSpPr>
          <p:nvPr>
            <p:ph type="title"/>
          </p:nvPr>
        </p:nvSpPr>
        <p:spPr/>
        <p:txBody>
          <a:bodyPr/>
          <a:lstStyle/>
          <a:p>
            <a:r>
              <a:rPr lang="en-US" dirty="0"/>
              <a:t>Why Social Q’s?</a:t>
            </a:r>
          </a:p>
        </p:txBody>
      </p:sp>
      <p:sp>
        <p:nvSpPr>
          <p:cNvPr id="3" name="Text Placeholder 2">
            <a:extLst>
              <a:ext uri="{FF2B5EF4-FFF2-40B4-BE49-F238E27FC236}">
                <a16:creationId xmlns:a16="http://schemas.microsoft.com/office/drawing/2014/main" id="{FD689387-A116-469C-BBF7-E48746118F56}"/>
              </a:ext>
            </a:extLst>
          </p:cNvPr>
          <p:cNvSpPr>
            <a:spLocks noGrp="1"/>
          </p:cNvSpPr>
          <p:nvPr>
            <p:ph type="body" sz="quarter" idx="1"/>
          </p:nvPr>
        </p:nvSpPr>
        <p:spPr/>
        <p:txBody>
          <a:bodyPr>
            <a:normAutofit fontScale="92500" lnSpcReduction="20000"/>
          </a:bodyPr>
          <a:lstStyle/>
          <a:p>
            <a:r>
              <a:rPr lang="en-US" dirty="0"/>
              <a:t>Social Q’s is Facebook without the noise. </a:t>
            </a:r>
          </a:p>
          <a:p>
            <a:r>
              <a:rPr lang="en-US" dirty="0"/>
              <a:t>It is A tool to help you connect with people you love without all the distractions that come with so many social media platforms. </a:t>
            </a:r>
          </a:p>
        </p:txBody>
      </p:sp>
    </p:spTree>
    <p:extLst>
      <p:ext uri="{BB962C8B-B14F-4D97-AF65-F5344CB8AC3E}">
        <p14:creationId xmlns:p14="http://schemas.microsoft.com/office/powerpoint/2010/main" val="59934974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FFFD-F06B-40EC-9C12-14EED595D3FA}"/>
              </a:ext>
            </a:extLst>
          </p:cNvPr>
          <p:cNvSpPr>
            <a:spLocks noGrp="1"/>
          </p:cNvSpPr>
          <p:nvPr>
            <p:ph type="title"/>
          </p:nvPr>
        </p:nvSpPr>
        <p:spPr/>
        <p:txBody>
          <a:bodyPr/>
          <a:lstStyle/>
          <a:p>
            <a:r>
              <a:rPr lang="en-US" dirty="0"/>
              <a:t>What is Social Q’s?</a:t>
            </a:r>
          </a:p>
        </p:txBody>
      </p:sp>
      <p:sp>
        <p:nvSpPr>
          <p:cNvPr id="3" name="Text Placeholder 2">
            <a:extLst>
              <a:ext uri="{FF2B5EF4-FFF2-40B4-BE49-F238E27FC236}">
                <a16:creationId xmlns:a16="http://schemas.microsoft.com/office/drawing/2014/main" id="{7F933CF0-C518-4244-A9E4-EF62D85555EA}"/>
              </a:ext>
            </a:extLst>
          </p:cNvPr>
          <p:cNvSpPr>
            <a:spLocks noGrp="1"/>
          </p:cNvSpPr>
          <p:nvPr>
            <p:ph type="body" sz="quarter" idx="1"/>
          </p:nvPr>
        </p:nvSpPr>
        <p:spPr>
          <a:xfrm>
            <a:off x="6895558" y="1063690"/>
            <a:ext cx="3755380" cy="3897777"/>
          </a:xfrm>
        </p:spPr>
        <p:txBody>
          <a:bodyPr>
            <a:normAutofit lnSpcReduction="10000"/>
          </a:bodyPr>
          <a:lstStyle/>
          <a:p>
            <a:pPr algn="ctr"/>
            <a:r>
              <a:rPr lang="en-US" sz="1600" b="1" dirty="0"/>
              <a:t>Social Q’s is A Personal Relationship Manager</a:t>
            </a:r>
          </a:p>
          <a:p>
            <a:pPr marL="342900" indent="-342900">
              <a:buFontTx/>
              <a:buChar char="-"/>
            </a:pPr>
            <a:r>
              <a:rPr lang="en-US" sz="1200" dirty="0"/>
              <a:t>Allows you to keep track of your connections Even if they don’t’ even touch a computer.</a:t>
            </a:r>
          </a:p>
          <a:p>
            <a:pPr marL="342900" indent="-342900">
              <a:buFontTx/>
              <a:buChar char="-"/>
            </a:pPr>
            <a:r>
              <a:rPr lang="en-US" sz="1200" dirty="0"/>
              <a:t>Display a timeline of upcoming important events.</a:t>
            </a:r>
          </a:p>
          <a:p>
            <a:pPr marL="342900" indent="-342900">
              <a:buFontTx/>
              <a:buChar char="-"/>
            </a:pPr>
            <a:r>
              <a:rPr lang="en-US" sz="1200" dirty="0"/>
              <a:t>Gives you gentle reminders when an event important to you is coming up.</a:t>
            </a:r>
          </a:p>
          <a:p>
            <a:pPr marL="342900" indent="-342900">
              <a:buFontTx/>
              <a:buChar char="-"/>
            </a:pPr>
            <a:r>
              <a:rPr lang="en-US" sz="1200" dirty="0"/>
              <a:t>Allows you to set interval reminders to connect with someone.</a:t>
            </a:r>
          </a:p>
          <a:p>
            <a:pPr marL="342900" indent="-342900">
              <a:buFontTx/>
              <a:buChar char="-"/>
            </a:pPr>
            <a:endParaRPr lang="en-US" sz="1200" dirty="0"/>
          </a:p>
          <a:p>
            <a:pPr marL="342900" indent="-342900" algn="ctr">
              <a:buFontTx/>
              <a:buChar char="-"/>
            </a:pPr>
            <a:endParaRPr lang="en-US" dirty="0"/>
          </a:p>
          <a:p>
            <a:pPr algn="ctr"/>
            <a:r>
              <a:rPr lang="en-US" dirty="0"/>
              <a:t>All on your own terms</a:t>
            </a:r>
          </a:p>
        </p:txBody>
      </p:sp>
    </p:spTree>
    <p:extLst>
      <p:ext uri="{BB962C8B-B14F-4D97-AF65-F5344CB8AC3E}">
        <p14:creationId xmlns:p14="http://schemas.microsoft.com/office/powerpoint/2010/main" val="8294567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itle 1"/>
          <p:cNvSpPr txBox="1">
            <a:spLocks noGrp="1"/>
          </p:cNvSpPr>
          <p:nvPr>
            <p:ph type="title"/>
          </p:nvPr>
        </p:nvSpPr>
        <p:spPr>
          <a:xfrm>
            <a:off x="1154952" y="973667"/>
            <a:ext cx="8761415" cy="706966"/>
          </a:xfrm>
          <a:prstGeom prst="rect">
            <a:avLst/>
          </a:prstGeom>
        </p:spPr>
        <p:txBody>
          <a:bodyPr/>
          <a:lstStyle/>
          <a:p>
            <a:pPr defTabSz="224027">
              <a:defRPr sz="1568"/>
            </a:pPr>
            <a:r>
              <a:t>About SocialQs</a:t>
            </a:r>
            <a:br/>
            <a:br/>
            <a:r>
              <a:rPr sz="882" i="1"/>
              <a:t>SocialQs for Social Misfits</a:t>
            </a:r>
          </a:p>
        </p:txBody>
      </p:sp>
      <p:sp>
        <p:nvSpPr>
          <p:cNvPr id="396" name="Content Placeholder 2"/>
          <p:cNvSpPr txBox="1">
            <a:spLocks noGrp="1"/>
          </p:cNvSpPr>
          <p:nvPr>
            <p:ph type="body" idx="1"/>
          </p:nvPr>
        </p:nvSpPr>
        <p:spPr>
          <a:xfrm>
            <a:off x="1110003" y="2403576"/>
            <a:ext cx="10376604" cy="4100291"/>
          </a:xfrm>
          <a:prstGeom prst="rect">
            <a:avLst/>
          </a:prstGeom>
        </p:spPr>
        <p:txBody>
          <a:bodyPr/>
          <a:lstStyle/>
          <a:p>
            <a:pPr>
              <a:lnSpc>
                <a:spcPct val="90000"/>
              </a:lnSpc>
              <a:defRPr b="1"/>
            </a:pPr>
            <a:r>
              <a:t>Application Technologies</a:t>
            </a:r>
          </a:p>
          <a:p>
            <a:pPr marL="742950" lvl="1" indent="-285750">
              <a:lnSpc>
                <a:spcPct val="90000"/>
              </a:lnSpc>
              <a:defRPr sz="1600"/>
            </a:pPr>
            <a:r>
              <a:t>ReactJs							</a:t>
            </a:r>
          </a:p>
          <a:p>
            <a:pPr marL="742950" lvl="1" indent="-285750">
              <a:lnSpc>
                <a:spcPct val="90000"/>
              </a:lnSpc>
              <a:defRPr sz="1600"/>
            </a:pPr>
            <a:r>
              <a:t>Deployed to Heroku</a:t>
            </a:r>
          </a:p>
          <a:p>
            <a:pPr marL="742950" lvl="1" indent="-285750">
              <a:lnSpc>
                <a:spcPct val="90000"/>
              </a:lnSpc>
              <a:defRPr sz="1600"/>
            </a:pPr>
            <a:r>
              <a:t>Node and Express Web Server </a:t>
            </a:r>
          </a:p>
          <a:p>
            <a:pPr marL="742950" lvl="1" indent="-285750">
              <a:lnSpc>
                <a:spcPct val="90000"/>
              </a:lnSpc>
              <a:defRPr sz="1600"/>
            </a:pPr>
            <a:r>
              <a:t>Mongo and Mongoose</a:t>
            </a:r>
          </a:p>
          <a:p>
            <a:pPr marL="742950" lvl="1" indent="-285750">
              <a:lnSpc>
                <a:spcPct val="90000"/>
              </a:lnSpc>
              <a:defRPr sz="1600"/>
            </a:pPr>
            <a:r>
              <a:t>Styled-components, Materialize, Bootstrap and/or CSS grid</a:t>
            </a:r>
          </a:p>
          <a:p>
            <a:pPr marL="742950" lvl="1" indent="-285750">
              <a:lnSpc>
                <a:spcPct val="90000"/>
              </a:lnSpc>
              <a:defRPr sz="1600"/>
            </a:pPr>
            <a:r>
              <a:t>Authentication tool is Passport – may consider OAuth</a:t>
            </a:r>
          </a:p>
          <a:p>
            <a:pPr>
              <a:lnSpc>
                <a:spcPct val="90000"/>
              </a:lnSpc>
              <a:defRPr b="1"/>
            </a:pPr>
            <a:r>
              <a:t>Competitive Analysis &amp; Research</a:t>
            </a:r>
          </a:p>
          <a:p>
            <a:pPr marL="742950" lvl="1" indent="-285750">
              <a:lnSpc>
                <a:spcPct val="90000"/>
              </a:lnSpc>
              <a:defRPr sz="1600"/>
            </a:pPr>
            <a:r>
              <a:t>Monica (</a:t>
            </a:r>
            <a:r>
              <a:rPr u="sng">
                <a:solidFill>
                  <a:srgbClr val="9454C3"/>
                </a:solidFill>
                <a:uFill>
                  <a:solidFill>
                    <a:srgbClr val="9454C3"/>
                  </a:solidFill>
                </a:uFill>
                <a:hlinkClick r:id="rId2"/>
              </a:rPr>
              <a:t>www.monicahq.com</a:t>
            </a:r>
            <a:r>
              <a:t>) – Personal records management - reminders for a fee</a:t>
            </a:r>
          </a:p>
          <a:p>
            <a:pPr marL="742950" lvl="1" indent="-285750">
              <a:lnSpc>
                <a:spcPct val="90000"/>
              </a:lnSpc>
              <a:defRPr sz="1600"/>
            </a:pPr>
            <a:r>
              <a:t>Hip (</a:t>
            </a:r>
            <a:r>
              <a:rPr u="sng">
                <a:solidFill>
                  <a:srgbClr val="9454C3"/>
                </a:solidFill>
                <a:uFill>
                  <a:solidFill>
                    <a:srgbClr val="9454C3"/>
                  </a:solidFill>
                </a:uFill>
                <a:hlinkClick r:id="rId3"/>
              </a:rPr>
              <a:t>www.hip.com</a:t>
            </a:r>
            <a:r>
              <a:t>) – Planner &amp; reminders – lacks personal records management - fees</a:t>
            </a:r>
          </a:p>
          <a:p>
            <a:pPr marL="742950" lvl="1" indent="-285750">
              <a:lnSpc>
                <a:spcPct val="90000"/>
              </a:lnSpc>
              <a:defRPr sz="1600"/>
            </a:pPr>
            <a:r>
              <a:t>iCalendar (</a:t>
            </a:r>
            <a:r>
              <a:rPr u="sng">
                <a:solidFill>
                  <a:srgbClr val="9454C3"/>
                </a:solidFill>
                <a:uFill>
                  <a:solidFill>
                    <a:srgbClr val="9454C3"/>
                  </a:solidFill>
                </a:uFill>
                <a:hlinkClick r:id="rId4"/>
              </a:rPr>
              <a:t>https://icalendar.org</a:t>
            </a:r>
            <a:r>
              <a:t>) – Reminders – lacks the robust personal records management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8" name="Group 8"/>
          <p:cNvGrpSpPr/>
          <p:nvPr/>
        </p:nvGrpSpPr>
        <p:grpSpPr>
          <a:xfrm>
            <a:off x="0" y="-9027"/>
            <a:ext cx="12192001" cy="6867028"/>
            <a:chOff x="0" y="0"/>
            <a:chExt cx="12192000" cy="6867027"/>
          </a:xfrm>
        </p:grpSpPr>
        <p:sp>
          <p:nvSpPr>
            <p:cNvPr id="398" name="Rectangle 9"/>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399" name="Oval 10"/>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00" name="Oval 11"/>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01" name="Oval 12"/>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02" name="Oval 13"/>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03" name="Oval 14"/>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04" name="Rectangle 15"/>
            <p:cNvSpPr/>
            <p:nvPr/>
          </p:nvSpPr>
          <p:spPr>
            <a:xfrm>
              <a:off x="5194607" y="404538"/>
              <a:ext cx="6574060"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405" name="Freeform 5"/>
            <p:cNvSpPr/>
            <p:nvPr/>
          </p:nvSpPr>
          <p:spPr>
            <a:xfrm rot="15922489">
              <a:off x="3140486" y="1828450"/>
              <a:ext cx="3299407"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406" name="Freeform 5"/>
            <p:cNvSpPr/>
            <p:nvPr/>
          </p:nvSpPr>
          <p:spPr>
            <a:xfrm rot="16200000">
              <a:off x="2229376" y="2804094"/>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407"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409" name="Title 1"/>
          <p:cNvSpPr txBox="1">
            <a:spLocks noGrp="1"/>
          </p:cNvSpPr>
          <p:nvPr>
            <p:ph type="title"/>
          </p:nvPr>
        </p:nvSpPr>
        <p:spPr>
          <a:xfrm>
            <a:off x="1154954" y="973667"/>
            <a:ext cx="3133727" cy="1020233"/>
          </a:xfrm>
          <a:prstGeom prst="rect">
            <a:avLst/>
          </a:prstGeom>
        </p:spPr>
        <p:txBody>
          <a:bodyPr/>
          <a:lstStyle/>
          <a:p>
            <a:r>
              <a:t>HomePage</a:t>
            </a:r>
          </a:p>
        </p:txBody>
      </p:sp>
      <p:sp>
        <p:nvSpPr>
          <p:cNvPr id="410" name="Content Placeholder 2"/>
          <p:cNvSpPr txBox="1">
            <a:spLocks noGrp="1"/>
          </p:cNvSpPr>
          <p:nvPr>
            <p:ph type="body" sz="quarter" idx="1"/>
          </p:nvPr>
        </p:nvSpPr>
        <p:spPr>
          <a:xfrm>
            <a:off x="1154954" y="2120900"/>
            <a:ext cx="3133727" cy="3898900"/>
          </a:xfrm>
          <a:prstGeom prst="rect">
            <a:avLst/>
          </a:prstGeom>
        </p:spPr>
        <p:txBody>
          <a:bodyPr/>
          <a:lstStyle/>
          <a:p>
            <a:pPr>
              <a:lnSpc>
                <a:spcPct val="90000"/>
              </a:lnSpc>
              <a:buSzPct val="45000"/>
              <a:defRPr sz="1400">
                <a:solidFill>
                  <a:srgbClr val="FFFFFF"/>
                </a:solidFill>
              </a:defRPr>
            </a:pPr>
            <a:r>
              <a:t>Home page – default to Profile (User)</a:t>
            </a:r>
          </a:p>
          <a:p>
            <a:pPr>
              <a:lnSpc>
                <a:spcPct val="90000"/>
              </a:lnSpc>
              <a:buSzPct val="45000"/>
              <a:defRPr sz="1400">
                <a:solidFill>
                  <a:srgbClr val="FFFFFF"/>
                </a:solidFill>
              </a:defRPr>
            </a:pPr>
            <a:r>
              <a:t>Connections</a:t>
            </a:r>
          </a:p>
          <a:p>
            <a:pPr>
              <a:lnSpc>
                <a:spcPct val="90000"/>
              </a:lnSpc>
              <a:buSzPct val="45000"/>
              <a:defRPr sz="1400">
                <a:solidFill>
                  <a:srgbClr val="FFFFFF"/>
                </a:solidFill>
              </a:defRPr>
            </a:pPr>
            <a:r>
              <a:t>Timeline</a:t>
            </a:r>
          </a:p>
          <a:p>
            <a:pPr>
              <a:lnSpc>
                <a:spcPct val="90000"/>
              </a:lnSpc>
              <a:buSzPct val="45000"/>
              <a:defRPr sz="1400">
                <a:solidFill>
                  <a:srgbClr val="FFFFFF"/>
                </a:solidFill>
              </a:defRPr>
            </a:pPr>
            <a:r>
              <a:t>Calendar (unlikely in MVP)</a:t>
            </a:r>
          </a:p>
        </p:txBody>
      </p:sp>
      <p:pic>
        <p:nvPicPr>
          <p:cNvPr id="411" name="Picture Placeholder 2" descr="Picture Placeholder 2"/>
          <p:cNvPicPr>
            <a:picLocks noChangeAspect="1"/>
          </p:cNvPicPr>
          <p:nvPr/>
        </p:nvPicPr>
        <p:blipFill>
          <a:blip r:embed="rId3">
            <a:extLst/>
          </a:blip>
          <a:stretch>
            <a:fillRect/>
          </a:stretch>
        </p:blipFill>
        <p:spPr>
          <a:xfrm>
            <a:off x="5194606" y="1207941"/>
            <a:ext cx="6391535" cy="4442118"/>
          </a:xfrm>
          <a:prstGeom prst="rect">
            <a:avLst/>
          </a:prstGeom>
          <a:ln w="12700">
            <a:miter lim="400000"/>
          </a:ln>
        </p:spPr>
      </p:pic>
      <p:sp>
        <p:nvSpPr>
          <p:cNvPr id="412" name="Rectangle 20"/>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4" name="Group 11"/>
          <p:cNvGrpSpPr/>
          <p:nvPr/>
        </p:nvGrpSpPr>
        <p:grpSpPr>
          <a:xfrm>
            <a:off x="0" y="-9027"/>
            <a:ext cx="12192001" cy="6867028"/>
            <a:chOff x="0" y="0"/>
            <a:chExt cx="12192000" cy="6867027"/>
          </a:xfrm>
        </p:grpSpPr>
        <p:sp>
          <p:nvSpPr>
            <p:cNvPr id="414" name="Rectangle 12"/>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415" name="Oval 13"/>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16" name="Oval 14"/>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17" name="Oval 15"/>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18" name="Oval 16"/>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19" name="Oval 17"/>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20" name="Rectangle 18"/>
            <p:cNvSpPr/>
            <p:nvPr/>
          </p:nvSpPr>
          <p:spPr>
            <a:xfrm>
              <a:off x="5194607" y="404538"/>
              <a:ext cx="6574060"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421" name="Freeform 5"/>
            <p:cNvSpPr/>
            <p:nvPr/>
          </p:nvSpPr>
          <p:spPr>
            <a:xfrm rot="15922489">
              <a:off x="3140486" y="1828450"/>
              <a:ext cx="3299407"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422" name="Freeform 5"/>
            <p:cNvSpPr/>
            <p:nvPr/>
          </p:nvSpPr>
          <p:spPr>
            <a:xfrm rot="16200000">
              <a:off x="2229376" y="2804094"/>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423"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425" name="Title 1"/>
          <p:cNvSpPr txBox="1">
            <a:spLocks noGrp="1"/>
          </p:cNvSpPr>
          <p:nvPr>
            <p:ph type="title"/>
          </p:nvPr>
        </p:nvSpPr>
        <p:spPr>
          <a:xfrm>
            <a:off x="1154954" y="973667"/>
            <a:ext cx="3133727" cy="1020233"/>
          </a:xfrm>
          <a:prstGeom prst="rect">
            <a:avLst/>
          </a:prstGeom>
        </p:spPr>
        <p:txBody>
          <a:bodyPr/>
          <a:lstStyle/>
          <a:p>
            <a:r>
              <a:t>Connections</a:t>
            </a:r>
          </a:p>
        </p:txBody>
      </p:sp>
      <p:sp>
        <p:nvSpPr>
          <p:cNvPr id="426" name="Content Placeholder 8"/>
          <p:cNvSpPr txBox="1">
            <a:spLocks noGrp="1"/>
          </p:cNvSpPr>
          <p:nvPr>
            <p:ph type="body" sz="quarter" idx="1"/>
          </p:nvPr>
        </p:nvSpPr>
        <p:spPr>
          <a:xfrm>
            <a:off x="1154954" y="2120900"/>
            <a:ext cx="3133727" cy="3898900"/>
          </a:xfrm>
          <a:prstGeom prst="rect">
            <a:avLst/>
          </a:prstGeom>
        </p:spPr>
        <p:txBody>
          <a:bodyPr/>
          <a:lstStyle/>
          <a:p>
            <a:pPr>
              <a:buSzPct val="45000"/>
              <a:defRPr sz="1400">
                <a:solidFill>
                  <a:srgbClr val="FFFFFF"/>
                </a:solidFill>
              </a:defRPr>
            </a:pPr>
            <a:r>
              <a:t>Grouped by Relationship Type</a:t>
            </a:r>
          </a:p>
          <a:p>
            <a:pPr>
              <a:buSzPct val="45000"/>
              <a:defRPr sz="1400">
                <a:solidFill>
                  <a:srgbClr val="FFFFFF"/>
                </a:solidFill>
              </a:defRPr>
            </a:pPr>
            <a:r>
              <a:t>Family / Friends / CoWorkers</a:t>
            </a:r>
          </a:p>
          <a:p>
            <a:pPr>
              <a:buSzPct val="45000"/>
              <a:defRPr sz="1400">
                <a:solidFill>
                  <a:srgbClr val="FFFFFF"/>
                </a:solidFill>
              </a:defRPr>
            </a:pPr>
            <a:r>
              <a:t>We can probably create other categories</a:t>
            </a:r>
          </a:p>
          <a:p>
            <a:pPr marL="342900" lvl="1" indent="-342900">
              <a:buSzPct val="45000"/>
              <a:defRPr sz="1400">
                <a:solidFill>
                  <a:srgbClr val="FFFFFF"/>
                </a:solidFill>
              </a:defRPr>
            </a:pPr>
            <a:r>
              <a:t>College Friends / UNH programmers</a:t>
            </a:r>
          </a:p>
        </p:txBody>
      </p:sp>
      <p:pic>
        <p:nvPicPr>
          <p:cNvPr id="427" name="Picture Placeholder 2" descr="Picture Placeholder 2"/>
          <p:cNvPicPr>
            <a:picLocks noChangeAspect="1"/>
          </p:cNvPicPr>
          <p:nvPr/>
        </p:nvPicPr>
        <p:blipFill>
          <a:blip r:embed="rId3">
            <a:extLst/>
          </a:blip>
          <a:stretch>
            <a:fillRect/>
          </a:stretch>
        </p:blipFill>
        <p:spPr>
          <a:xfrm>
            <a:off x="5194606" y="1144026"/>
            <a:ext cx="6391535" cy="4569947"/>
          </a:xfrm>
          <a:prstGeom prst="rect">
            <a:avLst/>
          </a:prstGeom>
          <a:ln w="12700">
            <a:miter lim="400000"/>
          </a:ln>
        </p:spPr>
      </p:pic>
      <p:sp>
        <p:nvSpPr>
          <p:cNvPr id="428" name="Rectangle 23"/>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 name="Group 8"/>
          <p:cNvGrpSpPr/>
          <p:nvPr/>
        </p:nvGrpSpPr>
        <p:grpSpPr>
          <a:xfrm>
            <a:off x="0" y="-9027"/>
            <a:ext cx="12192001" cy="6867028"/>
            <a:chOff x="0" y="0"/>
            <a:chExt cx="12192000" cy="6867027"/>
          </a:xfrm>
        </p:grpSpPr>
        <p:sp>
          <p:nvSpPr>
            <p:cNvPr id="430" name="Rectangle 9"/>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431" name="Oval 10"/>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32" name="Oval 11"/>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33" name="Oval 12"/>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34" name="Oval 13"/>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35" name="Oval 14"/>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36" name="Rectangle 15"/>
            <p:cNvSpPr/>
            <p:nvPr/>
          </p:nvSpPr>
          <p:spPr>
            <a:xfrm>
              <a:off x="5194607" y="404538"/>
              <a:ext cx="6574060"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437" name="Freeform 5"/>
            <p:cNvSpPr/>
            <p:nvPr/>
          </p:nvSpPr>
          <p:spPr>
            <a:xfrm rot="15922489">
              <a:off x="3140486" y="1828450"/>
              <a:ext cx="3299407"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438" name="Freeform 5"/>
            <p:cNvSpPr/>
            <p:nvPr/>
          </p:nvSpPr>
          <p:spPr>
            <a:xfrm rot="16200000">
              <a:off x="2229376" y="2804094"/>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439"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441" name="Title 1"/>
          <p:cNvSpPr txBox="1">
            <a:spLocks noGrp="1"/>
          </p:cNvSpPr>
          <p:nvPr>
            <p:ph type="title"/>
          </p:nvPr>
        </p:nvSpPr>
        <p:spPr>
          <a:xfrm>
            <a:off x="1154954" y="973667"/>
            <a:ext cx="3133727" cy="1020233"/>
          </a:xfrm>
          <a:prstGeom prst="rect">
            <a:avLst/>
          </a:prstGeom>
        </p:spPr>
        <p:txBody>
          <a:bodyPr/>
          <a:lstStyle>
            <a:lvl1pPr defTabSz="429768">
              <a:lnSpc>
                <a:spcPct val="90000"/>
              </a:lnSpc>
              <a:defRPr sz="3102"/>
            </a:lvl1pPr>
          </a:lstStyle>
          <a:p>
            <a:r>
              <a:t>New Connection</a:t>
            </a:r>
          </a:p>
        </p:txBody>
      </p:sp>
      <p:sp>
        <p:nvSpPr>
          <p:cNvPr id="442" name="Content Placeholder 2"/>
          <p:cNvSpPr txBox="1">
            <a:spLocks noGrp="1"/>
          </p:cNvSpPr>
          <p:nvPr>
            <p:ph type="body" sz="quarter" idx="1"/>
          </p:nvPr>
        </p:nvSpPr>
        <p:spPr>
          <a:xfrm>
            <a:off x="1154954" y="2120900"/>
            <a:ext cx="3133727" cy="3898900"/>
          </a:xfrm>
          <a:prstGeom prst="rect">
            <a:avLst/>
          </a:prstGeom>
        </p:spPr>
        <p:txBody>
          <a:bodyPr/>
          <a:lstStyle/>
          <a:p>
            <a:pPr>
              <a:defRPr sz="1400">
                <a:solidFill>
                  <a:srgbClr val="FFFFFF"/>
                </a:solidFill>
              </a:defRPr>
            </a:pPr>
            <a:r>
              <a:t>Basic input from Laurie’s Outline</a:t>
            </a:r>
          </a:p>
          <a:p>
            <a:pPr>
              <a:defRPr sz="1400">
                <a:solidFill>
                  <a:srgbClr val="FFFFFF"/>
                </a:solidFill>
              </a:defRPr>
            </a:pPr>
            <a:r>
              <a:t>Completed Connection page has same info</a:t>
            </a:r>
          </a:p>
          <a:p>
            <a:pPr>
              <a:defRPr sz="1400">
                <a:solidFill>
                  <a:srgbClr val="FFFFFF"/>
                </a:solidFill>
              </a:defRPr>
            </a:pPr>
            <a:r>
              <a:t>In addition to List of past and upcoming “nudges”</a:t>
            </a:r>
          </a:p>
          <a:p>
            <a:pPr>
              <a:defRPr sz="1400">
                <a:solidFill>
                  <a:srgbClr val="FFFFFF"/>
                </a:solidFill>
              </a:defRPr>
            </a:pPr>
            <a:r>
              <a:t>Recurrence Cycle is 2 part based</a:t>
            </a:r>
          </a:p>
          <a:p>
            <a:pPr>
              <a:defRPr sz="1400">
                <a:solidFill>
                  <a:srgbClr val="FFFFFF"/>
                </a:solidFill>
              </a:defRPr>
            </a:pPr>
            <a:r>
              <a:t>The frequency of nudges</a:t>
            </a:r>
          </a:p>
          <a:p>
            <a:pPr>
              <a:defRPr sz="1400">
                <a:solidFill>
                  <a:srgbClr val="FFFFFF"/>
                </a:solidFill>
              </a:defRPr>
            </a:pPr>
            <a:r>
              <a:t>The Prompts cycle</a:t>
            </a:r>
          </a:p>
        </p:txBody>
      </p:sp>
      <p:pic>
        <p:nvPicPr>
          <p:cNvPr id="443" name="Picture Placeholder 2" descr="Picture Placeholder 2"/>
          <p:cNvPicPr>
            <a:picLocks noChangeAspect="1"/>
          </p:cNvPicPr>
          <p:nvPr/>
        </p:nvPicPr>
        <p:blipFill>
          <a:blip r:embed="rId3">
            <a:extLst/>
          </a:blip>
          <a:stretch>
            <a:fillRect/>
          </a:stretch>
        </p:blipFill>
        <p:spPr>
          <a:xfrm>
            <a:off x="5194606" y="1160004"/>
            <a:ext cx="6391535" cy="4537990"/>
          </a:xfrm>
          <a:prstGeom prst="rect">
            <a:avLst/>
          </a:prstGeom>
          <a:ln w="12700">
            <a:miter lim="400000"/>
          </a:ln>
        </p:spPr>
      </p:pic>
      <p:sp>
        <p:nvSpPr>
          <p:cNvPr id="444" name="Rectangle 20"/>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6" name="Group 28"/>
          <p:cNvGrpSpPr/>
          <p:nvPr/>
        </p:nvGrpSpPr>
        <p:grpSpPr>
          <a:xfrm>
            <a:off x="0" y="-9027"/>
            <a:ext cx="12192001" cy="6867028"/>
            <a:chOff x="0" y="0"/>
            <a:chExt cx="12192000" cy="6867027"/>
          </a:xfrm>
        </p:grpSpPr>
        <p:sp>
          <p:nvSpPr>
            <p:cNvPr id="446" name="Rectangle 29"/>
            <p:cNvSpPr/>
            <p:nvPr/>
          </p:nvSpPr>
          <p:spPr>
            <a:xfrm>
              <a:off x="0" y="2373"/>
              <a:ext cx="12192000" cy="6858001"/>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447" name="Oval 30"/>
            <p:cNvSpPr/>
            <p:nvPr/>
          </p:nvSpPr>
          <p:spPr>
            <a:xfrm>
              <a:off x="3219" y="2669373"/>
              <a:ext cx="4191001" cy="4191001"/>
            </a:xfrm>
            <a:prstGeom prst="ellipse">
              <a:avLst/>
            </a:prstGeom>
            <a:gradFill flip="none" rotWithShape="1">
              <a:gsLst>
                <a:gs pos="0">
                  <a:srgbClr val="DEEAFD">
                    <a:alpha val="11000"/>
                  </a:srgbClr>
                </a:gs>
                <a:gs pos="36000">
                  <a:srgbClr val="DEEAFD">
                    <a:alpha val="10000"/>
                  </a:srgbClr>
                </a:gs>
                <a:gs pos="75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48" name="Oval 31"/>
            <p:cNvSpPr/>
            <p:nvPr/>
          </p:nvSpPr>
          <p:spPr>
            <a:xfrm>
              <a:off x="1749" y="2897973"/>
              <a:ext cx="2362201" cy="2362201"/>
            </a:xfrm>
            <a:prstGeom prst="ellipse">
              <a:avLst/>
            </a:prstGeom>
            <a:gradFill flip="none" rotWithShape="1">
              <a:gsLst>
                <a:gs pos="0">
                  <a:srgbClr val="DEEAFD">
                    <a:alpha val="8000"/>
                  </a:srgbClr>
                </a:gs>
                <a:gs pos="36000">
                  <a:srgbClr val="DEEAFD">
                    <a:alpha val="8000"/>
                  </a:srgbClr>
                </a:gs>
                <a:gs pos="72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49" name="Oval 32"/>
            <p:cNvSpPr/>
            <p:nvPr/>
          </p:nvSpPr>
          <p:spPr>
            <a:xfrm>
              <a:off x="8609011" y="1678773"/>
              <a:ext cx="2819401" cy="2819401"/>
            </a:xfrm>
            <a:prstGeom prst="ellipse">
              <a:avLst/>
            </a:prstGeom>
            <a:gradFill flip="none" rotWithShape="1">
              <a:gsLst>
                <a:gs pos="0">
                  <a:srgbClr val="DEEAFD">
                    <a:alpha val="7000"/>
                  </a:srgbClr>
                </a:gs>
                <a:gs pos="36000">
                  <a:srgbClr val="DEEAFD">
                    <a:alpha val="6000"/>
                  </a:srgbClr>
                </a:gs>
                <a:gs pos="69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50" name="Oval 33"/>
            <p:cNvSpPr/>
            <p:nvPr/>
          </p:nvSpPr>
          <p:spPr>
            <a:xfrm>
              <a:off x="7999411" y="0"/>
              <a:ext cx="1600201" cy="1600201"/>
            </a:xfrm>
            <a:prstGeom prst="ellipse">
              <a:avLst/>
            </a:prstGeom>
            <a:gradFill flip="none" rotWithShape="1">
              <a:gsLst>
                <a:gs pos="0">
                  <a:srgbClr val="DEEAFD">
                    <a:alpha val="14000"/>
                  </a:srgbClr>
                </a:gs>
                <a:gs pos="36000">
                  <a:srgbClr val="DEEAFD">
                    <a:alpha val="7000"/>
                  </a:srgbClr>
                </a:gs>
                <a:gs pos="73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51" name="Oval 34"/>
            <p:cNvSpPr/>
            <p:nvPr/>
          </p:nvSpPr>
          <p:spPr>
            <a:xfrm>
              <a:off x="8609011" y="5876427"/>
              <a:ext cx="990601" cy="990601"/>
            </a:xfrm>
            <a:prstGeom prst="ellipse">
              <a:avLst/>
            </a:prstGeom>
            <a:gradFill flip="none" rotWithShape="1">
              <a:gsLst>
                <a:gs pos="0">
                  <a:srgbClr val="DEEAFD">
                    <a:alpha val="14000"/>
                  </a:srgbClr>
                </a:gs>
                <a:gs pos="36000">
                  <a:srgbClr val="DEEAFD">
                    <a:alpha val="7000"/>
                  </a:srgbClr>
                </a:gs>
                <a:gs pos="66000">
                  <a:srgbClr val="DEEAFD">
                    <a:alpha val="0"/>
                  </a:srgb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52" name="Rectangle 35"/>
            <p:cNvSpPr/>
            <p:nvPr/>
          </p:nvSpPr>
          <p:spPr>
            <a:xfrm>
              <a:off x="5194607" y="404538"/>
              <a:ext cx="6574060"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453" name="Freeform 5"/>
            <p:cNvSpPr/>
            <p:nvPr/>
          </p:nvSpPr>
          <p:spPr>
            <a:xfrm rot="15922489">
              <a:off x="3140486" y="1828450"/>
              <a:ext cx="3299407"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454" name="Freeform 5"/>
            <p:cNvSpPr/>
            <p:nvPr/>
          </p:nvSpPr>
          <p:spPr>
            <a:xfrm rot="16200000">
              <a:off x="2229376" y="2804094"/>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455" name="Freeform 5"/>
            <p:cNvSpPr/>
            <p:nvPr/>
          </p:nvSpPr>
          <p:spPr>
            <a:xfrm>
              <a:off x="0" y="3960"/>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457" name="Title 1"/>
          <p:cNvSpPr txBox="1">
            <a:spLocks noGrp="1"/>
          </p:cNvSpPr>
          <p:nvPr>
            <p:ph type="title"/>
          </p:nvPr>
        </p:nvSpPr>
        <p:spPr>
          <a:xfrm>
            <a:off x="1154954" y="973667"/>
            <a:ext cx="3133727" cy="1020233"/>
          </a:xfrm>
          <a:prstGeom prst="rect">
            <a:avLst/>
          </a:prstGeom>
        </p:spPr>
        <p:txBody>
          <a:bodyPr/>
          <a:lstStyle/>
          <a:p>
            <a:r>
              <a:t>Cues</a:t>
            </a:r>
          </a:p>
        </p:txBody>
      </p:sp>
      <p:sp>
        <p:nvSpPr>
          <p:cNvPr id="458" name="Content Placeholder 8"/>
          <p:cNvSpPr txBox="1">
            <a:spLocks noGrp="1"/>
          </p:cNvSpPr>
          <p:nvPr>
            <p:ph type="body" sz="quarter" idx="1"/>
          </p:nvPr>
        </p:nvSpPr>
        <p:spPr>
          <a:xfrm>
            <a:off x="1154954" y="2120900"/>
            <a:ext cx="3133727" cy="3898900"/>
          </a:xfrm>
          <a:prstGeom prst="rect">
            <a:avLst/>
          </a:prstGeom>
        </p:spPr>
        <p:txBody>
          <a:bodyPr/>
          <a:lstStyle/>
          <a:p>
            <a:pPr>
              <a:defRPr sz="1400">
                <a:solidFill>
                  <a:srgbClr val="FFFFFF"/>
                </a:solidFill>
              </a:defRPr>
            </a:pPr>
            <a:r>
              <a:t>Similar to how Mike described Cigna example</a:t>
            </a:r>
          </a:p>
          <a:p>
            <a:pPr>
              <a:defRPr sz="1400">
                <a:solidFill>
                  <a:srgbClr val="FFFFFF"/>
                </a:solidFill>
              </a:defRPr>
            </a:pPr>
            <a:r>
              <a:t>User clicks line item</a:t>
            </a:r>
          </a:p>
          <a:p>
            <a:pPr>
              <a:defRPr sz="1400">
                <a:solidFill>
                  <a:srgbClr val="FFFFFF"/>
                </a:solidFill>
              </a:defRPr>
            </a:pPr>
            <a:r>
              <a:t>Form appears</a:t>
            </a:r>
          </a:p>
          <a:p>
            <a:pPr>
              <a:defRPr sz="1400">
                <a:solidFill>
                  <a:srgbClr val="FFFFFF"/>
                </a:solidFill>
              </a:defRPr>
            </a:pPr>
            <a:r>
              <a:t>User fills out the boxes</a:t>
            </a:r>
          </a:p>
        </p:txBody>
      </p:sp>
      <p:pic>
        <p:nvPicPr>
          <p:cNvPr id="459" name="Picture Placeholder 2" descr="Picture Placeholder 2"/>
          <p:cNvPicPr>
            <a:picLocks noChangeAspect="1"/>
          </p:cNvPicPr>
          <p:nvPr/>
        </p:nvPicPr>
        <p:blipFill>
          <a:blip r:embed="rId3">
            <a:extLst/>
          </a:blip>
          <a:stretch>
            <a:fillRect/>
          </a:stretch>
        </p:blipFill>
        <p:spPr>
          <a:xfrm>
            <a:off x="5551546" y="598913"/>
            <a:ext cx="5687582" cy="3042856"/>
          </a:xfrm>
          <a:prstGeom prst="rect">
            <a:avLst/>
          </a:prstGeom>
          <a:ln w="12700">
            <a:miter lim="400000"/>
          </a:ln>
        </p:spPr>
      </p:pic>
      <p:sp>
        <p:nvSpPr>
          <p:cNvPr id="460" name="Rectangle 40"/>
          <p:cNvSpPr/>
          <p:nvPr/>
        </p:nvSpPr>
        <p:spPr>
          <a:xfrm>
            <a:off x="10437811" y="0"/>
            <a:ext cx="685801" cy="1143000"/>
          </a:xfrm>
          <a:prstGeom prst="rect">
            <a:avLst/>
          </a:prstGeom>
          <a:solidFill>
            <a:schemeClr val="accent1"/>
          </a:solidFill>
          <a:ln w="12700">
            <a:miter lim="400000"/>
          </a:ln>
          <a:effectLst>
            <a:outerShdw blurRad="38100" dist="17779" dir="5400000" rotWithShape="0">
              <a:srgbClr val="000000">
                <a:alpha val="40000"/>
              </a:srgbClr>
            </a:outerShdw>
          </a:effectLst>
        </p:spPr>
        <p:txBody>
          <a:bodyPr lIns="45719" rIns="45719"/>
          <a:lstStyle/>
          <a:p>
            <a:endParaRPr/>
          </a:p>
        </p:txBody>
      </p:sp>
      <p:pic>
        <p:nvPicPr>
          <p:cNvPr id="461" name="Picture Placeholder 2" descr="Picture Placeholder 2"/>
          <p:cNvPicPr>
            <a:picLocks noChangeAspect="1"/>
          </p:cNvPicPr>
          <p:nvPr/>
        </p:nvPicPr>
        <p:blipFill>
          <a:blip r:embed="rId4">
            <a:extLst/>
          </a:blip>
          <a:stretch>
            <a:fillRect/>
          </a:stretch>
        </p:blipFill>
        <p:spPr>
          <a:xfrm>
            <a:off x="5345955" y="3424044"/>
            <a:ext cx="5985979" cy="3342516"/>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Ion Boardroom">
  <a:themeElements>
    <a:clrScheme name="Ion Boardroom">
      <a:dk1>
        <a:srgbClr val="000000"/>
      </a:dk1>
      <a:lt1>
        <a:srgbClr val="FFFFFF"/>
      </a:lt1>
      <a:dk2>
        <a:srgbClr val="A7A7A7"/>
      </a:dk2>
      <a:lt2>
        <a:srgbClr val="535353"/>
      </a:lt2>
      <a:accent1>
        <a:srgbClr val="4A66AC"/>
      </a:accent1>
      <a:accent2>
        <a:srgbClr val="629DD1"/>
      </a:accent2>
      <a:accent3>
        <a:srgbClr val="297FD5"/>
      </a:accent3>
      <a:accent4>
        <a:srgbClr val="7F8FA9"/>
      </a:accent4>
      <a:accent5>
        <a:srgbClr val="5AA2AE"/>
      </a:accent5>
      <a:accent6>
        <a:srgbClr val="9D90A0"/>
      </a:accent6>
      <a:hlink>
        <a:srgbClr val="0000FF"/>
      </a:hlink>
      <a:folHlink>
        <a:srgbClr val="FF00FF"/>
      </a:folHlink>
    </a:clrScheme>
    <a:fontScheme name="Ion Boardroom">
      <a:majorFont>
        <a:latin typeface="Helvetica"/>
        <a:ea typeface="Helvetica"/>
        <a:cs typeface="Helvetica"/>
      </a:majorFont>
      <a:minorFont>
        <a:latin typeface="Calibri"/>
        <a:ea typeface="Calibri"/>
        <a:cs typeface="Calibri"/>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17779" dir="5400000" rotWithShape="0">
              <a:srgbClr val="000000">
                <a:alpha val="40000"/>
              </a:srgbClr>
            </a:outerShdw>
          </a:effectLst>
        </a:effectStyle>
        <a:effectStyle>
          <a:effectLst>
            <a:outerShdw blurRad="38100" dist="17779" dir="5400000" rotWithShape="0">
              <a:srgbClr val="000000">
                <a:alpha val="4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38100" dist="17779" dir="5400000" rotWithShape="0">
            <a:srgbClr val="000000">
              <a:alpha val="4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on Boardroom">
  <a:themeElements>
    <a:clrScheme name="Ion Boardroom">
      <a:dk1>
        <a:srgbClr val="000000"/>
      </a:dk1>
      <a:lt1>
        <a:srgbClr val="FFFFFF"/>
      </a:lt1>
      <a:dk2>
        <a:srgbClr val="A7A7A7"/>
      </a:dk2>
      <a:lt2>
        <a:srgbClr val="535353"/>
      </a:lt2>
      <a:accent1>
        <a:srgbClr val="4A66AC"/>
      </a:accent1>
      <a:accent2>
        <a:srgbClr val="629DD1"/>
      </a:accent2>
      <a:accent3>
        <a:srgbClr val="297FD5"/>
      </a:accent3>
      <a:accent4>
        <a:srgbClr val="7F8FA9"/>
      </a:accent4>
      <a:accent5>
        <a:srgbClr val="5AA2AE"/>
      </a:accent5>
      <a:accent6>
        <a:srgbClr val="9D90A0"/>
      </a:accent6>
      <a:hlink>
        <a:srgbClr val="0000FF"/>
      </a:hlink>
      <a:folHlink>
        <a:srgbClr val="FF00FF"/>
      </a:folHlink>
    </a:clrScheme>
    <a:fontScheme name="Ion Boardroom">
      <a:majorFont>
        <a:latin typeface="Helvetica"/>
        <a:ea typeface="Helvetica"/>
        <a:cs typeface="Helvetica"/>
      </a:majorFont>
      <a:minorFont>
        <a:latin typeface="Calibri"/>
        <a:ea typeface="Calibri"/>
        <a:cs typeface="Calibri"/>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17779" dir="5400000" rotWithShape="0">
              <a:srgbClr val="000000">
                <a:alpha val="40000"/>
              </a:srgbClr>
            </a:outerShdw>
          </a:effectLst>
        </a:effectStyle>
        <a:effectStyle>
          <a:effectLst>
            <a:outerShdw blurRad="38100" dist="17779" dir="5400000" rotWithShape="0">
              <a:srgbClr val="000000">
                <a:alpha val="4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38100" dist="17779" dir="5400000" rotWithShape="0">
            <a:srgbClr val="000000">
              <a:alpha val="4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TotalTime>
  <Words>392</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Ion Boardroom</vt:lpstr>
      <vt:lpstr>SocialQs Social cues for social misfits</vt:lpstr>
      <vt:lpstr>Are you a Social Misfit?  Do you struggle with remembering important dates?  Do you find time slipping by and realize you haven’t reached out to your family or friends in months?  Have you ever picked up the phone to call someone and had a moment of panic realizing you have no idea what to say or you forgot their significant others name?   If you answered yes to any of these questions, this is the site for you! </vt:lpstr>
      <vt:lpstr>Why Social Q’s?</vt:lpstr>
      <vt:lpstr>What is Social Q’s?</vt:lpstr>
      <vt:lpstr>About SocialQs  SocialQs for Social Misfits</vt:lpstr>
      <vt:lpstr>HomePage</vt:lpstr>
      <vt:lpstr>Connections</vt:lpstr>
      <vt:lpstr>New Connection</vt:lpstr>
      <vt:lpstr>Cues</vt:lpstr>
      <vt:lpstr>Timeline</vt:lpstr>
      <vt:lpstr>Initial Roles</vt:lpstr>
      <vt:lpstr>Timeline</vt:lpstr>
      <vt:lpstr>Project Board</vt:lpstr>
      <vt:lpstr>Technology Stack</vt:lpstr>
      <vt:lpstr>MVC Pattern – Round Trip Call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SocialQs Social cues for social misfits</dc:title>
  <dc:creator>Mike Galarneau</dc:creator>
  <cp:lastModifiedBy>Mike Galarneau</cp:lastModifiedBy>
  <cp:revision>7</cp:revision>
  <dcterms:modified xsi:type="dcterms:W3CDTF">2019-02-23T01:15:28Z</dcterms:modified>
</cp:coreProperties>
</file>