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388" r:id="rId2"/>
    <p:sldId id="387" r:id="rId3"/>
    <p:sldId id="359" r:id="rId4"/>
    <p:sldId id="361" r:id="rId5"/>
    <p:sldId id="368" r:id="rId6"/>
    <p:sldId id="364" r:id="rId7"/>
    <p:sldId id="365" r:id="rId8"/>
    <p:sldId id="369" r:id="rId9"/>
    <p:sldId id="371" r:id="rId10"/>
    <p:sldId id="370" r:id="rId11"/>
    <p:sldId id="372" r:id="rId12"/>
    <p:sldId id="374" r:id="rId13"/>
    <p:sldId id="375" r:id="rId14"/>
    <p:sldId id="376" r:id="rId15"/>
    <p:sldId id="377" r:id="rId16"/>
    <p:sldId id="379" r:id="rId17"/>
    <p:sldId id="380" r:id="rId18"/>
    <p:sldId id="381" r:id="rId19"/>
    <p:sldId id="382" r:id="rId20"/>
    <p:sldId id="384" r:id="rId21"/>
    <p:sldId id="385" r:id="rId22"/>
    <p:sldId id="386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B35"/>
    <a:srgbClr val="1E4B87"/>
    <a:srgbClr val="BF5700"/>
    <a:srgbClr val="FF8200"/>
    <a:srgbClr val="1B306B"/>
    <a:srgbClr val="262626"/>
    <a:srgbClr val="FFCC00"/>
    <a:srgbClr val="F8F8F8"/>
    <a:srgbClr val="EEECE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7" autoAdjust="0"/>
    <p:restoredTop sz="84310" autoAdjust="0"/>
  </p:normalViewPr>
  <p:slideViewPr>
    <p:cSldViewPr>
      <p:cViewPr varScale="1">
        <p:scale>
          <a:sx n="108" d="100"/>
          <a:sy n="108" d="100"/>
        </p:scale>
        <p:origin x="1374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54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7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31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5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3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0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2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6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8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9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3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13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>
      <p:ext uri="{BB962C8B-B14F-4D97-AF65-F5344CB8AC3E}">
        <p14:creationId xmlns:p14="http://schemas.microsoft.com/office/powerpoint/2010/main" val="28109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D1B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45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7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9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134864"/>
            <a:ext cx="83411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React/Databases review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Checkpoint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Homework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Project intro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Group formation/brainstorming</a:t>
            </a:r>
          </a:p>
        </p:txBody>
      </p:sp>
    </p:spTree>
    <p:extLst>
      <p:ext uri="{BB962C8B-B14F-4D97-AF65-F5344CB8AC3E}">
        <p14:creationId xmlns:p14="http://schemas.microsoft.com/office/powerpoint/2010/main" val="6350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2819400"/>
            <a:ext cx="8341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latin typeface="Arial" panose="020B0604020202020204" pitchFamily="34" charset="0"/>
                <a:cs typeface="Arial" panose="020B0604020202020204" pitchFamily="34" charset="0"/>
              </a:rPr>
              <a:t>Prove yourself.</a:t>
            </a:r>
            <a:endParaRPr lang="en-US" sz="48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Your Challenge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314" y="1080756"/>
            <a:ext cx="83411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 to work on this.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ALL the skills you need.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a team of skilled developers. </a:t>
            </a:r>
          </a:p>
          <a:p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You have experts willing to help.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5169138"/>
            <a:ext cx="7072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No excuses. Time to prove yourself.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7" y="5105400"/>
            <a:ext cx="8062663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21367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whatever you build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have utility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market or real-world research that evidences your idea has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REAL value to people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have done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research on other web / mobile applications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your domain.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put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 time and thought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into this.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report problems you are facing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along the way.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utilize some form of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 management system.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 expect you to </a:t>
            </a:r>
            <a:r>
              <a:rPr lang="en-US" sz="2000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dig deep into documentation and external resources </a:t>
            </a:r>
            <a:r>
              <a:rPr lang="en-US" sz="20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to learn what you need. </a:t>
            </a:r>
          </a:p>
        </p:txBody>
      </p:sp>
    </p:spTree>
    <p:extLst>
      <p:ext uri="{BB962C8B-B14F-4D97-AF65-F5344CB8AC3E}">
        <p14:creationId xmlns:p14="http://schemas.microsoft.com/office/powerpoint/2010/main" val="994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14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762000"/>
            <a:ext cx="873034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ReactJS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in </a:t>
            </a:r>
            <a:r>
              <a:rPr lang="en-US" sz="1600" b="1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some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way (even if minimal)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or MongoDB Database with a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 Mongoose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sz="1600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two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libraries, packages, or technologies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allow for or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involve the authentication of users 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some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6080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907265"/>
            <a:ext cx="8341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be required to submit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Project Deliverables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will be due each Saturday leading up to Presentation 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 #1 (February 23)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Plan, Design, and Research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 #2 (March 2)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Ready MVP (Working App!), Mini-Presentation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Deliverable #3 (March 9)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Polish, Functionality Push, Final Plan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Final Presentation (March 18)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Time!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#1</a:t>
            </a:r>
          </a:p>
        </p:txBody>
      </p:sp>
    </p:spTree>
    <p:extLst>
      <p:ext uri="{BB962C8B-B14F-4D97-AF65-F5344CB8AC3E}">
        <p14:creationId xmlns:p14="http://schemas.microsoft.com/office/powerpoint/2010/main" val="11373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Deliverable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83411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By February 23 you must submit a detailed plan of action for your project.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plan, you will include: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overview of the intended application and WHY you feel it’s valuable.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DETAILED screen-by-screen design layouts with annotations describing all UI/UX components and all data relevant to the screen.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breakdown of roles by group member.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schedule for completion of various tasks.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screenshot of your Jira, Trello, or Project Management Board that shows breakdown of tasks – assigned to group members with a schedule.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2C76-0522-E142-B355-E44B380D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Project!!!!</a:t>
            </a:r>
          </a:p>
        </p:txBody>
      </p:sp>
    </p:spTree>
    <p:extLst>
      <p:ext uri="{BB962C8B-B14F-4D97-AF65-F5344CB8AC3E}">
        <p14:creationId xmlns:p14="http://schemas.microsoft.com/office/powerpoint/2010/main" val="14598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-5871" y="0"/>
            <a:ext cx="9144000" cy="6538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F:\Dropbox\PhD Work\Other Documents\Mobisoft Clinical Trial\Complete Scree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0673"/>
            <a:ext cx="4027522" cy="562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19600" y="9906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Screen Map</a:t>
            </a:r>
          </a:p>
          <a:p>
            <a:r>
              <a:rPr lang="en-US" dirty="0"/>
              <a:t>This is intended to show you the order in which users would see screens. The three branches correlates with the three button options from the main menu.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UI/UX Flow</a:t>
            </a:r>
          </a:p>
        </p:txBody>
      </p:sp>
    </p:spTree>
    <p:extLst>
      <p:ext uri="{BB962C8B-B14F-4D97-AF65-F5344CB8AC3E}">
        <p14:creationId xmlns:p14="http://schemas.microsoft.com/office/powerpoint/2010/main" val="30511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 Data Flow</a:t>
            </a:r>
          </a:p>
        </p:txBody>
      </p:sp>
      <p:pic>
        <p:nvPicPr>
          <p:cNvPr id="4" name="Picture 2" descr="C:\Users\ahaque89\Downloads\App Process Flow (User) - New P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/>
          <a:stretch/>
        </p:blipFill>
        <p:spPr bwMode="auto">
          <a:xfrm>
            <a:off x="824345" y="990601"/>
            <a:ext cx="7252855" cy="52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513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djbooth.net/pics-tracks/skewby-wealmostthe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8200"/>
            <a:ext cx="9149871" cy="91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6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53854"/>
          </a:xfrm>
        </p:spPr>
        <p:txBody>
          <a:bodyPr>
            <a:normAutofit/>
          </a:bodyPr>
          <a:lstStyle/>
          <a:p>
            <a:r>
              <a:rPr lang="en-US" dirty="0"/>
              <a:t>Look at all you have learned!</a:t>
            </a:r>
          </a:p>
        </p:txBody>
      </p:sp>
      <p:sp>
        <p:nvSpPr>
          <p:cNvPr id="36" name="Shape 70"/>
          <p:cNvSpPr txBox="1">
            <a:spLocks/>
          </p:cNvSpPr>
          <p:nvPr/>
        </p:nvSpPr>
        <p:spPr>
          <a:xfrm>
            <a:off x="0" y="1041306"/>
            <a:ext cx="3079750" cy="202606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CSS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React</a:t>
            </a:r>
          </a:p>
        </p:txBody>
      </p:sp>
      <p:sp>
        <p:nvSpPr>
          <p:cNvPr id="37" name="Shape 70"/>
          <p:cNvSpPr txBox="1">
            <a:spLocks/>
          </p:cNvSpPr>
          <p:nvPr/>
        </p:nvSpPr>
        <p:spPr>
          <a:xfrm>
            <a:off x="3133426" y="1243420"/>
            <a:ext cx="1920875" cy="135478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Heroku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8" name="Shape 70"/>
          <p:cNvSpPr txBox="1">
            <a:spLocks/>
          </p:cNvSpPr>
          <p:nvPr/>
        </p:nvSpPr>
        <p:spPr>
          <a:xfrm>
            <a:off x="0" y="3581400"/>
            <a:ext cx="3962401" cy="182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APIs (Consuming)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AJAX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Real Time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Cloud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 </a:t>
            </a: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via </a:t>
            </a: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Firebase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Shape 70"/>
          <p:cNvSpPr txBox="1">
            <a:spLocks/>
          </p:cNvSpPr>
          <p:nvPr/>
        </p:nvSpPr>
        <p:spPr>
          <a:xfrm>
            <a:off x="5710546" y="1948698"/>
            <a:ext cx="3841750" cy="27432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Handlebars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Node.js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Express.js</a:t>
            </a: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Creating APIs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MVC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Cheerio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scraping</a:t>
            </a:r>
          </a:p>
          <a:p>
            <a:pPr marL="685800" indent="-457200">
              <a:spcBef>
                <a:spcPts val="0"/>
              </a:spcBef>
            </a:pPr>
            <a:r>
              <a:rPr lang="en-US" sz="20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Sequelize</a:t>
            </a:r>
            <a:endParaRPr lang="en-US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Mongoose</a:t>
            </a:r>
          </a:p>
        </p:txBody>
      </p:sp>
      <p:sp>
        <p:nvSpPr>
          <p:cNvPr id="40" name="Shape 70"/>
          <p:cNvSpPr txBox="1">
            <a:spLocks/>
          </p:cNvSpPr>
          <p:nvPr/>
        </p:nvSpPr>
        <p:spPr>
          <a:xfrm>
            <a:off x="3220852" y="3082280"/>
            <a:ext cx="2130158" cy="90166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MySQL</a:t>
            </a:r>
          </a:p>
          <a:p>
            <a:pPr marL="685800" indent="-457200">
              <a:spcBef>
                <a:spcPts val="0"/>
              </a:spcBef>
            </a:pPr>
            <a:r>
              <a:rPr lang="en" sz="20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MongoDB</a:t>
            </a:r>
          </a:p>
        </p:txBody>
      </p:sp>
      <p:sp>
        <p:nvSpPr>
          <p:cNvPr id="42" name="Shape 70"/>
          <p:cNvSpPr txBox="1">
            <a:spLocks/>
          </p:cNvSpPr>
          <p:nvPr/>
        </p:nvSpPr>
        <p:spPr>
          <a:xfrm>
            <a:off x="464904" y="3175909"/>
            <a:ext cx="230505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Interaction</a:t>
            </a:r>
          </a:p>
        </p:txBody>
      </p:sp>
      <p:sp>
        <p:nvSpPr>
          <p:cNvPr id="43" name="Shape 70"/>
          <p:cNvSpPr txBox="1">
            <a:spLocks/>
          </p:cNvSpPr>
          <p:nvPr/>
        </p:nvSpPr>
        <p:spPr>
          <a:xfrm>
            <a:off x="3662933" y="2721652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6" name="Shape 70"/>
          <p:cNvSpPr txBox="1">
            <a:spLocks/>
          </p:cNvSpPr>
          <p:nvPr/>
        </p:nvSpPr>
        <p:spPr>
          <a:xfrm>
            <a:off x="1676400" y="5867400"/>
            <a:ext cx="1773681" cy="388803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sz="20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" name="Shape 70"/>
          <p:cNvSpPr txBox="1">
            <a:spLocks/>
          </p:cNvSpPr>
          <p:nvPr/>
        </p:nvSpPr>
        <p:spPr>
          <a:xfrm>
            <a:off x="439688" y="634823"/>
            <a:ext cx="2181003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Browser</a:t>
            </a:r>
          </a:p>
        </p:txBody>
      </p:sp>
      <p:sp>
        <p:nvSpPr>
          <p:cNvPr id="48" name="Shape 70"/>
          <p:cNvSpPr txBox="1">
            <a:spLocks/>
          </p:cNvSpPr>
          <p:nvPr/>
        </p:nvSpPr>
        <p:spPr>
          <a:xfrm>
            <a:off x="3592484" y="849794"/>
            <a:ext cx="1905000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 Tools</a:t>
            </a:r>
          </a:p>
        </p:txBody>
      </p:sp>
      <p:sp>
        <p:nvSpPr>
          <p:cNvPr id="49" name="Shape 70"/>
          <p:cNvSpPr txBox="1">
            <a:spLocks/>
          </p:cNvSpPr>
          <p:nvPr/>
        </p:nvSpPr>
        <p:spPr>
          <a:xfrm>
            <a:off x="5869933" y="1480202"/>
            <a:ext cx="3522975" cy="451282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Server Side</a:t>
            </a:r>
            <a:endParaRPr lang="en" sz="20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Never Stop Learning! </a:t>
            </a:r>
          </a:p>
        </p:txBody>
      </p:sp>
      <p:pic>
        <p:nvPicPr>
          <p:cNvPr id="4" name="Picture 2" descr="https://img0.etsystatic.com/057/1/7251054/il_570xN.752397704_h7k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733800" cy="483428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1083466"/>
            <a:ext cx="4648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key to hireability and relevance is to constantly be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field is always changing and there is never a point where you can call it quits.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Stick with it! It’s a </a:t>
            </a: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craft</a:t>
            </a: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you continue to hone with time.</a:t>
            </a:r>
          </a:p>
        </p:txBody>
      </p:sp>
    </p:spTree>
    <p:extLst>
      <p:ext uri="{BB962C8B-B14F-4D97-AF65-F5344CB8AC3E}">
        <p14:creationId xmlns:p14="http://schemas.microsoft.com/office/powerpoint/2010/main" val="3568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2425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610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Remaining Topics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JavaScript testing!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Computer Science Algorithms</a:t>
            </a:r>
          </a:p>
          <a:p>
            <a:pPr lvl="1"/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Job Workshops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Demo Day!!!!</a:t>
            </a:r>
          </a:p>
        </p:txBody>
      </p:sp>
    </p:spTree>
    <p:extLst>
      <p:ext uri="{BB962C8B-B14F-4D97-AF65-F5344CB8AC3E}">
        <p14:creationId xmlns:p14="http://schemas.microsoft.com/office/powerpoint/2010/main" val="12062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79786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4038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13301</TotalTime>
  <Words>653</Words>
  <Application>Microsoft Office PowerPoint</Application>
  <PresentationFormat>On-screen Show (4:3)</PresentationFormat>
  <Paragraphs>163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Unbranded</vt:lpstr>
      <vt:lpstr>PowerPoint Presentation</vt:lpstr>
      <vt:lpstr>Final Project!!!!</vt:lpstr>
      <vt:lpstr>PowerPoint Presentation</vt:lpstr>
      <vt:lpstr>Look at all you have learned!</vt:lpstr>
      <vt:lpstr>PowerPoint Presentation</vt:lpstr>
      <vt:lpstr>Admin Items</vt:lpstr>
      <vt:lpstr>What’s Left</vt:lpstr>
      <vt:lpstr>Final Projects</vt:lpstr>
      <vt:lpstr>Your Challenge</vt:lpstr>
      <vt:lpstr>PowerPoint Presentation</vt:lpstr>
      <vt:lpstr>PowerPoint Presentation</vt:lpstr>
      <vt:lpstr>Expectations</vt:lpstr>
      <vt:lpstr>PowerPoint Presentation</vt:lpstr>
      <vt:lpstr>Requirements</vt:lpstr>
      <vt:lpstr>PowerPoint Presentation</vt:lpstr>
      <vt:lpstr>Deliverables</vt:lpstr>
      <vt:lpstr>PowerPoint Presentation</vt:lpstr>
      <vt:lpstr>Deliverable #1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Mike Galarneau</cp:lastModifiedBy>
  <cp:revision>1446</cp:revision>
  <cp:lastPrinted>2016-01-30T16:23:56Z</cp:lastPrinted>
  <dcterms:created xsi:type="dcterms:W3CDTF">2015-01-20T17:19:00Z</dcterms:created>
  <dcterms:modified xsi:type="dcterms:W3CDTF">2019-02-20T14:33:41Z</dcterms:modified>
</cp:coreProperties>
</file>