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49" r:id="rId5"/>
    <p:sldId id="294" r:id="rId6"/>
    <p:sldId id="295" r:id="rId7"/>
    <p:sldId id="350" r:id="rId8"/>
    <p:sldId id="351" r:id="rId9"/>
    <p:sldId id="352" r:id="rId10"/>
    <p:sldId id="353" r:id="rId11"/>
    <p:sldId id="297" r:id="rId12"/>
    <p:sldId id="354" r:id="rId13"/>
    <p:sldId id="355" r:id="rId14"/>
    <p:sldId id="356" r:id="rId15"/>
    <p:sldId id="357" r:id="rId16"/>
    <p:sldId id="358" r:id="rId17"/>
    <p:sldId id="359" r:id="rId18"/>
    <p:sldId id="3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A75"/>
    <a:srgbClr val="2B6F91"/>
    <a:srgbClr val="EDCC58"/>
    <a:srgbClr val="FF7AB2"/>
    <a:srgbClr val="3BA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" y="173"/>
      </p:cViewPr>
      <p:guideLst>
        <p:guide orient="horz" pos="21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A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500564" y="-466"/>
            <a:ext cx="7683500" cy="6858466"/>
            <a:chOff x="5900738" y="525463"/>
            <a:chExt cx="6283325" cy="5608638"/>
          </a:xfrm>
        </p:grpSpPr>
        <p:sp>
          <p:nvSpPr>
            <p:cNvPr id="11" name="Freeform 7"/>
            <p:cNvSpPr/>
            <p:nvPr/>
          </p:nvSpPr>
          <p:spPr bwMode="auto">
            <a:xfrm>
              <a:off x="6761163" y="2192338"/>
              <a:ext cx="655638" cy="311150"/>
            </a:xfrm>
            <a:custGeom>
              <a:avLst/>
              <a:gdLst>
                <a:gd name="T0" fmla="*/ 234 w 234"/>
                <a:gd name="T1" fmla="*/ 55 h 111"/>
                <a:gd name="T2" fmla="*/ 179 w 234"/>
                <a:gd name="T3" fmla="*/ 0 h 111"/>
                <a:gd name="T4" fmla="*/ 55 w 234"/>
                <a:gd name="T5" fmla="*/ 0 h 111"/>
                <a:gd name="T6" fmla="*/ 0 w 234"/>
                <a:gd name="T7" fmla="*/ 55 h 111"/>
                <a:gd name="T8" fmla="*/ 55 w 234"/>
                <a:gd name="T9" fmla="*/ 111 h 111"/>
                <a:gd name="T10" fmla="*/ 179 w 234"/>
                <a:gd name="T11" fmla="*/ 111 h 111"/>
                <a:gd name="T12" fmla="*/ 234 w 234"/>
                <a:gd name="T13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11">
                  <a:moveTo>
                    <a:pt x="234" y="55"/>
                  </a:moveTo>
                  <a:cubicBezTo>
                    <a:pt x="234" y="25"/>
                    <a:pt x="209" y="0"/>
                    <a:pt x="1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5"/>
                    <a:pt x="0" y="55"/>
                  </a:cubicBezTo>
                  <a:cubicBezTo>
                    <a:pt x="0" y="86"/>
                    <a:pt x="24" y="111"/>
                    <a:pt x="55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209" y="111"/>
                    <a:pt x="234" y="86"/>
                    <a:pt x="234" y="5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0139363" y="1568450"/>
              <a:ext cx="433388" cy="311150"/>
            </a:xfrm>
            <a:custGeom>
              <a:avLst/>
              <a:gdLst>
                <a:gd name="T0" fmla="*/ 100 w 155"/>
                <a:gd name="T1" fmla="*/ 0 h 111"/>
                <a:gd name="T2" fmla="*/ 55 w 155"/>
                <a:gd name="T3" fmla="*/ 0 h 111"/>
                <a:gd name="T4" fmla="*/ 0 w 155"/>
                <a:gd name="T5" fmla="*/ 56 h 111"/>
                <a:gd name="T6" fmla="*/ 0 w 155"/>
                <a:gd name="T7" fmla="*/ 56 h 111"/>
                <a:gd name="T8" fmla="*/ 55 w 155"/>
                <a:gd name="T9" fmla="*/ 111 h 111"/>
                <a:gd name="T10" fmla="*/ 100 w 155"/>
                <a:gd name="T11" fmla="*/ 111 h 111"/>
                <a:gd name="T12" fmla="*/ 155 w 155"/>
                <a:gd name="T13" fmla="*/ 56 h 111"/>
                <a:gd name="T14" fmla="*/ 155 w 155"/>
                <a:gd name="T15" fmla="*/ 56 h 111"/>
                <a:gd name="T16" fmla="*/ 100 w 155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11">
                  <a:moveTo>
                    <a:pt x="10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30" y="111"/>
                    <a:pt x="155" y="86"/>
                    <a:pt x="155" y="56"/>
                  </a:cubicBezTo>
                  <a:cubicBezTo>
                    <a:pt x="155" y="56"/>
                    <a:pt x="155" y="56"/>
                    <a:pt x="155" y="56"/>
                  </a:cubicBezTo>
                  <a:cubicBezTo>
                    <a:pt x="155" y="25"/>
                    <a:pt x="130" y="0"/>
                    <a:pt x="100" y="0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10366375" y="2814638"/>
              <a:ext cx="349250" cy="307975"/>
            </a:xfrm>
            <a:custGeom>
              <a:avLst/>
              <a:gdLst>
                <a:gd name="T0" fmla="*/ 55 w 125"/>
                <a:gd name="T1" fmla="*/ 0 h 110"/>
                <a:gd name="T2" fmla="*/ 0 w 125"/>
                <a:gd name="T3" fmla="*/ 55 h 110"/>
                <a:gd name="T4" fmla="*/ 55 w 125"/>
                <a:gd name="T5" fmla="*/ 110 h 110"/>
                <a:gd name="T6" fmla="*/ 69 w 125"/>
                <a:gd name="T7" fmla="*/ 110 h 110"/>
                <a:gd name="T8" fmla="*/ 125 w 125"/>
                <a:gd name="T9" fmla="*/ 55 h 110"/>
                <a:gd name="T10" fmla="*/ 69 w 125"/>
                <a:gd name="T11" fmla="*/ 0 h 110"/>
                <a:gd name="T12" fmla="*/ 55 w 12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10">
                  <a:moveTo>
                    <a:pt x="55" y="0"/>
                  </a:move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100" y="110"/>
                    <a:pt x="125" y="85"/>
                    <a:pt x="125" y="55"/>
                  </a:cubicBezTo>
                  <a:cubicBezTo>
                    <a:pt x="125" y="24"/>
                    <a:pt x="100" y="0"/>
                    <a:pt x="69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5900738" y="525463"/>
              <a:ext cx="4378325" cy="3219450"/>
            </a:xfrm>
            <a:custGeom>
              <a:avLst/>
              <a:gdLst>
                <a:gd name="T0" fmla="*/ 286 w 1563"/>
                <a:gd name="T1" fmla="*/ 95 h 1148"/>
                <a:gd name="T2" fmla="*/ 193 w 1563"/>
                <a:gd name="T3" fmla="*/ 150 h 1148"/>
                <a:gd name="T4" fmla="*/ 193 w 1563"/>
                <a:gd name="T5" fmla="*/ 261 h 1148"/>
                <a:gd name="T6" fmla="*/ 435 w 1563"/>
                <a:gd name="T7" fmla="*/ 317 h 1148"/>
                <a:gd name="T8" fmla="*/ 380 w 1563"/>
                <a:gd name="T9" fmla="*/ 372 h 1148"/>
                <a:gd name="T10" fmla="*/ 317 w 1563"/>
                <a:gd name="T11" fmla="*/ 428 h 1148"/>
                <a:gd name="T12" fmla="*/ 372 w 1563"/>
                <a:gd name="T13" fmla="*/ 483 h 1148"/>
                <a:gd name="T14" fmla="*/ 714 w 1563"/>
                <a:gd name="T15" fmla="*/ 538 h 1148"/>
                <a:gd name="T16" fmla="*/ 651 w 1563"/>
                <a:gd name="T17" fmla="*/ 594 h 1148"/>
                <a:gd name="T18" fmla="*/ 651 w 1563"/>
                <a:gd name="T19" fmla="*/ 705 h 1148"/>
                <a:gd name="T20" fmla="*/ 718 w 1563"/>
                <a:gd name="T21" fmla="*/ 760 h 1148"/>
                <a:gd name="T22" fmla="*/ 578 w 1563"/>
                <a:gd name="T23" fmla="*/ 816 h 1148"/>
                <a:gd name="T24" fmla="*/ 578 w 1563"/>
                <a:gd name="T25" fmla="*/ 926 h 1148"/>
                <a:gd name="T26" fmla="*/ 639 w 1563"/>
                <a:gd name="T27" fmla="*/ 982 h 1148"/>
                <a:gd name="T28" fmla="*/ 584 w 1563"/>
                <a:gd name="T29" fmla="*/ 1037 h 1148"/>
                <a:gd name="T30" fmla="*/ 386 w 1563"/>
                <a:gd name="T31" fmla="*/ 1093 h 1148"/>
                <a:gd name="T32" fmla="*/ 914 w 1563"/>
                <a:gd name="T33" fmla="*/ 1148 h 1148"/>
                <a:gd name="T34" fmla="*/ 914 w 1563"/>
                <a:gd name="T35" fmla="*/ 1037 h 1148"/>
                <a:gd name="T36" fmla="*/ 853 w 1563"/>
                <a:gd name="T37" fmla="*/ 982 h 1148"/>
                <a:gd name="T38" fmla="*/ 908 w 1563"/>
                <a:gd name="T39" fmla="*/ 926 h 1148"/>
                <a:gd name="T40" fmla="*/ 1171 w 1563"/>
                <a:gd name="T41" fmla="*/ 982 h 1148"/>
                <a:gd name="T42" fmla="*/ 1116 w 1563"/>
                <a:gd name="T43" fmla="*/ 1037 h 1148"/>
                <a:gd name="T44" fmla="*/ 1052 w 1563"/>
                <a:gd name="T45" fmla="*/ 1093 h 1148"/>
                <a:gd name="T46" fmla="*/ 1507 w 1563"/>
                <a:gd name="T47" fmla="*/ 1148 h 1148"/>
                <a:gd name="T48" fmla="*/ 1507 w 1563"/>
                <a:gd name="T49" fmla="*/ 1037 h 1148"/>
                <a:gd name="T50" fmla="*/ 1433 w 1563"/>
                <a:gd name="T51" fmla="*/ 982 h 1148"/>
                <a:gd name="T52" fmla="*/ 1488 w 1563"/>
                <a:gd name="T53" fmla="*/ 926 h 1148"/>
                <a:gd name="T54" fmla="*/ 1544 w 1563"/>
                <a:gd name="T55" fmla="*/ 871 h 1148"/>
                <a:gd name="T56" fmla="*/ 1158 w 1563"/>
                <a:gd name="T57" fmla="*/ 816 h 1148"/>
                <a:gd name="T58" fmla="*/ 1158 w 1563"/>
                <a:gd name="T59" fmla="*/ 705 h 1148"/>
                <a:gd name="T60" fmla="*/ 1331 w 1563"/>
                <a:gd name="T61" fmla="*/ 649 h 1148"/>
                <a:gd name="T62" fmla="*/ 1223 w 1563"/>
                <a:gd name="T63" fmla="*/ 594 h 1148"/>
                <a:gd name="T64" fmla="*/ 1223 w 1563"/>
                <a:gd name="T65" fmla="*/ 483 h 1148"/>
                <a:gd name="T66" fmla="*/ 1391 w 1563"/>
                <a:gd name="T67" fmla="*/ 428 h 1148"/>
                <a:gd name="T68" fmla="*/ 1335 w 1563"/>
                <a:gd name="T69" fmla="*/ 372 h 1148"/>
                <a:gd name="T70" fmla="*/ 1252 w 1563"/>
                <a:gd name="T71" fmla="*/ 317 h 1148"/>
                <a:gd name="T72" fmla="*/ 1308 w 1563"/>
                <a:gd name="T73" fmla="*/ 261 h 1148"/>
                <a:gd name="T74" fmla="*/ 1385 w 1563"/>
                <a:gd name="T75" fmla="*/ 206 h 1148"/>
                <a:gd name="T76" fmla="*/ 1308 w 1563"/>
                <a:gd name="T77" fmla="*/ 150 h 1148"/>
                <a:gd name="T78" fmla="*/ 1252 w 1563"/>
                <a:gd name="T79" fmla="*/ 95 h 1148"/>
                <a:gd name="T80" fmla="*/ 1489 w 1563"/>
                <a:gd name="T81" fmla="*/ 40 h 1148"/>
                <a:gd name="T82" fmla="*/ 0 w 1563"/>
                <a:gd name="T83" fmla="*/ 0 h 1148"/>
                <a:gd name="T84" fmla="*/ 227 w 1563"/>
                <a:gd name="T85" fmla="*/ 40 h 1148"/>
                <a:gd name="T86" fmla="*/ 1033 w 1563"/>
                <a:gd name="T87" fmla="*/ 594 h 1148"/>
                <a:gd name="T88" fmla="*/ 927 w 1563"/>
                <a:gd name="T89" fmla="*/ 538 h 1148"/>
                <a:gd name="T90" fmla="*/ 1033 w 1563"/>
                <a:gd name="T91" fmla="*/ 483 h 1148"/>
                <a:gd name="T92" fmla="*/ 1033 w 1563"/>
                <a:gd name="T93" fmla="*/ 594 h 1148"/>
                <a:gd name="T94" fmla="*/ 782 w 1563"/>
                <a:gd name="T95" fmla="*/ 40 h 1148"/>
                <a:gd name="T96" fmla="*/ 1156 w 1563"/>
                <a:gd name="T97" fmla="*/ 95 h 1148"/>
                <a:gd name="T98" fmla="*/ 1100 w 1563"/>
                <a:gd name="T99" fmla="*/ 150 h 1148"/>
                <a:gd name="T100" fmla="*/ 1039 w 1563"/>
                <a:gd name="T101" fmla="*/ 206 h 1148"/>
                <a:gd name="T102" fmla="*/ 1100 w 1563"/>
                <a:gd name="T103" fmla="*/ 261 h 1148"/>
                <a:gd name="T104" fmla="*/ 1156 w 1563"/>
                <a:gd name="T105" fmla="*/ 317 h 1148"/>
                <a:gd name="T106" fmla="*/ 941 w 1563"/>
                <a:gd name="T107" fmla="*/ 372 h 1148"/>
                <a:gd name="T108" fmla="*/ 885 w 1563"/>
                <a:gd name="T109" fmla="*/ 317 h 1148"/>
                <a:gd name="T110" fmla="*/ 949 w 1563"/>
                <a:gd name="T111" fmla="*/ 261 h 1148"/>
                <a:gd name="T112" fmla="*/ 949 w 1563"/>
                <a:gd name="T113" fmla="*/ 150 h 1148"/>
                <a:gd name="T114" fmla="*/ 731 w 1563"/>
                <a:gd name="T115" fmla="*/ 95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3" h="1148">
                  <a:moveTo>
                    <a:pt x="286" y="95"/>
                  </a:moveTo>
                  <a:cubicBezTo>
                    <a:pt x="286" y="95"/>
                    <a:pt x="286" y="95"/>
                    <a:pt x="286" y="95"/>
                  </a:cubicBezTo>
                  <a:cubicBezTo>
                    <a:pt x="286" y="126"/>
                    <a:pt x="253" y="150"/>
                    <a:pt x="223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62" y="150"/>
                    <a:pt x="138" y="175"/>
                    <a:pt x="138" y="206"/>
                  </a:cubicBezTo>
                  <a:cubicBezTo>
                    <a:pt x="138" y="236"/>
                    <a:pt x="162" y="261"/>
                    <a:pt x="193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411" y="261"/>
                    <a:pt x="435" y="286"/>
                    <a:pt x="435" y="317"/>
                  </a:cubicBezTo>
                  <a:cubicBezTo>
                    <a:pt x="435" y="317"/>
                    <a:pt x="435" y="317"/>
                    <a:pt x="435" y="317"/>
                  </a:cubicBezTo>
                  <a:cubicBezTo>
                    <a:pt x="435" y="347"/>
                    <a:pt x="411" y="372"/>
                    <a:pt x="380" y="372"/>
                  </a:cubicBezTo>
                  <a:cubicBezTo>
                    <a:pt x="372" y="372"/>
                    <a:pt x="372" y="372"/>
                    <a:pt x="372" y="372"/>
                  </a:cubicBezTo>
                  <a:cubicBezTo>
                    <a:pt x="342" y="372"/>
                    <a:pt x="317" y="397"/>
                    <a:pt x="317" y="428"/>
                  </a:cubicBezTo>
                  <a:cubicBezTo>
                    <a:pt x="317" y="428"/>
                    <a:pt x="317" y="428"/>
                    <a:pt x="317" y="428"/>
                  </a:cubicBezTo>
                  <a:cubicBezTo>
                    <a:pt x="317" y="458"/>
                    <a:pt x="342" y="483"/>
                    <a:pt x="372" y="483"/>
                  </a:cubicBezTo>
                  <a:cubicBezTo>
                    <a:pt x="659" y="483"/>
                    <a:pt x="659" y="483"/>
                    <a:pt x="659" y="483"/>
                  </a:cubicBezTo>
                  <a:cubicBezTo>
                    <a:pt x="689" y="483"/>
                    <a:pt x="714" y="508"/>
                    <a:pt x="714" y="538"/>
                  </a:cubicBezTo>
                  <a:cubicBezTo>
                    <a:pt x="714" y="569"/>
                    <a:pt x="689" y="594"/>
                    <a:pt x="659" y="594"/>
                  </a:cubicBezTo>
                  <a:cubicBezTo>
                    <a:pt x="651" y="594"/>
                    <a:pt x="651" y="594"/>
                    <a:pt x="651" y="594"/>
                  </a:cubicBezTo>
                  <a:cubicBezTo>
                    <a:pt x="621" y="594"/>
                    <a:pt x="596" y="619"/>
                    <a:pt x="596" y="649"/>
                  </a:cubicBezTo>
                  <a:cubicBezTo>
                    <a:pt x="596" y="680"/>
                    <a:pt x="621" y="705"/>
                    <a:pt x="651" y="705"/>
                  </a:cubicBezTo>
                  <a:cubicBezTo>
                    <a:pt x="662" y="705"/>
                    <a:pt x="662" y="705"/>
                    <a:pt x="662" y="705"/>
                  </a:cubicBezTo>
                  <a:cubicBezTo>
                    <a:pt x="693" y="705"/>
                    <a:pt x="718" y="730"/>
                    <a:pt x="718" y="760"/>
                  </a:cubicBezTo>
                  <a:cubicBezTo>
                    <a:pt x="718" y="791"/>
                    <a:pt x="693" y="816"/>
                    <a:pt x="662" y="816"/>
                  </a:cubicBezTo>
                  <a:cubicBezTo>
                    <a:pt x="578" y="816"/>
                    <a:pt x="578" y="816"/>
                    <a:pt x="578" y="816"/>
                  </a:cubicBezTo>
                  <a:cubicBezTo>
                    <a:pt x="547" y="816"/>
                    <a:pt x="522" y="840"/>
                    <a:pt x="522" y="871"/>
                  </a:cubicBezTo>
                  <a:cubicBezTo>
                    <a:pt x="522" y="901"/>
                    <a:pt x="547" y="926"/>
                    <a:pt x="578" y="926"/>
                  </a:cubicBezTo>
                  <a:cubicBezTo>
                    <a:pt x="584" y="926"/>
                    <a:pt x="584" y="926"/>
                    <a:pt x="584" y="926"/>
                  </a:cubicBezTo>
                  <a:cubicBezTo>
                    <a:pt x="615" y="926"/>
                    <a:pt x="639" y="951"/>
                    <a:pt x="639" y="982"/>
                  </a:cubicBezTo>
                  <a:cubicBezTo>
                    <a:pt x="639" y="982"/>
                    <a:pt x="639" y="982"/>
                    <a:pt x="639" y="982"/>
                  </a:cubicBezTo>
                  <a:cubicBezTo>
                    <a:pt x="639" y="1012"/>
                    <a:pt x="615" y="1037"/>
                    <a:pt x="584" y="1037"/>
                  </a:cubicBezTo>
                  <a:cubicBezTo>
                    <a:pt x="441" y="1037"/>
                    <a:pt x="441" y="1037"/>
                    <a:pt x="441" y="1037"/>
                  </a:cubicBezTo>
                  <a:cubicBezTo>
                    <a:pt x="411" y="1037"/>
                    <a:pt x="386" y="1062"/>
                    <a:pt x="386" y="1093"/>
                  </a:cubicBezTo>
                  <a:cubicBezTo>
                    <a:pt x="386" y="1123"/>
                    <a:pt x="411" y="1148"/>
                    <a:pt x="441" y="1148"/>
                  </a:cubicBezTo>
                  <a:cubicBezTo>
                    <a:pt x="914" y="1148"/>
                    <a:pt x="914" y="1148"/>
                    <a:pt x="914" y="1148"/>
                  </a:cubicBezTo>
                  <a:cubicBezTo>
                    <a:pt x="945" y="1148"/>
                    <a:pt x="969" y="1123"/>
                    <a:pt x="969" y="1093"/>
                  </a:cubicBezTo>
                  <a:cubicBezTo>
                    <a:pt x="969" y="1062"/>
                    <a:pt x="945" y="1037"/>
                    <a:pt x="914" y="1037"/>
                  </a:cubicBezTo>
                  <a:cubicBezTo>
                    <a:pt x="908" y="1037"/>
                    <a:pt x="908" y="1037"/>
                    <a:pt x="908" y="1037"/>
                  </a:cubicBezTo>
                  <a:cubicBezTo>
                    <a:pt x="878" y="1037"/>
                    <a:pt x="853" y="1012"/>
                    <a:pt x="853" y="982"/>
                  </a:cubicBezTo>
                  <a:cubicBezTo>
                    <a:pt x="853" y="982"/>
                    <a:pt x="853" y="982"/>
                    <a:pt x="853" y="982"/>
                  </a:cubicBezTo>
                  <a:cubicBezTo>
                    <a:pt x="853" y="951"/>
                    <a:pt x="878" y="926"/>
                    <a:pt x="908" y="926"/>
                  </a:cubicBezTo>
                  <a:cubicBezTo>
                    <a:pt x="1116" y="926"/>
                    <a:pt x="1116" y="926"/>
                    <a:pt x="1116" y="926"/>
                  </a:cubicBezTo>
                  <a:cubicBezTo>
                    <a:pt x="1146" y="926"/>
                    <a:pt x="1171" y="951"/>
                    <a:pt x="1171" y="982"/>
                  </a:cubicBezTo>
                  <a:cubicBezTo>
                    <a:pt x="1171" y="982"/>
                    <a:pt x="1171" y="982"/>
                    <a:pt x="1171" y="982"/>
                  </a:cubicBezTo>
                  <a:cubicBezTo>
                    <a:pt x="1171" y="1012"/>
                    <a:pt x="1146" y="1037"/>
                    <a:pt x="1116" y="1037"/>
                  </a:cubicBezTo>
                  <a:cubicBezTo>
                    <a:pt x="1108" y="1037"/>
                    <a:pt x="1108" y="1037"/>
                    <a:pt x="1108" y="1037"/>
                  </a:cubicBezTo>
                  <a:cubicBezTo>
                    <a:pt x="1077" y="1037"/>
                    <a:pt x="1052" y="1062"/>
                    <a:pt x="1052" y="1093"/>
                  </a:cubicBezTo>
                  <a:cubicBezTo>
                    <a:pt x="1052" y="1123"/>
                    <a:pt x="1077" y="1148"/>
                    <a:pt x="1108" y="1148"/>
                  </a:cubicBezTo>
                  <a:cubicBezTo>
                    <a:pt x="1507" y="1148"/>
                    <a:pt x="1507" y="1148"/>
                    <a:pt x="1507" y="1148"/>
                  </a:cubicBezTo>
                  <a:cubicBezTo>
                    <a:pt x="1538" y="1148"/>
                    <a:pt x="1563" y="1123"/>
                    <a:pt x="1563" y="1093"/>
                  </a:cubicBezTo>
                  <a:cubicBezTo>
                    <a:pt x="1563" y="1062"/>
                    <a:pt x="1538" y="1037"/>
                    <a:pt x="1507" y="1037"/>
                  </a:cubicBezTo>
                  <a:cubicBezTo>
                    <a:pt x="1488" y="1037"/>
                    <a:pt x="1488" y="1037"/>
                    <a:pt x="1488" y="1037"/>
                  </a:cubicBezTo>
                  <a:cubicBezTo>
                    <a:pt x="1458" y="1037"/>
                    <a:pt x="1433" y="1012"/>
                    <a:pt x="1433" y="982"/>
                  </a:cubicBezTo>
                  <a:cubicBezTo>
                    <a:pt x="1433" y="982"/>
                    <a:pt x="1433" y="982"/>
                    <a:pt x="1433" y="982"/>
                  </a:cubicBezTo>
                  <a:cubicBezTo>
                    <a:pt x="1433" y="951"/>
                    <a:pt x="1458" y="926"/>
                    <a:pt x="1488" y="926"/>
                  </a:cubicBezTo>
                  <a:cubicBezTo>
                    <a:pt x="1489" y="926"/>
                    <a:pt x="1489" y="926"/>
                    <a:pt x="1489" y="926"/>
                  </a:cubicBezTo>
                  <a:cubicBezTo>
                    <a:pt x="1519" y="926"/>
                    <a:pt x="1544" y="901"/>
                    <a:pt x="1544" y="871"/>
                  </a:cubicBezTo>
                  <a:cubicBezTo>
                    <a:pt x="1544" y="840"/>
                    <a:pt x="1519" y="816"/>
                    <a:pt x="1489" y="816"/>
                  </a:cubicBezTo>
                  <a:cubicBezTo>
                    <a:pt x="1158" y="816"/>
                    <a:pt x="1158" y="816"/>
                    <a:pt x="1158" y="816"/>
                  </a:cubicBezTo>
                  <a:cubicBezTo>
                    <a:pt x="1128" y="816"/>
                    <a:pt x="1103" y="791"/>
                    <a:pt x="1103" y="760"/>
                  </a:cubicBezTo>
                  <a:cubicBezTo>
                    <a:pt x="1103" y="730"/>
                    <a:pt x="1128" y="705"/>
                    <a:pt x="1158" y="705"/>
                  </a:cubicBezTo>
                  <a:cubicBezTo>
                    <a:pt x="1276" y="705"/>
                    <a:pt x="1276" y="705"/>
                    <a:pt x="1276" y="705"/>
                  </a:cubicBezTo>
                  <a:cubicBezTo>
                    <a:pt x="1306" y="705"/>
                    <a:pt x="1331" y="680"/>
                    <a:pt x="1331" y="649"/>
                  </a:cubicBezTo>
                  <a:cubicBezTo>
                    <a:pt x="1331" y="619"/>
                    <a:pt x="1306" y="594"/>
                    <a:pt x="1276" y="594"/>
                  </a:cubicBezTo>
                  <a:cubicBezTo>
                    <a:pt x="1223" y="594"/>
                    <a:pt x="1223" y="594"/>
                    <a:pt x="1223" y="594"/>
                  </a:cubicBezTo>
                  <a:cubicBezTo>
                    <a:pt x="1193" y="594"/>
                    <a:pt x="1168" y="569"/>
                    <a:pt x="1168" y="538"/>
                  </a:cubicBezTo>
                  <a:cubicBezTo>
                    <a:pt x="1168" y="508"/>
                    <a:pt x="1193" y="483"/>
                    <a:pt x="1223" y="483"/>
                  </a:cubicBezTo>
                  <a:cubicBezTo>
                    <a:pt x="1335" y="483"/>
                    <a:pt x="1335" y="483"/>
                    <a:pt x="1335" y="483"/>
                  </a:cubicBezTo>
                  <a:cubicBezTo>
                    <a:pt x="1366" y="483"/>
                    <a:pt x="1391" y="458"/>
                    <a:pt x="1391" y="428"/>
                  </a:cubicBezTo>
                  <a:cubicBezTo>
                    <a:pt x="1391" y="428"/>
                    <a:pt x="1391" y="428"/>
                    <a:pt x="1391" y="428"/>
                  </a:cubicBezTo>
                  <a:cubicBezTo>
                    <a:pt x="1391" y="397"/>
                    <a:pt x="1366" y="372"/>
                    <a:pt x="1335" y="372"/>
                  </a:cubicBezTo>
                  <a:cubicBezTo>
                    <a:pt x="1308" y="372"/>
                    <a:pt x="1308" y="372"/>
                    <a:pt x="1308" y="372"/>
                  </a:cubicBezTo>
                  <a:cubicBezTo>
                    <a:pt x="1277" y="372"/>
                    <a:pt x="1252" y="347"/>
                    <a:pt x="1252" y="317"/>
                  </a:cubicBezTo>
                  <a:cubicBezTo>
                    <a:pt x="1252" y="317"/>
                    <a:pt x="1252" y="317"/>
                    <a:pt x="1252" y="317"/>
                  </a:cubicBezTo>
                  <a:cubicBezTo>
                    <a:pt x="1252" y="286"/>
                    <a:pt x="1277" y="261"/>
                    <a:pt x="1308" y="261"/>
                  </a:cubicBezTo>
                  <a:cubicBezTo>
                    <a:pt x="1330" y="261"/>
                    <a:pt x="1330" y="261"/>
                    <a:pt x="1330" y="261"/>
                  </a:cubicBezTo>
                  <a:cubicBezTo>
                    <a:pt x="1360" y="261"/>
                    <a:pt x="1385" y="236"/>
                    <a:pt x="1385" y="206"/>
                  </a:cubicBezTo>
                  <a:cubicBezTo>
                    <a:pt x="1385" y="175"/>
                    <a:pt x="1360" y="150"/>
                    <a:pt x="1330" y="150"/>
                  </a:cubicBezTo>
                  <a:cubicBezTo>
                    <a:pt x="1308" y="150"/>
                    <a:pt x="1308" y="150"/>
                    <a:pt x="1308" y="150"/>
                  </a:cubicBezTo>
                  <a:cubicBezTo>
                    <a:pt x="1277" y="150"/>
                    <a:pt x="1252" y="126"/>
                    <a:pt x="1252" y="95"/>
                  </a:cubicBezTo>
                  <a:cubicBezTo>
                    <a:pt x="1252" y="95"/>
                    <a:pt x="1252" y="95"/>
                    <a:pt x="1252" y="95"/>
                  </a:cubicBezTo>
                  <a:cubicBezTo>
                    <a:pt x="1252" y="66"/>
                    <a:pt x="1275" y="42"/>
                    <a:pt x="1304" y="40"/>
                  </a:cubicBezTo>
                  <a:cubicBezTo>
                    <a:pt x="1489" y="40"/>
                    <a:pt x="1489" y="40"/>
                    <a:pt x="1489" y="40"/>
                  </a:cubicBezTo>
                  <a:cubicBezTo>
                    <a:pt x="1514" y="40"/>
                    <a:pt x="1535" y="23"/>
                    <a:pt x="15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23"/>
                    <a:pt x="28" y="40"/>
                    <a:pt x="53" y="4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56" y="42"/>
                    <a:pt x="286" y="66"/>
                    <a:pt x="286" y="95"/>
                  </a:cubicBezTo>
                  <a:close/>
                  <a:moveTo>
                    <a:pt x="1033" y="594"/>
                  </a:moveTo>
                  <a:cubicBezTo>
                    <a:pt x="983" y="594"/>
                    <a:pt x="983" y="594"/>
                    <a:pt x="983" y="594"/>
                  </a:cubicBezTo>
                  <a:cubicBezTo>
                    <a:pt x="952" y="594"/>
                    <a:pt x="927" y="569"/>
                    <a:pt x="927" y="538"/>
                  </a:cubicBezTo>
                  <a:cubicBezTo>
                    <a:pt x="927" y="508"/>
                    <a:pt x="952" y="483"/>
                    <a:pt x="983" y="483"/>
                  </a:cubicBezTo>
                  <a:cubicBezTo>
                    <a:pt x="1033" y="483"/>
                    <a:pt x="1033" y="483"/>
                    <a:pt x="1033" y="483"/>
                  </a:cubicBezTo>
                  <a:cubicBezTo>
                    <a:pt x="1064" y="483"/>
                    <a:pt x="1089" y="508"/>
                    <a:pt x="1089" y="538"/>
                  </a:cubicBezTo>
                  <a:cubicBezTo>
                    <a:pt x="1089" y="569"/>
                    <a:pt x="1064" y="594"/>
                    <a:pt x="1033" y="594"/>
                  </a:cubicBezTo>
                  <a:close/>
                  <a:moveTo>
                    <a:pt x="731" y="95"/>
                  </a:moveTo>
                  <a:cubicBezTo>
                    <a:pt x="731" y="66"/>
                    <a:pt x="754" y="42"/>
                    <a:pt x="782" y="40"/>
                  </a:cubicBezTo>
                  <a:cubicBezTo>
                    <a:pt x="1104" y="40"/>
                    <a:pt x="1104" y="40"/>
                    <a:pt x="1104" y="40"/>
                  </a:cubicBezTo>
                  <a:cubicBezTo>
                    <a:pt x="1133" y="42"/>
                    <a:pt x="1156" y="66"/>
                    <a:pt x="1156" y="95"/>
                  </a:cubicBezTo>
                  <a:cubicBezTo>
                    <a:pt x="1156" y="95"/>
                    <a:pt x="1156" y="95"/>
                    <a:pt x="1156" y="95"/>
                  </a:cubicBezTo>
                  <a:cubicBezTo>
                    <a:pt x="1156" y="126"/>
                    <a:pt x="1131" y="150"/>
                    <a:pt x="1100" y="150"/>
                  </a:cubicBezTo>
                  <a:cubicBezTo>
                    <a:pt x="1094" y="150"/>
                    <a:pt x="1094" y="150"/>
                    <a:pt x="1094" y="150"/>
                  </a:cubicBezTo>
                  <a:cubicBezTo>
                    <a:pt x="1064" y="150"/>
                    <a:pt x="1039" y="175"/>
                    <a:pt x="1039" y="206"/>
                  </a:cubicBezTo>
                  <a:cubicBezTo>
                    <a:pt x="1039" y="236"/>
                    <a:pt x="1064" y="261"/>
                    <a:pt x="1094" y="261"/>
                  </a:cubicBezTo>
                  <a:cubicBezTo>
                    <a:pt x="1100" y="261"/>
                    <a:pt x="1100" y="261"/>
                    <a:pt x="1100" y="261"/>
                  </a:cubicBezTo>
                  <a:cubicBezTo>
                    <a:pt x="1131" y="261"/>
                    <a:pt x="1156" y="286"/>
                    <a:pt x="1156" y="317"/>
                  </a:cubicBezTo>
                  <a:cubicBezTo>
                    <a:pt x="1156" y="317"/>
                    <a:pt x="1156" y="317"/>
                    <a:pt x="1156" y="317"/>
                  </a:cubicBezTo>
                  <a:cubicBezTo>
                    <a:pt x="1156" y="347"/>
                    <a:pt x="1131" y="372"/>
                    <a:pt x="1100" y="372"/>
                  </a:cubicBezTo>
                  <a:cubicBezTo>
                    <a:pt x="941" y="372"/>
                    <a:pt x="941" y="372"/>
                    <a:pt x="941" y="372"/>
                  </a:cubicBezTo>
                  <a:cubicBezTo>
                    <a:pt x="910" y="372"/>
                    <a:pt x="885" y="347"/>
                    <a:pt x="885" y="317"/>
                  </a:cubicBezTo>
                  <a:cubicBezTo>
                    <a:pt x="885" y="317"/>
                    <a:pt x="885" y="317"/>
                    <a:pt x="885" y="317"/>
                  </a:cubicBezTo>
                  <a:cubicBezTo>
                    <a:pt x="885" y="286"/>
                    <a:pt x="910" y="261"/>
                    <a:pt x="941" y="261"/>
                  </a:cubicBezTo>
                  <a:cubicBezTo>
                    <a:pt x="949" y="261"/>
                    <a:pt x="949" y="261"/>
                    <a:pt x="949" y="261"/>
                  </a:cubicBezTo>
                  <a:cubicBezTo>
                    <a:pt x="979" y="261"/>
                    <a:pt x="1004" y="236"/>
                    <a:pt x="1004" y="206"/>
                  </a:cubicBezTo>
                  <a:cubicBezTo>
                    <a:pt x="1004" y="175"/>
                    <a:pt x="979" y="150"/>
                    <a:pt x="949" y="150"/>
                  </a:cubicBezTo>
                  <a:cubicBezTo>
                    <a:pt x="786" y="150"/>
                    <a:pt x="786" y="150"/>
                    <a:pt x="786" y="150"/>
                  </a:cubicBezTo>
                  <a:cubicBezTo>
                    <a:pt x="756" y="150"/>
                    <a:pt x="731" y="126"/>
                    <a:pt x="731" y="9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9780588" y="2192338"/>
              <a:ext cx="1122363" cy="311150"/>
            </a:xfrm>
            <a:custGeom>
              <a:avLst/>
              <a:gdLst>
                <a:gd name="T0" fmla="*/ 401 w 401"/>
                <a:gd name="T1" fmla="*/ 55 h 111"/>
                <a:gd name="T2" fmla="*/ 345 w 401"/>
                <a:gd name="T3" fmla="*/ 0 h 111"/>
                <a:gd name="T4" fmla="*/ 56 w 401"/>
                <a:gd name="T5" fmla="*/ 0 h 111"/>
                <a:gd name="T6" fmla="*/ 0 w 401"/>
                <a:gd name="T7" fmla="*/ 55 h 111"/>
                <a:gd name="T8" fmla="*/ 56 w 401"/>
                <a:gd name="T9" fmla="*/ 111 h 111"/>
                <a:gd name="T10" fmla="*/ 192 w 401"/>
                <a:gd name="T11" fmla="*/ 111 h 111"/>
                <a:gd name="T12" fmla="*/ 196 w 401"/>
                <a:gd name="T13" fmla="*/ 111 h 111"/>
                <a:gd name="T14" fmla="*/ 240 w 401"/>
                <a:gd name="T15" fmla="*/ 111 h 111"/>
                <a:gd name="T16" fmla="*/ 244 w 401"/>
                <a:gd name="T17" fmla="*/ 111 h 111"/>
                <a:gd name="T18" fmla="*/ 345 w 401"/>
                <a:gd name="T19" fmla="*/ 111 h 111"/>
                <a:gd name="T20" fmla="*/ 401 w 401"/>
                <a:gd name="T21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111">
                  <a:moveTo>
                    <a:pt x="401" y="55"/>
                  </a:moveTo>
                  <a:cubicBezTo>
                    <a:pt x="401" y="25"/>
                    <a:pt x="376" y="0"/>
                    <a:pt x="34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93" y="111"/>
                    <a:pt x="194" y="111"/>
                    <a:pt x="196" y="111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42" y="111"/>
                    <a:pt x="243" y="111"/>
                    <a:pt x="244" y="111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76" y="111"/>
                    <a:pt x="401" y="86"/>
                    <a:pt x="401" y="5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10033000" y="949325"/>
              <a:ext cx="349250" cy="311150"/>
            </a:xfrm>
            <a:custGeom>
              <a:avLst/>
              <a:gdLst>
                <a:gd name="T0" fmla="*/ 0 w 125"/>
                <a:gd name="T1" fmla="*/ 55 h 111"/>
                <a:gd name="T2" fmla="*/ 55 w 125"/>
                <a:gd name="T3" fmla="*/ 111 h 111"/>
                <a:gd name="T4" fmla="*/ 69 w 125"/>
                <a:gd name="T5" fmla="*/ 111 h 111"/>
                <a:gd name="T6" fmla="*/ 125 w 125"/>
                <a:gd name="T7" fmla="*/ 55 h 111"/>
                <a:gd name="T8" fmla="*/ 69 w 125"/>
                <a:gd name="T9" fmla="*/ 0 h 111"/>
                <a:gd name="T10" fmla="*/ 55 w 125"/>
                <a:gd name="T11" fmla="*/ 0 h 111"/>
                <a:gd name="T12" fmla="*/ 0 w 125"/>
                <a:gd name="T13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11">
                  <a:moveTo>
                    <a:pt x="0" y="55"/>
                  </a:moveTo>
                  <a:cubicBezTo>
                    <a:pt x="0" y="86"/>
                    <a:pt x="25" y="111"/>
                    <a:pt x="55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100" y="111"/>
                    <a:pt x="125" y="86"/>
                    <a:pt x="125" y="55"/>
                  </a:cubicBezTo>
                  <a:cubicBezTo>
                    <a:pt x="125" y="25"/>
                    <a:pt x="100" y="0"/>
                    <a:pt x="6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8594725" y="5218113"/>
              <a:ext cx="434975" cy="307975"/>
            </a:xfrm>
            <a:custGeom>
              <a:avLst/>
              <a:gdLst>
                <a:gd name="T0" fmla="*/ 55 w 155"/>
                <a:gd name="T1" fmla="*/ 110 h 110"/>
                <a:gd name="T2" fmla="*/ 100 w 155"/>
                <a:gd name="T3" fmla="*/ 110 h 110"/>
                <a:gd name="T4" fmla="*/ 155 w 155"/>
                <a:gd name="T5" fmla="*/ 55 h 110"/>
                <a:gd name="T6" fmla="*/ 100 w 155"/>
                <a:gd name="T7" fmla="*/ 0 h 110"/>
                <a:gd name="T8" fmla="*/ 55 w 155"/>
                <a:gd name="T9" fmla="*/ 0 h 110"/>
                <a:gd name="T10" fmla="*/ 0 w 155"/>
                <a:gd name="T11" fmla="*/ 55 h 110"/>
                <a:gd name="T12" fmla="*/ 55 w 155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0">
                  <a:moveTo>
                    <a:pt x="55" y="110"/>
                  </a:moveTo>
                  <a:cubicBezTo>
                    <a:pt x="100" y="110"/>
                    <a:pt x="100" y="110"/>
                    <a:pt x="100" y="110"/>
                  </a:cubicBezTo>
                  <a:cubicBezTo>
                    <a:pt x="130" y="110"/>
                    <a:pt x="155" y="85"/>
                    <a:pt x="155" y="55"/>
                  </a:cubicBezTo>
                  <a:cubicBezTo>
                    <a:pt x="155" y="24"/>
                    <a:pt x="130" y="0"/>
                    <a:pt x="10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11447463" y="5218113"/>
              <a:ext cx="388938" cy="311150"/>
            </a:xfrm>
            <a:custGeom>
              <a:avLst/>
              <a:gdLst>
                <a:gd name="T0" fmla="*/ 84 w 139"/>
                <a:gd name="T1" fmla="*/ 0 h 111"/>
                <a:gd name="T2" fmla="*/ 55 w 139"/>
                <a:gd name="T3" fmla="*/ 0 h 111"/>
                <a:gd name="T4" fmla="*/ 0 w 139"/>
                <a:gd name="T5" fmla="*/ 55 h 111"/>
                <a:gd name="T6" fmla="*/ 55 w 139"/>
                <a:gd name="T7" fmla="*/ 111 h 111"/>
                <a:gd name="T8" fmla="*/ 84 w 139"/>
                <a:gd name="T9" fmla="*/ 111 h 111"/>
                <a:gd name="T10" fmla="*/ 139 w 139"/>
                <a:gd name="T11" fmla="*/ 55 h 111"/>
                <a:gd name="T12" fmla="*/ 84 w 139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11">
                  <a:moveTo>
                    <a:pt x="84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114" y="111"/>
                    <a:pt x="139" y="86"/>
                    <a:pt x="139" y="55"/>
                  </a:cubicBezTo>
                  <a:cubicBezTo>
                    <a:pt x="139" y="25"/>
                    <a:pt x="114" y="0"/>
                    <a:pt x="84" y="0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8488363" y="4594225"/>
              <a:ext cx="350838" cy="312738"/>
            </a:xfrm>
            <a:custGeom>
              <a:avLst/>
              <a:gdLst>
                <a:gd name="T0" fmla="*/ 69 w 125"/>
                <a:gd name="T1" fmla="*/ 111 h 111"/>
                <a:gd name="T2" fmla="*/ 125 w 125"/>
                <a:gd name="T3" fmla="*/ 55 h 111"/>
                <a:gd name="T4" fmla="*/ 69 w 125"/>
                <a:gd name="T5" fmla="*/ 0 h 111"/>
                <a:gd name="T6" fmla="*/ 55 w 125"/>
                <a:gd name="T7" fmla="*/ 0 h 111"/>
                <a:gd name="T8" fmla="*/ 0 w 125"/>
                <a:gd name="T9" fmla="*/ 55 h 111"/>
                <a:gd name="T10" fmla="*/ 55 w 125"/>
                <a:gd name="T11" fmla="*/ 111 h 111"/>
                <a:gd name="T12" fmla="*/ 69 w 125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11">
                  <a:moveTo>
                    <a:pt x="69" y="111"/>
                  </a:moveTo>
                  <a:cubicBezTo>
                    <a:pt x="100" y="111"/>
                    <a:pt x="125" y="86"/>
                    <a:pt x="125" y="55"/>
                  </a:cubicBezTo>
                  <a:cubicBezTo>
                    <a:pt x="125" y="25"/>
                    <a:pt x="100" y="0"/>
                    <a:pt x="6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5" y="111"/>
                  </a:cubicBezTo>
                  <a:lnTo>
                    <a:pt x="69" y="111"/>
                  </a:ln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11796713" y="5837238"/>
              <a:ext cx="381000" cy="296863"/>
            </a:xfrm>
            <a:custGeom>
              <a:avLst/>
              <a:gdLst>
                <a:gd name="T0" fmla="*/ 0 w 136"/>
                <a:gd name="T1" fmla="*/ 56 h 106"/>
                <a:gd name="T2" fmla="*/ 33 w 136"/>
                <a:gd name="T3" fmla="*/ 106 h 106"/>
                <a:gd name="T4" fmla="*/ 136 w 136"/>
                <a:gd name="T5" fmla="*/ 106 h 106"/>
                <a:gd name="T6" fmla="*/ 136 w 136"/>
                <a:gd name="T7" fmla="*/ 0 h 106"/>
                <a:gd name="T8" fmla="*/ 56 w 136"/>
                <a:gd name="T9" fmla="*/ 0 h 106"/>
                <a:gd name="T10" fmla="*/ 0 w 136"/>
                <a:gd name="T11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06">
                  <a:moveTo>
                    <a:pt x="0" y="56"/>
                  </a:moveTo>
                  <a:cubicBezTo>
                    <a:pt x="0" y="78"/>
                    <a:pt x="14" y="97"/>
                    <a:pt x="33" y="106"/>
                  </a:cubicBezTo>
                  <a:cubicBezTo>
                    <a:pt x="136" y="106"/>
                    <a:pt x="136" y="106"/>
                    <a:pt x="136" y="10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11839575" y="3971925"/>
              <a:ext cx="341313" cy="311150"/>
            </a:xfrm>
            <a:custGeom>
              <a:avLst/>
              <a:gdLst>
                <a:gd name="T0" fmla="*/ 0 w 122"/>
                <a:gd name="T1" fmla="*/ 56 h 111"/>
                <a:gd name="T2" fmla="*/ 56 w 122"/>
                <a:gd name="T3" fmla="*/ 111 h 111"/>
                <a:gd name="T4" fmla="*/ 122 w 122"/>
                <a:gd name="T5" fmla="*/ 111 h 111"/>
                <a:gd name="T6" fmla="*/ 122 w 122"/>
                <a:gd name="T7" fmla="*/ 0 h 111"/>
                <a:gd name="T8" fmla="*/ 56 w 122"/>
                <a:gd name="T9" fmla="*/ 0 h 111"/>
                <a:gd name="T10" fmla="*/ 0 w 122"/>
                <a:gd name="T11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11">
                  <a:moveTo>
                    <a:pt x="0" y="56"/>
                  </a:moveTo>
                  <a:cubicBezTo>
                    <a:pt x="0" y="86"/>
                    <a:pt x="25" y="111"/>
                    <a:pt x="56" y="111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8926513" y="3971925"/>
              <a:ext cx="2755900" cy="2162175"/>
            </a:xfrm>
            <a:custGeom>
              <a:avLst/>
              <a:gdLst>
                <a:gd name="T0" fmla="*/ 792 w 984"/>
                <a:gd name="T1" fmla="*/ 665 h 771"/>
                <a:gd name="T2" fmla="*/ 792 w 984"/>
                <a:gd name="T3" fmla="*/ 555 h 771"/>
                <a:gd name="T4" fmla="*/ 855 w 984"/>
                <a:gd name="T5" fmla="*/ 499 h 771"/>
                <a:gd name="T6" fmla="*/ 788 w 984"/>
                <a:gd name="T7" fmla="*/ 444 h 771"/>
                <a:gd name="T8" fmla="*/ 732 w 984"/>
                <a:gd name="T9" fmla="*/ 388 h 771"/>
                <a:gd name="T10" fmla="*/ 872 w 984"/>
                <a:gd name="T11" fmla="*/ 333 h 771"/>
                <a:gd name="T12" fmla="*/ 872 w 984"/>
                <a:gd name="T13" fmla="*/ 222 h 771"/>
                <a:gd name="T14" fmla="*/ 811 w 984"/>
                <a:gd name="T15" fmla="*/ 167 h 771"/>
                <a:gd name="T16" fmla="*/ 929 w 984"/>
                <a:gd name="T17" fmla="*/ 111 h 771"/>
                <a:gd name="T18" fmla="*/ 929 w 984"/>
                <a:gd name="T19" fmla="*/ 0 h 771"/>
                <a:gd name="T20" fmla="*/ 593 w 984"/>
                <a:gd name="T21" fmla="*/ 56 h 771"/>
                <a:gd name="T22" fmla="*/ 654 w 984"/>
                <a:gd name="T23" fmla="*/ 111 h 771"/>
                <a:gd name="T24" fmla="*/ 654 w 984"/>
                <a:gd name="T25" fmla="*/ 222 h 771"/>
                <a:gd name="T26" fmla="*/ 391 w 984"/>
                <a:gd name="T27" fmla="*/ 167 h 771"/>
                <a:gd name="T28" fmla="*/ 455 w 984"/>
                <a:gd name="T29" fmla="*/ 111 h 771"/>
                <a:gd name="T30" fmla="*/ 455 w 984"/>
                <a:gd name="T31" fmla="*/ 0 h 771"/>
                <a:gd name="T32" fmla="*/ 0 w 984"/>
                <a:gd name="T33" fmla="*/ 56 h 771"/>
                <a:gd name="T34" fmla="*/ 74 w 984"/>
                <a:gd name="T35" fmla="*/ 111 h 771"/>
                <a:gd name="T36" fmla="*/ 74 w 984"/>
                <a:gd name="T37" fmla="*/ 222 h 771"/>
                <a:gd name="T38" fmla="*/ 18 w 984"/>
                <a:gd name="T39" fmla="*/ 277 h 771"/>
                <a:gd name="T40" fmla="*/ 404 w 984"/>
                <a:gd name="T41" fmla="*/ 333 h 771"/>
                <a:gd name="T42" fmla="*/ 460 w 984"/>
                <a:gd name="T43" fmla="*/ 388 h 771"/>
                <a:gd name="T44" fmla="*/ 287 w 984"/>
                <a:gd name="T45" fmla="*/ 444 h 771"/>
                <a:gd name="T46" fmla="*/ 287 w 984"/>
                <a:gd name="T47" fmla="*/ 555 h 771"/>
                <a:gd name="T48" fmla="*/ 395 w 984"/>
                <a:gd name="T49" fmla="*/ 610 h 771"/>
                <a:gd name="T50" fmla="*/ 227 w 984"/>
                <a:gd name="T51" fmla="*/ 665 h 771"/>
                <a:gd name="T52" fmla="*/ 204 w 984"/>
                <a:gd name="T53" fmla="*/ 771 h 771"/>
                <a:gd name="T54" fmla="*/ 945 w 984"/>
                <a:gd name="T55" fmla="*/ 721 h 771"/>
                <a:gd name="T56" fmla="*/ 580 w 984"/>
                <a:gd name="T57" fmla="*/ 665 h 771"/>
                <a:gd name="T58" fmla="*/ 474 w 984"/>
                <a:gd name="T59" fmla="*/ 610 h 771"/>
                <a:gd name="T60" fmla="*/ 580 w 984"/>
                <a:gd name="T61" fmla="*/ 555 h 771"/>
                <a:gd name="T62" fmla="*/ 580 w 984"/>
                <a:gd name="T63" fmla="*/ 66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4" h="771">
                  <a:moveTo>
                    <a:pt x="890" y="665"/>
                  </a:moveTo>
                  <a:cubicBezTo>
                    <a:pt x="792" y="665"/>
                    <a:pt x="792" y="665"/>
                    <a:pt x="792" y="665"/>
                  </a:cubicBezTo>
                  <a:cubicBezTo>
                    <a:pt x="761" y="665"/>
                    <a:pt x="736" y="640"/>
                    <a:pt x="736" y="610"/>
                  </a:cubicBezTo>
                  <a:cubicBezTo>
                    <a:pt x="736" y="579"/>
                    <a:pt x="761" y="555"/>
                    <a:pt x="792" y="555"/>
                  </a:cubicBezTo>
                  <a:cubicBezTo>
                    <a:pt x="799" y="555"/>
                    <a:pt x="799" y="555"/>
                    <a:pt x="799" y="555"/>
                  </a:cubicBezTo>
                  <a:cubicBezTo>
                    <a:pt x="830" y="555"/>
                    <a:pt x="855" y="530"/>
                    <a:pt x="855" y="499"/>
                  </a:cubicBezTo>
                  <a:cubicBezTo>
                    <a:pt x="855" y="469"/>
                    <a:pt x="830" y="444"/>
                    <a:pt x="799" y="444"/>
                  </a:cubicBezTo>
                  <a:cubicBezTo>
                    <a:pt x="788" y="444"/>
                    <a:pt x="788" y="444"/>
                    <a:pt x="788" y="444"/>
                  </a:cubicBezTo>
                  <a:cubicBezTo>
                    <a:pt x="757" y="444"/>
                    <a:pt x="732" y="419"/>
                    <a:pt x="732" y="388"/>
                  </a:cubicBezTo>
                  <a:cubicBezTo>
                    <a:pt x="732" y="388"/>
                    <a:pt x="732" y="388"/>
                    <a:pt x="732" y="388"/>
                  </a:cubicBezTo>
                  <a:cubicBezTo>
                    <a:pt x="732" y="358"/>
                    <a:pt x="757" y="333"/>
                    <a:pt x="788" y="333"/>
                  </a:cubicBezTo>
                  <a:cubicBezTo>
                    <a:pt x="872" y="333"/>
                    <a:pt x="872" y="333"/>
                    <a:pt x="872" y="333"/>
                  </a:cubicBezTo>
                  <a:cubicBezTo>
                    <a:pt x="903" y="333"/>
                    <a:pt x="928" y="308"/>
                    <a:pt x="928" y="277"/>
                  </a:cubicBezTo>
                  <a:cubicBezTo>
                    <a:pt x="928" y="247"/>
                    <a:pt x="903" y="222"/>
                    <a:pt x="872" y="222"/>
                  </a:cubicBezTo>
                  <a:cubicBezTo>
                    <a:pt x="866" y="222"/>
                    <a:pt x="866" y="222"/>
                    <a:pt x="866" y="222"/>
                  </a:cubicBezTo>
                  <a:cubicBezTo>
                    <a:pt x="836" y="222"/>
                    <a:pt x="811" y="197"/>
                    <a:pt x="811" y="167"/>
                  </a:cubicBezTo>
                  <a:cubicBezTo>
                    <a:pt x="811" y="136"/>
                    <a:pt x="836" y="111"/>
                    <a:pt x="866" y="111"/>
                  </a:cubicBezTo>
                  <a:cubicBezTo>
                    <a:pt x="929" y="111"/>
                    <a:pt x="929" y="111"/>
                    <a:pt x="929" y="111"/>
                  </a:cubicBezTo>
                  <a:cubicBezTo>
                    <a:pt x="959" y="111"/>
                    <a:pt x="984" y="86"/>
                    <a:pt x="984" y="56"/>
                  </a:cubicBezTo>
                  <a:cubicBezTo>
                    <a:pt x="984" y="25"/>
                    <a:pt x="959" y="0"/>
                    <a:pt x="929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18" y="0"/>
                    <a:pt x="593" y="25"/>
                    <a:pt x="593" y="56"/>
                  </a:cubicBezTo>
                  <a:cubicBezTo>
                    <a:pt x="593" y="86"/>
                    <a:pt x="618" y="111"/>
                    <a:pt x="648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85" y="111"/>
                    <a:pt x="710" y="136"/>
                    <a:pt x="710" y="167"/>
                  </a:cubicBezTo>
                  <a:cubicBezTo>
                    <a:pt x="710" y="197"/>
                    <a:pt x="685" y="222"/>
                    <a:pt x="654" y="222"/>
                  </a:cubicBezTo>
                  <a:cubicBezTo>
                    <a:pt x="447" y="222"/>
                    <a:pt x="447" y="222"/>
                    <a:pt x="447" y="222"/>
                  </a:cubicBezTo>
                  <a:cubicBezTo>
                    <a:pt x="416" y="222"/>
                    <a:pt x="391" y="197"/>
                    <a:pt x="391" y="167"/>
                  </a:cubicBezTo>
                  <a:cubicBezTo>
                    <a:pt x="391" y="136"/>
                    <a:pt x="416" y="111"/>
                    <a:pt x="447" y="111"/>
                  </a:cubicBezTo>
                  <a:cubicBezTo>
                    <a:pt x="455" y="111"/>
                    <a:pt x="455" y="111"/>
                    <a:pt x="455" y="111"/>
                  </a:cubicBezTo>
                  <a:cubicBezTo>
                    <a:pt x="485" y="111"/>
                    <a:pt x="510" y="86"/>
                    <a:pt x="510" y="56"/>
                  </a:cubicBezTo>
                  <a:cubicBezTo>
                    <a:pt x="510" y="25"/>
                    <a:pt x="485" y="0"/>
                    <a:pt x="4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105" y="111"/>
                    <a:pt x="130" y="136"/>
                    <a:pt x="130" y="167"/>
                  </a:cubicBezTo>
                  <a:cubicBezTo>
                    <a:pt x="130" y="197"/>
                    <a:pt x="105" y="222"/>
                    <a:pt x="74" y="222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43" y="222"/>
                    <a:pt x="18" y="247"/>
                    <a:pt x="18" y="277"/>
                  </a:cubicBezTo>
                  <a:cubicBezTo>
                    <a:pt x="18" y="308"/>
                    <a:pt x="43" y="333"/>
                    <a:pt x="74" y="333"/>
                  </a:cubicBezTo>
                  <a:cubicBezTo>
                    <a:pt x="404" y="333"/>
                    <a:pt x="404" y="333"/>
                    <a:pt x="404" y="333"/>
                  </a:cubicBezTo>
                  <a:cubicBezTo>
                    <a:pt x="435" y="333"/>
                    <a:pt x="460" y="358"/>
                    <a:pt x="460" y="388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0" y="419"/>
                    <a:pt x="435" y="444"/>
                    <a:pt x="404" y="444"/>
                  </a:cubicBezTo>
                  <a:cubicBezTo>
                    <a:pt x="287" y="444"/>
                    <a:pt x="287" y="444"/>
                    <a:pt x="287" y="444"/>
                  </a:cubicBezTo>
                  <a:cubicBezTo>
                    <a:pt x="256" y="444"/>
                    <a:pt x="231" y="469"/>
                    <a:pt x="231" y="499"/>
                  </a:cubicBezTo>
                  <a:cubicBezTo>
                    <a:pt x="231" y="530"/>
                    <a:pt x="256" y="555"/>
                    <a:pt x="287" y="555"/>
                  </a:cubicBezTo>
                  <a:cubicBezTo>
                    <a:pt x="339" y="555"/>
                    <a:pt x="339" y="555"/>
                    <a:pt x="339" y="555"/>
                  </a:cubicBezTo>
                  <a:cubicBezTo>
                    <a:pt x="370" y="555"/>
                    <a:pt x="395" y="579"/>
                    <a:pt x="395" y="610"/>
                  </a:cubicBezTo>
                  <a:cubicBezTo>
                    <a:pt x="395" y="640"/>
                    <a:pt x="370" y="665"/>
                    <a:pt x="339" y="665"/>
                  </a:cubicBezTo>
                  <a:cubicBezTo>
                    <a:pt x="227" y="665"/>
                    <a:pt x="227" y="665"/>
                    <a:pt x="227" y="665"/>
                  </a:cubicBezTo>
                  <a:cubicBezTo>
                    <a:pt x="197" y="665"/>
                    <a:pt x="172" y="690"/>
                    <a:pt x="172" y="721"/>
                  </a:cubicBezTo>
                  <a:cubicBezTo>
                    <a:pt x="172" y="743"/>
                    <a:pt x="185" y="762"/>
                    <a:pt x="204" y="771"/>
                  </a:cubicBezTo>
                  <a:cubicBezTo>
                    <a:pt x="913" y="771"/>
                    <a:pt x="913" y="771"/>
                    <a:pt x="913" y="771"/>
                  </a:cubicBezTo>
                  <a:cubicBezTo>
                    <a:pt x="932" y="762"/>
                    <a:pt x="945" y="743"/>
                    <a:pt x="945" y="721"/>
                  </a:cubicBezTo>
                  <a:cubicBezTo>
                    <a:pt x="945" y="690"/>
                    <a:pt x="920" y="665"/>
                    <a:pt x="890" y="665"/>
                  </a:cubicBezTo>
                  <a:close/>
                  <a:moveTo>
                    <a:pt x="580" y="665"/>
                  </a:moveTo>
                  <a:cubicBezTo>
                    <a:pt x="529" y="665"/>
                    <a:pt x="529" y="665"/>
                    <a:pt x="529" y="665"/>
                  </a:cubicBezTo>
                  <a:cubicBezTo>
                    <a:pt x="499" y="665"/>
                    <a:pt x="474" y="640"/>
                    <a:pt x="474" y="610"/>
                  </a:cubicBezTo>
                  <a:cubicBezTo>
                    <a:pt x="474" y="579"/>
                    <a:pt x="499" y="555"/>
                    <a:pt x="529" y="555"/>
                  </a:cubicBezTo>
                  <a:cubicBezTo>
                    <a:pt x="580" y="555"/>
                    <a:pt x="580" y="555"/>
                    <a:pt x="580" y="555"/>
                  </a:cubicBezTo>
                  <a:cubicBezTo>
                    <a:pt x="610" y="555"/>
                    <a:pt x="635" y="579"/>
                    <a:pt x="635" y="610"/>
                  </a:cubicBezTo>
                  <a:cubicBezTo>
                    <a:pt x="635" y="640"/>
                    <a:pt x="610" y="665"/>
                    <a:pt x="580" y="66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6091238" y="3971925"/>
              <a:ext cx="2590800" cy="2162175"/>
            </a:xfrm>
            <a:custGeom>
              <a:avLst/>
              <a:gdLst>
                <a:gd name="T0" fmla="*/ 689 w 925"/>
                <a:gd name="T1" fmla="*/ 444 h 771"/>
                <a:gd name="T2" fmla="*/ 689 w 925"/>
                <a:gd name="T3" fmla="*/ 333 h 771"/>
                <a:gd name="T4" fmla="*/ 766 w 925"/>
                <a:gd name="T5" fmla="*/ 277 h 771"/>
                <a:gd name="T6" fmla="*/ 689 w 925"/>
                <a:gd name="T7" fmla="*/ 222 h 771"/>
                <a:gd name="T8" fmla="*/ 633 w 925"/>
                <a:gd name="T9" fmla="*/ 166 h 771"/>
                <a:gd name="T10" fmla="*/ 870 w 925"/>
                <a:gd name="T11" fmla="*/ 111 h 771"/>
                <a:gd name="T12" fmla="*/ 870 w 925"/>
                <a:gd name="T13" fmla="*/ 0 h 771"/>
                <a:gd name="T14" fmla="*/ 294 w 925"/>
                <a:gd name="T15" fmla="*/ 56 h 771"/>
                <a:gd name="T16" fmla="*/ 485 w 925"/>
                <a:gd name="T17" fmla="*/ 111 h 771"/>
                <a:gd name="T18" fmla="*/ 537 w 925"/>
                <a:gd name="T19" fmla="*/ 166 h 771"/>
                <a:gd name="T20" fmla="*/ 475 w 925"/>
                <a:gd name="T21" fmla="*/ 222 h 771"/>
                <a:gd name="T22" fmla="*/ 475 w 925"/>
                <a:gd name="T23" fmla="*/ 333 h 771"/>
                <a:gd name="T24" fmla="*/ 537 w 925"/>
                <a:gd name="T25" fmla="*/ 388 h 771"/>
                <a:gd name="T26" fmla="*/ 346 w 925"/>
                <a:gd name="T27" fmla="*/ 444 h 771"/>
                <a:gd name="T28" fmla="*/ 346 w 925"/>
                <a:gd name="T29" fmla="*/ 333 h 771"/>
                <a:gd name="T30" fmla="*/ 375 w 925"/>
                <a:gd name="T31" fmla="*/ 277 h 771"/>
                <a:gd name="T32" fmla="*/ 56 w 925"/>
                <a:gd name="T33" fmla="*/ 222 h 771"/>
                <a:gd name="T34" fmla="*/ 56 w 925"/>
                <a:gd name="T35" fmla="*/ 333 h 771"/>
                <a:gd name="T36" fmla="*/ 164 w 925"/>
                <a:gd name="T37" fmla="*/ 388 h 771"/>
                <a:gd name="T38" fmla="*/ 101 w 925"/>
                <a:gd name="T39" fmla="*/ 444 h 771"/>
                <a:gd name="T40" fmla="*/ 101 w 925"/>
                <a:gd name="T41" fmla="*/ 554 h 771"/>
                <a:gd name="T42" fmla="*/ 255 w 925"/>
                <a:gd name="T43" fmla="*/ 610 h 771"/>
                <a:gd name="T44" fmla="*/ 192 w 925"/>
                <a:gd name="T45" fmla="*/ 665 h 771"/>
                <a:gd name="T46" fmla="*/ 169 w 925"/>
                <a:gd name="T47" fmla="*/ 771 h 771"/>
                <a:gd name="T48" fmla="*/ 712 w 925"/>
                <a:gd name="T49" fmla="*/ 721 h 771"/>
                <a:gd name="T50" fmla="*/ 604 w 925"/>
                <a:gd name="T51" fmla="*/ 665 h 771"/>
                <a:gd name="T52" fmla="*/ 604 w 925"/>
                <a:gd name="T53" fmla="*/ 554 h 771"/>
                <a:gd name="T54" fmla="*/ 772 w 925"/>
                <a:gd name="T55" fmla="*/ 499 h 771"/>
                <a:gd name="T56" fmla="*/ 414 w 925"/>
                <a:gd name="T57" fmla="*/ 665 h 771"/>
                <a:gd name="T58" fmla="*/ 332 w 925"/>
                <a:gd name="T59" fmla="*/ 610 h 771"/>
                <a:gd name="T60" fmla="*/ 414 w 925"/>
                <a:gd name="T61" fmla="*/ 554 h 771"/>
                <a:gd name="T62" fmla="*/ 414 w 925"/>
                <a:gd name="T63" fmla="*/ 66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5" h="771">
                  <a:moveTo>
                    <a:pt x="716" y="444"/>
                  </a:moveTo>
                  <a:cubicBezTo>
                    <a:pt x="689" y="444"/>
                    <a:pt x="689" y="444"/>
                    <a:pt x="689" y="444"/>
                  </a:cubicBezTo>
                  <a:cubicBezTo>
                    <a:pt x="658" y="444"/>
                    <a:pt x="633" y="419"/>
                    <a:pt x="633" y="388"/>
                  </a:cubicBezTo>
                  <a:cubicBezTo>
                    <a:pt x="633" y="358"/>
                    <a:pt x="658" y="333"/>
                    <a:pt x="689" y="333"/>
                  </a:cubicBezTo>
                  <a:cubicBezTo>
                    <a:pt x="711" y="333"/>
                    <a:pt x="711" y="333"/>
                    <a:pt x="711" y="333"/>
                  </a:cubicBezTo>
                  <a:cubicBezTo>
                    <a:pt x="741" y="333"/>
                    <a:pt x="766" y="308"/>
                    <a:pt x="766" y="277"/>
                  </a:cubicBezTo>
                  <a:cubicBezTo>
                    <a:pt x="766" y="247"/>
                    <a:pt x="741" y="222"/>
                    <a:pt x="711" y="222"/>
                  </a:cubicBezTo>
                  <a:cubicBezTo>
                    <a:pt x="689" y="222"/>
                    <a:pt x="689" y="222"/>
                    <a:pt x="689" y="222"/>
                  </a:cubicBezTo>
                  <a:cubicBezTo>
                    <a:pt x="658" y="222"/>
                    <a:pt x="633" y="197"/>
                    <a:pt x="633" y="166"/>
                  </a:cubicBezTo>
                  <a:cubicBezTo>
                    <a:pt x="633" y="166"/>
                    <a:pt x="633" y="166"/>
                    <a:pt x="633" y="166"/>
                  </a:cubicBezTo>
                  <a:cubicBezTo>
                    <a:pt x="633" y="137"/>
                    <a:pt x="656" y="113"/>
                    <a:pt x="685" y="111"/>
                  </a:cubicBezTo>
                  <a:cubicBezTo>
                    <a:pt x="870" y="111"/>
                    <a:pt x="870" y="111"/>
                    <a:pt x="870" y="111"/>
                  </a:cubicBezTo>
                  <a:cubicBezTo>
                    <a:pt x="900" y="111"/>
                    <a:pt x="925" y="86"/>
                    <a:pt x="925" y="56"/>
                  </a:cubicBezTo>
                  <a:cubicBezTo>
                    <a:pt x="925" y="25"/>
                    <a:pt x="900" y="0"/>
                    <a:pt x="870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19" y="0"/>
                    <a:pt x="294" y="25"/>
                    <a:pt x="294" y="56"/>
                  </a:cubicBezTo>
                  <a:cubicBezTo>
                    <a:pt x="294" y="86"/>
                    <a:pt x="319" y="111"/>
                    <a:pt x="349" y="111"/>
                  </a:cubicBezTo>
                  <a:cubicBezTo>
                    <a:pt x="485" y="111"/>
                    <a:pt x="485" y="111"/>
                    <a:pt x="485" y="111"/>
                  </a:cubicBezTo>
                  <a:cubicBezTo>
                    <a:pt x="514" y="113"/>
                    <a:pt x="537" y="137"/>
                    <a:pt x="537" y="166"/>
                  </a:cubicBezTo>
                  <a:cubicBezTo>
                    <a:pt x="537" y="166"/>
                    <a:pt x="537" y="166"/>
                    <a:pt x="537" y="166"/>
                  </a:cubicBezTo>
                  <a:cubicBezTo>
                    <a:pt x="537" y="197"/>
                    <a:pt x="512" y="222"/>
                    <a:pt x="481" y="222"/>
                  </a:cubicBezTo>
                  <a:cubicBezTo>
                    <a:pt x="475" y="222"/>
                    <a:pt x="475" y="222"/>
                    <a:pt x="475" y="222"/>
                  </a:cubicBezTo>
                  <a:cubicBezTo>
                    <a:pt x="445" y="222"/>
                    <a:pt x="420" y="247"/>
                    <a:pt x="420" y="277"/>
                  </a:cubicBezTo>
                  <a:cubicBezTo>
                    <a:pt x="420" y="308"/>
                    <a:pt x="445" y="333"/>
                    <a:pt x="475" y="333"/>
                  </a:cubicBezTo>
                  <a:cubicBezTo>
                    <a:pt x="481" y="333"/>
                    <a:pt x="481" y="333"/>
                    <a:pt x="481" y="333"/>
                  </a:cubicBezTo>
                  <a:cubicBezTo>
                    <a:pt x="512" y="333"/>
                    <a:pt x="537" y="358"/>
                    <a:pt x="537" y="388"/>
                  </a:cubicBezTo>
                  <a:cubicBezTo>
                    <a:pt x="537" y="419"/>
                    <a:pt x="512" y="444"/>
                    <a:pt x="481" y="444"/>
                  </a:cubicBezTo>
                  <a:cubicBezTo>
                    <a:pt x="346" y="444"/>
                    <a:pt x="346" y="444"/>
                    <a:pt x="346" y="444"/>
                  </a:cubicBezTo>
                  <a:cubicBezTo>
                    <a:pt x="315" y="444"/>
                    <a:pt x="290" y="419"/>
                    <a:pt x="290" y="388"/>
                  </a:cubicBezTo>
                  <a:cubicBezTo>
                    <a:pt x="290" y="358"/>
                    <a:pt x="315" y="333"/>
                    <a:pt x="346" y="333"/>
                  </a:cubicBezTo>
                  <a:cubicBezTo>
                    <a:pt x="319" y="333"/>
                    <a:pt x="319" y="333"/>
                    <a:pt x="319" y="333"/>
                  </a:cubicBezTo>
                  <a:cubicBezTo>
                    <a:pt x="350" y="333"/>
                    <a:pt x="375" y="308"/>
                    <a:pt x="375" y="277"/>
                  </a:cubicBezTo>
                  <a:cubicBezTo>
                    <a:pt x="375" y="247"/>
                    <a:pt x="350" y="222"/>
                    <a:pt x="319" y="222"/>
                  </a:cubicBezTo>
                  <a:cubicBezTo>
                    <a:pt x="56" y="222"/>
                    <a:pt x="56" y="222"/>
                    <a:pt x="56" y="222"/>
                  </a:cubicBezTo>
                  <a:cubicBezTo>
                    <a:pt x="25" y="222"/>
                    <a:pt x="0" y="247"/>
                    <a:pt x="0" y="277"/>
                  </a:cubicBezTo>
                  <a:cubicBezTo>
                    <a:pt x="0" y="308"/>
                    <a:pt x="25" y="333"/>
                    <a:pt x="56" y="333"/>
                  </a:cubicBezTo>
                  <a:cubicBezTo>
                    <a:pt x="109" y="333"/>
                    <a:pt x="109" y="333"/>
                    <a:pt x="109" y="333"/>
                  </a:cubicBezTo>
                  <a:cubicBezTo>
                    <a:pt x="139" y="333"/>
                    <a:pt x="164" y="358"/>
                    <a:pt x="164" y="388"/>
                  </a:cubicBezTo>
                  <a:cubicBezTo>
                    <a:pt x="164" y="419"/>
                    <a:pt x="139" y="444"/>
                    <a:pt x="109" y="444"/>
                  </a:cubicBezTo>
                  <a:cubicBezTo>
                    <a:pt x="101" y="444"/>
                    <a:pt x="101" y="444"/>
                    <a:pt x="101" y="444"/>
                  </a:cubicBezTo>
                  <a:cubicBezTo>
                    <a:pt x="71" y="444"/>
                    <a:pt x="46" y="468"/>
                    <a:pt x="46" y="499"/>
                  </a:cubicBezTo>
                  <a:cubicBezTo>
                    <a:pt x="46" y="529"/>
                    <a:pt x="71" y="554"/>
                    <a:pt x="101" y="554"/>
                  </a:cubicBezTo>
                  <a:cubicBezTo>
                    <a:pt x="199" y="554"/>
                    <a:pt x="199" y="554"/>
                    <a:pt x="199" y="554"/>
                  </a:cubicBezTo>
                  <a:cubicBezTo>
                    <a:pt x="230" y="554"/>
                    <a:pt x="255" y="579"/>
                    <a:pt x="255" y="610"/>
                  </a:cubicBezTo>
                  <a:cubicBezTo>
                    <a:pt x="255" y="640"/>
                    <a:pt x="230" y="665"/>
                    <a:pt x="199" y="665"/>
                  </a:cubicBezTo>
                  <a:cubicBezTo>
                    <a:pt x="192" y="665"/>
                    <a:pt x="192" y="665"/>
                    <a:pt x="192" y="665"/>
                  </a:cubicBezTo>
                  <a:cubicBezTo>
                    <a:pt x="161" y="665"/>
                    <a:pt x="136" y="690"/>
                    <a:pt x="136" y="721"/>
                  </a:cubicBezTo>
                  <a:cubicBezTo>
                    <a:pt x="136" y="743"/>
                    <a:pt x="150" y="762"/>
                    <a:pt x="169" y="771"/>
                  </a:cubicBezTo>
                  <a:cubicBezTo>
                    <a:pt x="680" y="771"/>
                    <a:pt x="680" y="771"/>
                    <a:pt x="680" y="771"/>
                  </a:cubicBezTo>
                  <a:cubicBezTo>
                    <a:pt x="699" y="762"/>
                    <a:pt x="712" y="743"/>
                    <a:pt x="712" y="721"/>
                  </a:cubicBezTo>
                  <a:cubicBezTo>
                    <a:pt x="712" y="690"/>
                    <a:pt x="687" y="665"/>
                    <a:pt x="657" y="665"/>
                  </a:cubicBezTo>
                  <a:cubicBezTo>
                    <a:pt x="604" y="665"/>
                    <a:pt x="604" y="665"/>
                    <a:pt x="604" y="665"/>
                  </a:cubicBezTo>
                  <a:cubicBezTo>
                    <a:pt x="574" y="665"/>
                    <a:pt x="549" y="640"/>
                    <a:pt x="549" y="610"/>
                  </a:cubicBezTo>
                  <a:cubicBezTo>
                    <a:pt x="549" y="579"/>
                    <a:pt x="574" y="554"/>
                    <a:pt x="604" y="554"/>
                  </a:cubicBezTo>
                  <a:cubicBezTo>
                    <a:pt x="716" y="554"/>
                    <a:pt x="716" y="554"/>
                    <a:pt x="716" y="554"/>
                  </a:cubicBezTo>
                  <a:cubicBezTo>
                    <a:pt x="747" y="554"/>
                    <a:pt x="772" y="529"/>
                    <a:pt x="772" y="499"/>
                  </a:cubicBezTo>
                  <a:cubicBezTo>
                    <a:pt x="772" y="468"/>
                    <a:pt x="747" y="444"/>
                    <a:pt x="716" y="444"/>
                  </a:cubicBezTo>
                  <a:close/>
                  <a:moveTo>
                    <a:pt x="414" y="665"/>
                  </a:moveTo>
                  <a:cubicBezTo>
                    <a:pt x="388" y="665"/>
                    <a:pt x="388" y="665"/>
                    <a:pt x="388" y="665"/>
                  </a:cubicBezTo>
                  <a:cubicBezTo>
                    <a:pt x="357" y="665"/>
                    <a:pt x="332" y="640"/>
                    <a:pt x="332" y="610"/>
                  </a:cubicBezTo>
                  <a:cubicBezTo>
                    <a:pt x="332" y="579"/>
                    <a:pt x="357" y="554"/>
                    <a:pt x="388" y="554"/>
                  </a:cubicBezTo>
                  <a:cubicBezTo>
                    <a:pt x="414" y="554"/>
                    <a:pt x="414" y="554"/>
                    <a:pt x="414" y="554"/>
                  </a:cubicBezTo>
                  <a:cubicBezTo>
                    <a:pt x="445" y="554"/>
                    <a:pt x="470" y="579"/>
                    <a:pt x="470" y="610"/>
                  </a:cubicBezTo>
                  <a:cubicBezTo>
                    <a:pt x="470" y="640"/>
                    <a:pt x="445" y="665"/>
                    <a:pt x="414" y="66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8237538" y="5837238"/>
              <a:ext cx="1122363" cy="296863"/>
            </a:xfrm>
            <a:custGeom>
              <a:avLst/>
              <a:gdLst>
                <a:gd name="T0" fmla="*/ 345 w 401"/>
                <a:gd name="T1" fmla="*/ 0 h 106"/>
                <a:gd name="T2" fmla="*/ 56 w 401"/>
                <a:gd name="T3" fmla="*/ 0 h 106"/>
                <a:gd name="T4" fmla="*/ 0 w 401"/>
                <a:gd name="T5" fmla="*/ 56 h 106"/>
                <a:gd name="T6" fmla="*/ 33 w 401"/>
                <a:gd name="T7" fmla="*/ 106 h 106"/>
                <a:gd name="T8" fmla="*/ 368 w 401"/>
                <a:gd name="T9" fmla="*/ 106 h 106"/>
                <a:gd name="T10" fmla="*/ 401 w 401"/>
                <a:gd name="T11" fmla="*/ 56 h 106"/>
                <a:gd name="T12" fmla="*/ 345 w 40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106">
                  <a:moveTo>
                    <a:pt x="345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78"/>
                    <a:pt x="14" y="97"/>
                    <a:pt x="33" y="106"/>
                  </a:cubicBezTo>
                  <a:cubicBezTo>
                    <a:pt x="368" y="106"/>
                    <a:pt x="368" y="106"/>
                    <a:pt x="368" y="106"/>
                  </a:cubicBezTo>
                  <a:cubicBezTo>
                    <a:pt x="387" y="97"/>
                    <a:pt x="401" y="78"/>
                    <a:pt x="401" y="56"/>
                  </a:cubicBezTo>
                  <a:cubicBezTo>
                    <a:pt x="401" y="25"/>
                    <a:pt x="376" y="0"/>
                    <a:pt x="345" y="0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10474325" y="525463"/>
              <a:ext cx="1706563" cy="3219450"/>
            </a:xfrm>
            <a:custGeom>
              <a:avLst/>
              <a:gdLst>
                <a:gd name="T0" fmla="*/ 389 w 609"/>
                <a:gd name="T1" fmla="*/ 95 h 1148"/>
                <a:gd name="T2" fmla="*/ 445 w 609"/>
                <a:gd name="T3" fmla="*/ 40 h 1148"/>
                <a:gd name="T4" fmla="*/ 453 w 609"/>
                <a:gd name="T5" fmla="*/ 40 h 1148"/>
                <a:gd name="T6" fmla="*/ 506 w 609"/>
                <a:gd name="T7" fmla="*/ 0 h 1148"/>
                <a:gd name="T8" fmla="*/ 0 w 609"/>
                <a:gd name="T9" fmla="*/ 0 h 1148"/>
                <a:gd name="T10" fmla="*/ 53 w 609"/>
                <a:gd name="T11" fmla="*/ 40 h 1148"/>
                <a:gd name="T12" fmla="*/ 72 w 609"/>
                <a:gd name="T13" fmla="*/ 40 h 1148"/>
                <a:gd name="T14" fmla="*/ 128 w 609"/>
                <a:gd name="T15" fmla="*/ 95 h 1148"/>
                <a:gd name="T16" fmla="*/ 72 w 609"/>
                <a:gd name="T17" fmla="*/ 151 h 1148"/>
                <a:gd name="T18" fmla="*/ 72 w 609"/>
                <a:gd name="T19" fmla="*/ 151 h 1148"/>
                <a:gd name="T20" fmla="*/ 16 w 609"/>
                <a:gd name="T21" fmla="*/ 206 h 1148"/>
                <a:gd name="T22" fmla="*/ 72 w 609"/>
                <a:gd name="T23" fmla="*/ 262 h 1148"/>
                <a:gd name="T24" fmla="*/ 402 w 609"/>
                <a:gd name="T25" fmla="*/ 262 h 1148"/>
                <a:gd name="T26" fmla="*/ 458 w 609"/>
                <a:gd name="T27" fmla="*/ 317 h 1148"/>
                <a:gd name="T28" fmla="*/ 402 w 609"/>
                <a:gd name="T29" fmla="*/ 372 h 1148"/>
                <a:gd name="T30" fmla="*/ 285 w 609"/>
                <a:gd name="T31" fmla="*/ 372 h 1148"/>
                <a:gd name="T32" fmla="*/ 229 w 609"/>
                <a:gd name="T33" fmla="*/ 428 h 1148"/>
                <a:gd name="T34" fmla="*/ 285 w 609"/>
                <a:gd name="T35" fmla="*/ 483 h 1148"/>
                <a:gd name="T36" fmla="*/ 337 w 609"/>
                <a:gd name="T37" fmla="*/ 483 h 1148"/>
                <a:gd name="T38" fmla="*/ 393 w 609"/>
                <a:gd name="T39" fmla="*/ 539 h 1148"/>
                <a:gd name="T40" fmla="*/ 337 w 609"/>
                <a:gd name="T41" fmla="*/ 594 h 1148"/>
                <a:gd name="T42" fmla="*/ 225 w 609"/>
                <a:gd name="T43" fmla="*/ 594 h 1148"/>
                <a:gd name="T44" fmla="*/ 170 w 609"/>
                <a:gd name="T45" fmla="*/ 649 h 1148"/>
                <a:gd name="T46" fmla="*/ 225 w 609"/>
                <a:gd name="T47" fmla="*/ 705 h 1148"/>
                <a:gd name="T48" fmla="*/ 253 w 609"/>
                <a:gd name="T49" fmla="*/ 705 h 1148"/>
                <a:gd name="T50" fmla="*/ 308 w 609"/>
                <a:gd name="T51" fmla="*/ 760 h 1148"/>
                <a:gd name="T52" fmla="*/ 253 w 609"/>
                <a:gd name="T53" fmla="*/ 816 h 1148"/>
                <a:gd name="T54" fmla="*/ 231 w 609"/>
                <a:gd name="T55" fmla="*/ 816 h 1148"/>
                <a:gd name="T56" fmla="*/ 175 w 609"/>
                <a:gd name="T57" fmla="*/ 871 h 1148"/>
                <a:gd name="T58" fmla="*/ 231 w 609"/>
                <a:gd name="T59" fmla="*/ 927 h 1148"/>
                <a:gd name="T60" fmla="*/ 253 w 609"/>
                <a:gd name="T61" fmla="*/ 927 h 1148"/>
                <a:gd name="T62" fmla="*/ 308 w 609"/>
                <a:gd name="T63" fmla="*/ 982 h 1148"/>
                <a:gd name="T64" fmla="*/ 308 w 609"/>
                <a:gd name="T65" fmla="*/ 982 h 1148"/>
                <a:gd name="T66" fmla="*/ 257 w 609"/>
                <a:gd name="T67" fmla="*/ 1037 h 1148"/>
                <a:gd name="T68" fmla="*/ 72 w 609"/>
                <a:gd name="T69" fmla="*/ 1037 h 1148"/>
                <a:gd name="T70" fmla="*/ 16 w 609"/>
                <a:gd name="T71" fmla="*/ 1093 h 1148"/>
                <a:gd name="T72" fmla="*/ 72 w 609"/>
                <a:gd name="T73" fmla="*/ 1148 h 1148"/>
                <a:gd name="T74" fmla="*/ 609 w 609"/>
                <a:gd name="T75" fmla="*/ 1148 h 1148"/>
                <a:gd name="T76" fmla="*/ 609 w 609"/>
                <a:gd name="T77" fmla="*/ 1037 h 1148"/>
                <a:gd name="T78" fmla="*/ 456 w 609"/>
                <a:gd name="T79" fmla="*/ 1037 h 1148"/>
                <a:gd name="T80" fmla="*/ 405 w 609"/>
                <a:gd name="T81" fmla="*/ 982 h 1148"/>
                <a:gd name="T82" fmla="*/ 405 w 609"/>
                <a:gd name="T83" fmla="*/ 982 h 1148"/>
                <a:gd name="T84" fmla="*/ 460 w 609"/>
                <a:gd name="T85" fmla="*/ 927 h 1148"/>
                <a:gd name="T86" fmla="*/ 466 w 609"/>
                <a:gd name="T87" fmla="*/ 927 h 1148"/>
                <a:gd name="T88" fmla="*/ 522 w 609"/>
                <a:gd name="T89" fmla="*/ 871 h 1148"/>
                <a:gd name="T90" fmla="*/ 466 w 609"/>
                <a:gd name="T91" fmla="*/ 816 h 1148"/>
                <a:gd name="T92" fmla="*/ 460 w 609"/>
                <a:gd name="T93" fmla="*/ 816 h 1148"/>
                <a:gd name="T94" fmla="*/ 405 w 609"/>
                <a:gd name="T95" fmla="*/ 760 h 1148"/>
                <a:gd name="T96" fmla="*/ 460 w 609"/>
                <a:gd name="T97" fmla="*/ 705 h 1148"/>
                <a:gd name="T98" fmla="*/ 609 w 609"/>
                <a:gd name="T99" fmla="*/ 705 h 1148"/>
                <a:gd name="T100" fmla="*/ 609 w 609"/>
                <a:gd name="T101" fmla="*/ 584 h 1148"/>
                <a:gd name="T102" fmla="*/ 578 w 609"/>
                <a:gd name="T103" fmla="*/ 594 h 1148"/>
                <a:gd name="T104" fmla="*/ 527 w 609"/>
                <a:gd name="T105" fmla="*/ 594 h 1148"/>
                <a:gd name="T106" fmla="*/ 472 w 609"/>
                <a:gd name="T107" fmla="*/ 539 h 1148"/>
                <a:gd name="T108" fmla="*/ 527 w 609"/>
                <a:gd name="T109" fmla="*/ 483 h 1148"/>
                <a:gd name="T110" fmla="*/ 578 w 609"/>
                <a:gd name="T111" fmla="*/ 483 h 1148"/>
                <a:gd name="T112" fmla="*/ 609 w 609"/>
                <a:gd name="T113" fmla="*/ 493 h 1148"/>
                <a:gd name="T114" fmla="*/ 609 w 609"/>
                <a:gd name="T115" fmla="*/ 151 h 1148"/>
                <a:gd name="T116" fmla="*/ 445 w 609"/>
                <a:gd name="T117" fmla="*/ 151 h 1148"/>
                <a:gd name="T118" fmla="*/ 389 w 609"/>
                <a:gd name="T119" fmla="*/ 95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" h="1148">
                  <a:moveTo>
                    <a:pt x="389" y="95"/>
                  </a:moveTo>
                  <a:cubicBezTo>
                    <a:pt x="389" y="65"/>
                    <a:pt x="414" y="40"/>
                    <a:pt x="445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78" y="40"/>
                    <a:pt x="499" y="23"/>
                    <a:pt x="5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23"/>
                    <a:pt x="28" y="40"/>
                    <a:pt x="5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103" y="40"/>
                    <a:pt x="128" y="65"/>
                    <a:pt x="128" y="95"/>
                  </a:cubicBezTo>
                  <a:cubicBezTo>
                    <a:pt x="128" y="126"/>
                    <a:pt x="103" y="151"/>
                    <a:pt x="72" y="15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41" y="151"/>
                    <a:pt x="16" y="176"/>
                    <a:pt x="16" y="206"/>
                  </a:cubicBezTo>
                  <a:cubicBezTo>
                    <a:pt x="16" y="237"/>
                    <a:pt x="41" y="262"/>
                    <a:pt x="72" y="262"/>
                  </a:cubicBezTo>
                  <a:cubicBezTo>
                    <a:pt x="402" y="262"/>
                    <a:pt x="402" y="262"/>
                    <a:pt x="402" y="262"/>
                  </a:cubicBezTo>
                  <a:cubicBezTo>
                    <a:pt x="433" y="262"/>
                    <a:pt x="458" y="286"/>
                    <a:pt x="458" y="317"/>
                  </a:cubicBezTo>
                  <a:cubicBezTo>
                    <a:pt x="458" y="347"/>
                    <a:pt x="433" y="372"/>
                    <a:pt x="402" y="372"/>
                  </a:cubicBezTo>
                  <a:cubicBezTo>
                    <a:pt x="285" y="372"/>
                    <a:pt x="285" y="372"/>
                    <a:pt x="285" y="372"/>
                  </a:cubicBezTo>
                  <a:cubicBezTo>
                    <a:pt x="254" y="372"/>
                    <a:pt x="229" y="397"/>
                    <a:pt x="229" y="428"/>
                  </a:cubicBezTo>
                  <a:cubicBezTo>
                    <a:pt x="229" y="458"/>
                    <a:pt x="254" y="483"/>
                    <a:pt x="285" y="483"/>
                  </a:cubicBezTo>
                  <a:cubicBezTo>
                    <a:pt x="337" y="483"/>
                    <a:pt x="337" y="483"/>
                    <a:pt x="337" y="483"/>
                  </a:cubicBezTo>
                  <a:cubicBezTo>
                    <a:pt x="368" y="483"/>
                    <a:pt x="393" y="508"/>
                    <a:pt x="393" y="539"/>
                  </a:cubicBezTo>
                  <a:cubicBezTo>
                    <a:pt x="393" y="569"/>
                    <a:pt x="368" y="594"/>
                    <a:pt x="337" y="594"/>
                  </a:cubicBezTo>
                  <a:cubicBezTo>
                    <a:pt x="225" y="594"/>
                    <a:pt x="225" y="594"/>
                    <a:pt x="225" y="594"/>
                  </a:cubicBezTo>
                  <a:cubicBezTo>
                    <a:pt x="195" y="594"/>
                    <a:pt x="170" y="619"/>
                    <a:pt x="170" y="649"/>
                  </a:cubicBezTo>
                  <a:cubicBezTo>
                    <a:pt x="170" y="680"/>
                    <a:pt x="195" y="705"/>
                    <a:pt x="225" y="705"/>
                  </a:cubicBezTo>
                  <a:cubicBezTo>
                    <a:pt x="253" y="705"/>
                    <a:pt x="253" y="705"/>
                    <a:pt x="253" y="705"/>
                  </a:cubicBezTo>
                  <a:cubicBezTo>
                    <a:pt x="283" y="705"/>
                    <a:pt x="308" y="730"/>
                    <a:pt x="308" y="760"/>
                  </a:cubicBezTo>
                  <a:cubicBezTo>
                    <a:pt x="308" y="791"/>
                    <a:pt x="283" y="816"/>
                    <a:pt x="253" y="816"/>
                  </a:cubicBezTo>
                  <a:cubicBezTo>
                    <a:pt x="231" y="816"/>
                    <a:pt x="231" y="816"/>
                    <a:pt x="231" y="816"/>
                  </a:cubicBezTo>
                  <a:cubicBezTo>
                    <a:pt x="200" y="816"/>
                    <a:pt x="175" y="841"/>
                    <a:pt x="175" y="871"/>
                  </a:cubicBezTo>
                  <a:cubicBezTo>
                    <a:pt x="175" y="902"/>
                    <a:pt x="200" y="927"/>
                    <a:pt x="231" y="927"/>
                  </a:cubicBezTo>
                  <a:cubicBezTo>
                    <a:pt x="253" y="927"/>
                    <a:pt x="253" y="927"/>
                    <a:pt x="253" y="927"/>
                  </a:cubicBezTo>
                  <a:cubicBezTo>
                    <a:pt x="283" y="927"/>
                    <a:pt x="308" y="952"/>
                    <a:pt x="308" y="982"/>
                  </a:cubicBezTo>
                  <a:cubicBezTo>
                    <a:pt x="308" y="982"/>
                    <a:pt x="308" y="982"/>
                    <a:pt x="308" y="982"/>
                  </a:cubicBezTo>
                  <a:cubicBezTo>
                    <a:pt x="308" y="1011"/>
                    <a:pt x="285" y="1035"/>
                    <a:pt x="257" y="1037"/>
                  </a:cubicBezTo>
                  <a:cubicBezTo>
                    <a:pt x="72" y="1037"/>
                    <a:pt x="72" y="1037"/>
                    <a:pt x="72" y="1037"/>
                  </a:cubicBezTo>
                  <a:cubicBezTo>
                    <a:pt x="41" y="1037"/>
                    <a:pt x="16" y="1062"/>
                    <a:pt x="16" y="1093"/>
                  </a:cubicBezTo>
                  <a:cubicBezTo>
                    <a:pt x="16" y="1123"/>
                    <a:pt x="41" y="1148"/>
                    <a:pt x="72" y="1148"/>
                  </a:cubicBezTo>
                  <a:cubicBezTo>
                    <a:pt x="609" y="1148"/>
                    <a:pt x="609" y="1148"/>
                    <a:pt x="609" y="1148"/>
                  </a:cubicBezTo>
                  <a:cubicBezTo>
                    <a:pt x="609" y="1037"/>
                    <a:pt x="609" y="1037"/>
                    <a:pt x="609" y="1037"/>
                  </a:cubicBezTo>
                  <a:cubicBezTo>
                    <a:pt x="456" y="1037"/>
                    <a:pt x="456" y="1037"/>
                    <a:pt x="456" y="1037"/>
                  </a:cubicBezTo>
                  <a:cubicBezTo>
                    <a:pt x="428" y="1035"/>
                    <a:pt x="405" y="1011"/>
                    <a:pt x="405" y="982"/>
                  </a:cubicBezTo>
                  <a:cubicBezTo>
                    <a:pt x="405" y="982"/>
                    <a:pt x="405" y="982"/>
                    <a:pt x="405" y="982"/>
                  </a:cubicBezTo>
                  <a:cubicBezTo>
                    <a:pt x="405" y="952"/>
                    <a:pt x="430" y="927"/>
                    <a:pt x="460" y="927"/>
                  </a:cubicBezTo>
                  <a:cubicBezTo>
                    <a:pt x="466" y="927"/>
                    <a:pt x="466" y="927"/>
                    <a:pt x="466" y="927"/>
                  </a:cubicBezTo>
                  <a:cubicBezTo>
                    <a:pt x="497" y="927"/>
                    <a:pt x="522" y="902"/>
                    <a:pt x="522" y="871"/>
                  </a:cubicBezTo>
                  <a:cubicBezTo>
                    <a:pt x="522" y="841"/>
                    <a:pt x="497" y="816"/>
                    <a:pt x="466" y="816"/>
                  </a:cubicBezTo>
                  <a:cubicBezTo>
                    <a:pt x="460" y="816"/>
                    <a:pt x="460" y="816"/>
                    <a:pt x="460" y="816"/>
                  </a:cubicBezTo>
                  <a:cubicBezTo>
                    <a:pt x="430" y="816"/>
                    <a:pt x="405" y="791"/>
                    <a:pt x="405" y="760"/>
                  </a:cubicBezTo>
                  <a:cubicBezTo>
                    <a:pt x="405" y="730"/>
                    <a:pt x="430" y="705"/>
                    <a:pt x="460" y="705"/>
                  </a:cubicBezTo>
                  <a:cubicBezTo>
                    <a:pt x="609" y="705"/>
                    <a:pt x="609" y="705"/>
                    <a:pt x="609" y="705"/>
                  </a:cubicBezTo>
                  <a:cubicBezTo>
                    <a:pt x="609" y="584"/>
                    <a:pt x="609" y="584"/>
                    <a:pt x="609" y="584"/>
                  </a:cubicBezTo>
                  <a:cubicBezTo>
                    <a:pt x="600" y="590"/>
                    <a:pt x="589" y="594"/>
                    <a:pt x="578" y="594"/>
                  </a:cubicBezTo>
                  <a:cubicBezTo>
                    <a:pt x="527" y="594"/>
                    <a:pt x="527" y="594"/>
                    <a:pt x="527" y="594"/>
                  </a:cubicBezTo>
                  <a:cubicBezTo>
                    <a:pt x="497" y="594"/>
                    <a:pt x="472" y="569"/>
                    <a:pt x="472" y="539"/>
                  </a:cubicBezTo>
                  <a:cubicBezTo>
                    <a:pt x="472" y="508"/>
                    <a:pt x="497" y="483"/>
                    <a:pt x="52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89" y="483"/>
                    <a:pt x="600" y="487"/>
                    <a:pt x="609" y="493"/>
                  </a:cubicBezTo>
                  <a:cubicBezTo>
                    <a:pt x="609" y="151"/>
                    <a:pt x="609" y="151"/>
                    <a:pt x="609" y="151"/>
                  </a:cubicBezTo>
                  <a:cubicBezTo>
                    <a:pt x="445" y="151"/>
                    <a:pt x="445" y="151"/>
                    <a:pt x="445" y="151"/>
                  </a:cubicBezTo>
                  <a:cubicBezTo>
                    <a:pt x="414" y="151"/>
                    <a:pt x="389" y="126"/>
                    <a:pt x="389" y="9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12136438" y="525463"/>
              <a:ext cx="47625" cy="73025"/>
            </a:xfrm>
            <a:custGeom>
              <a:avLst/>
              <a:gdLst>
                <a:gd name="T0" fmla="*/ 0 w 17"/>
                <a:gd name="T1" fmla="*/ 0 h 26"/>
                <a:gd name="T2" fmla="*/ 17 w 17"/>
                <a:gd name="T3" fmla="*/ 26 h 26"/>
                <a:gd name="T4" fmla="*/ 17 w 17"/>
                <a:gd name="T5" fmla="*/ 0 h 26"/>
                <a:gd name="T6" fmla="*/ 0 w 17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6">
                  <a:moveTo>
                    <a:pt x="0" y="0"/>
                  </a:moveTo>
                  <a:cubicBezTo>
                    <a:pt x="3" y="10"/>
                    <a:pt x="9" y="19"/>
                    <a:pt x="17" y="26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12031663" y="2814638"/>
              <a:ext cx="149225" cy="307975"/>
            </a:xfrm>
            <a:custGeom>
              <a:avLst/>
              <a:gdLst>
                <a:gd name="T0" fmla="*/ 0 w 53"/>
                <a:gd name="T1" fmla="*/ 55 h 110"/>
                <a:gd name="T2" fmla="*/ 53 w 53"/>
                <a:gd name="T3" fmla="*/ 110 h 110"/>
                <a:gd name="T4" fmla="*/ 53 w 53"/>
                <a:gd name="T5" fmla="*/ 0 h 110"/>
                <a:gd name="T6" fmla="*/ 0 w 53"/>
                <a:gd name="T7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0">
                  <a:moveTo>
                    <a:pt x="0" y="55"/>
                  </a:moveTo>
                  <a:cubicBezTo>
                    <a:pt x="0" y="85"/>
                    <a:pt x="24" y="109"/>
                    <a:pt x="53" y="1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1"/>
                    <a:pt x="0" y="26"/>
                    <a:pt x="0" y="55"/>
                  </a:cubicBezTo>
                  <a:close/>
                </a:path>
              </a:pathLst>
            </a:custGeom>
            <a:solidFill>
              <a:srgbClr val="40B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505576" y="171450"/>
            <a:ext cx="2262188" cy="3341688"/>
            <a:chOff x="6505576" y="171450"/>
            <a:chExt cx="2262188" cy="3341688"/>
          </a:xfrm>
        </p:grpSpPr>
        <p:sp>
          <p:nvSpPr>
            <p:cNvPr id="33" name="Freeform 27"/>
            <p:cNvSpPr/>
            <p:nvPr/>
          </p:nvSpPr>
          <p:spPr bwMode="auto">
            <a:xfrm>
              <a:off x="6699251" y="2808288"/>
              <a:ext cx="1924050" cy="704850"/>
            </a:xfrm>
            <a:custGeom>
              <a:avLst/>
              <a:gdLst>
                <a:gd name="T0" fmla="*/ 129 w 467"/>
                <a:gd name="T1" fmla="*/ 1 h 171"/>
                <a:gd name="T2" fmla="*/ 31 w 467"/>
                <a:gd name="T3" fmla="*/ 23 h 171"/>
                <a:gd name="T4" fmla="*/ 7 w 467"/>
                <a:gd name="T5" fmla="*/ 88 h 171"/>
                <a:gd name="T6" fmla="*/ 369 w 467"/>
                <a:gd name="T7" fmla="*/ 137 h 171"/>
                <a:gd name="T8" fmla="*/ 364 w 467"/>
                <a:gd name="T9" fmla="*/ 20 h 171"/>
                <a:gd name="T10" fmla="*/ 129 w 467"/>
                <a:gd name="T11" fmla="*/ 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7" h="171">
                  <a:moveTo>
                    <a:pt x="129" y="1"/>
                  </a:moveTo>
                  <a:cubicBezTo>
                    <a:pt x="94" y="0"/>
                    <a:pt x="62" y="4"/>
                    <a:pt x="31" y="23"/>
                  </a:cubicBezTo>
                  <a:cubicBezTo>
                    <a:pt x="8" y="37"/>
                    <a:pt x="0" y="61"/>
                    <a:pt x="7" y="88"/>
                  </a:cubicBezTo>
                  <a:cubicBezTo>
                    <a:pt x="19" y="141"/>
                    <a:pt x="190" y="171"/>
                    <a:pt x="369" y="137"/>
                  </a:cubicBezTo>
                  <a:cubicBezTo>
                    <a:pt x="449" y="122"/>
                    <a:pt x="467" y="38"/>
                    <a:pt x="364" y="20"/>
                  </a:cubicBezTo>
                  <a:cubicBezTo>
                    <a:pt x="294" y="8"/>
                    <a:pt x="189" y="3"/>
                    <a:pt x="129" y="1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6769101" y="996950"/>
              <a:ext cx="1636713" cy="771525"/>
            </a:xfrm>
            <a:prstGeom prst="ellipse">
              <a:avLst/>
            </a:pr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6942138" y="1471613"/>
              <a:ext cx="1290638" cy="296863"/>
            </a:xfrm>
            <a:custGeom>
              <a:avLst/>
              <a:gdLst>
                <a:gd name="T0" fmla="*/ 0 w 313"/>
                <a:gd name="T1" fmla="*/ 36 h 72"/>
                <a:gd name="T2" fmla="*/ 156 w 313"/>
                <a:gd name="T3" fmla="*/ 72 h 72"/>
                <a:gd name="T4" fmla="*/ 313 w 313"/>
                <a:gd name="T5" fmla="*/ 36 h 72"/>
                <a:gd name="T6" fmla="*/ 156 w 313"/>
                <a:gd name="T7" fmla="*/ 0 h 72"/>
                <a:gd name="T8" fmla="*/ 0 w 313"/>
                <a:gd name="T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72">
                  <a:moveTo>
                    <a:pt x="0" y="36"/>
                  </a:moveTo>
                  <a:cubicBezTo>
                    <a:pt x="36" y="58"/>
                    <a:pt x="93" y="72"/>
                    <a:pt x="156" y="72"/>
                  </a:cubicBezTo>
                  <a:cubicBezTo>
                    <a:pt x="220" y="72"/>
                    <a:pt x="277" y="58"/>
                    <a:pt x="313" y="36"/>
                  </a:cubicBezTo>
                  <a:cubicBezTo>
                    <a:pt x="277" y="14"/>
                    <a:pt x="220" y="0"/>
                    <a:pt x="156" y="0"/>
                  </a:cubicBezTo>
                  <a:cubicBezTo>
                    <a:pt x="93" y="0"/>
                    <a:pt x="36" y="14"/>
                    <a:pt x="0" y="36"/>
                  </a:cubicBezTo>
                  <a:close/>
                </a:path>
              </a:pathLst>
            </a:custGeom>
            <a:solidFill>
              <a:srgbClr val="A38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7539038" y="307975"/>
              <a:ext cx="1228725" cy="2871788"/>
            </a:xfrm>
            <a:custGeom>
              <a:avLst/>
              <a:gdLst>
                <a:gd name="T0" fmla="*/ 19 w 298"/>
                <a:gd name="T1" fmla="*/ 587 h 696"/>
                <a:gd name="T2" fmla="*/ 247 w 298"/>
                <a:gd name="T3" fmla="*/ 21 h 696"/>
                <a:gd name="T4" fmla="*/ 280 w 298"/>
                <a:gd name="T5" fmla="*/ 5 h 696"/>
                <a:gd name="T6" fmla="*/ 280 w 298"/>
                <a:gd name="T7" fmla="*/ 5 h 696"/>
                <a:gd name="T8" fmla="*/ 293 w 298"/>
                <a:gd name="T9" fmla="*/ 40 h 696"/>
                <a:gd name="T10" fmla="*/ 65 w 298"/>
                <a:gd name="T11" fmla="*/ 606 h 696"/>
                <a:gd name="T12" fmla="*/ 8 w 298"/>
                <a:gd name="T13" fmla="*/ 692 h 696"/>
                <a:gd name="T14" fmla="*/ 1 w 298"/>
                <a:gd name="T15" fmla="*/ 689 h 696"/>
                <a:gd name="T16" fmla="*/ 19 w 298"/>
                <a:gd name="T17" fmla="*/ 58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696">
                  <a:moveTo>
                    <a:pt x="19" y="587"/>
                  </a:moveTo>
                  <a:cubicBezTo>
                    <a:pt x="247" y="21"/>
                    <a:pt x="247" y="21"/>
                    <a:pt x="247" y="21"/>
                  </a:cubicBezTo>
                  <a:cubicBezTo>
                    <a:pt x="253" y="7"/>
                    <a:pt x="268" y="0"/>
                    <a:pt x="280" y="5"/>
                  </a:cubicBezTo>
                  <a:cubicBezTo>
                    <a:pt x="280" y="5"/>
                    <a:pt x="280" y="5"/>
                    <a:pt x="280" y="5"/>
                  </a:cubicBezTo>
                  <a:cubicBezTo>
                    <a:pt x="293" y="10"/>
                    <a:pt x="298" y="25"/>
                    <a:pt x="293" y="40"/>
                  </a:cubicBezTo>
                  <a:cubicBezTo>
                    <a:pt x="65" y="606"/>
                    <a:pt x="65" y="606"/>
                    <a:pt x="65" y="606"/>
                  </a:cubicBezTo>
                  <a:cubicBezTo>
                    <a:pt x="8" y="692"/>
                    <a:pt x="8" y="692"/>
                    <a:pt x="8" y="692"/>
                  </a:cubicBezTo>
                  <a:cubicBezTo>
                    <a:pt x="6" y="696"/>
                    <a:pt x="0" y="693"/>
                    <a:pt x="1" y="689"/>
                  </a:cubicBezTo>
                  <a:lnTo>
                    <a:pt x="19" y="587"/>
                  </a:ln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7621588" y="307975"/>
              <a:ext cx="1146175" cy="2513013"/>
            </a:xfrm>
            <a:custGeom>
              <a:avLst/>
              <a:gdLst>
                <a:gd name="T0" fmla="*/ 45 w 278"/>
                <a:gd name="T1" fmla="*/ 606 h 609"/>
                <a:gd name="T2" fmla="*/ 45 w 278"/>
                <a:gd name="T3" fmla="*/ 606 h 609"/>
                <a:gd name="T4" fmla="*/ 273 w 278"/>
                <a:gd name="T5" fmla="*/ 40 h 609"/>
                <a:gd name="T6" fmla="*/ 260 w 278"/>
                <a:gd name="T7" fmla="*/ 5 h 609"/>
                <a:gd name="T8" fmla="*/ 227 w 278"/>
                <a:gd name="T9" fmla="*/ 21 h 609"/>
                <a:gd name="T10" fmla="*/ 0 w 278"/>
                <a:gd name="T11" fmla="*/ 586 h 609"/>
                <a:gd name="T12" fmla="*/ 24 w 278"/>
                <a:gd name="T13" fmla="*/ 609 h 609"/>
                <a:gd name="T14" fmla="*/ 45 w 278"/>
                <a:gd name="T15" fmla="*/ 60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609">
                  <a:moveTo>
                    <a:pt x="45" y="606"/>
                  </a:moveTo>
                  <a:cubicBezTo>
                    <a:pt x="45" y="606"/>
                    <a:pt x="45" y="606"/>
                    <a:pt x="45" y="606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8" y="25"/>
                    <a:pt x="273" y="10"/>
                    <a:pt x="260" y="5"/>
                  </a:cubicBezTo>
                  <a:cubicBezTo>
                    <a:pt x="248" y="0"/>
                    <a:pt x="233" y="7"/>
                    <a:pt x="227" y="21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1" y="590"/>
                    <a:pt x="19" y="599"/>
                    <a:pt x="24" y="609"/>
                  </a:cubicBezTo>
                  <a:cubicBezTo>
                    <a:pt x="30" y="606"/>
                    <a:pt x="38" y="605"/>
                    <a:pt x="45" y="606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7670801" y="320675"/>
              <a:ext cx="1063625" cy="2500313"/>
            </a:xfrm>
            <a:custGeom>
              <a:avLst/>
              <a:gdLst>
                <a:gd name="T0" fmla="*/ 248 w 258"/>
                <a:gd name="T1" fmla="*/ 2 h 606"/>
                <a:gd name="T2" fmla="*/ 237 w 258"/>
                <a:gd name="T3" fmla="*/ 0 h 606"/>
                <a:gd name="T4" fmla="*/ 0 w 258"/>
                <a:gd name="T5" fmla="*/ 590 h 606"/>
                <a:gd name="T6" fmla="*/ 12 w 258"/>
                <a:gd name="T7" fmla="*/ 606 h 606"/>
                <a:gd name="T8" fmla="*/ 19 w 258"/>
                <a:gd name="T9" fmla="*/ 603 h 606"/>
                <a:gd name="T10" fmla="*/ 258 w 258"/>
                <a:gd name="T11" fmla="*/ 10 h 606"/>
                <a:gd name="T12" fmla="*/ 248 w 258"/>
                <a:gd name="T13" fmla="*/ 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606">
                  <a:moveTo>
                    <a:pt x="248" y="2"/>
                  </a:moveTo>
                  <a:cubicBezTo>
                    <a:pt x="244" y="0"/>
                    <a:pt x="241" y="0"/>
                    <a:pt x="23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5" y="594"/>
                    <a:pt x="9" y="600"/>
                    <a:pt x="12" y="606"/>
                  </a:cubicBezTo>
                  <a:cubicBezTo>
                    <a:pt x="14" y="605"/>
                    <a:pt x="17" y="604"/>
                    <a:pt x="19" y="603"/>
                  </a:cubicBezTo>
                  <a:cubicBezTo>
                    <a:pt x="258" y="10"/>
                    <a:pt x="258" y="10"/>
                    <a:pt x="258" y="10"/>
                  </a:cubicBezTo>
                  <a:cubicBezTo>
                    <a:pt x="256" y="6"/>
                    <a:pt x="252" y="3"/>
                    <a:pt x="248" y="2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8429626" y="307975"/>
              <a:ext cx="338138" cy="482600"/>
            </a:xfrm>
            <a:custGeom>
              <a:avLst/>
              <a:gdLst>
                <a:gd name="T0" fmla="*/ 64 w 82"/>
                <a:gd name="T1" fmla="*/ 5 h 117"/>
                <a:gd name="T2" fmla="*/ 31 w 82"/>
                <a:gd name="T3" fmla="*/ 21 h 117"/>
                <a:gd name="T4" fmla="*/ 0 w 82"/>
                <a:gd name="T5" fmla="*/ 99 h 117"/>
                <a:gd name="T6" fmla="*/ 22 w 82"/>
                <a:gd name="T7" fmla="*/ 109 h 117"/>
                <a:gd name="T8" fmla="*/ 45 w 82"/>
                <a:gd name="T9" fmla="*/ 117 h 117"/>
                <a:gd name="T10" fmla="*/ 77 w 82"/>
                <a:gd name="T11" fmla="*/ 40 h 117"/>
                <a:gd name="T12" fmla="*/ 64 w 82"/>
                <a:gd name="T13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7">
                  <a:moveTo>
                    <a:pt x="64" y="5"/>
                  </a:moveTo>
                  <a:cubicBezTo>
                    <a:pt x="52" y="0"/>
                    <a:pt x="37" y="7"/>
                    <a:pt x="31" y="2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7" y="103"/>
                    <a:pt x="14" y="106"/>
                    <a:pt x="22" y="109"/>
                  </a:cubicBezTo>
                  <a:cubicBezTo>
                    <a:pt x="30" y="113"/>
                    <a:pt x="38" y="115"/>
                    <a:pt x="45" y="11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2" y="25"/>
                    <a:pt x="77" y="10"/>
                    <a:pt x="64" y="5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7539038" y="3063875"/>
              <a:ext cx="90488" cy="115888"/>
            </a:xfrm>
            <a:custGeom>
              <a:avLst/>
              <a:gdLst>
                <a:gd name="T0" fmla="*/ 8 w 22"/>
                <a:gd name="T1" fmla="*/ 24 h 28"/>
                <a:gd name="T2" fmla="*/ 22 w 22"/>
                <a:gd name="T3" fmla="*/ 4 h 28"/>
                <a:gd name="T4" fmla="*/ 20 w 22"/>
                <a:gd name="T5" fmla="*/ 0 h 28"/>
                <a:gd name="T6" fmla="*/ 4 w 22"/>
                <a:gd name="T7" fmla="*/ 3 h 28"/>
                <a:gd name="T8" fmla="*/ 1 w 22"/>
                <a:gd name="T9" fmla="*/ 21 h 28"/>
                <a:gd name="T10" fmla="*/ 8 w 22"/>
                <a:gd name="T11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8" y="2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1" y="2"/>
                    <a:pt x="20" y="1"/>
                    <a:pt x="20" y="0"/>
                  </a:cubicBezTo>
                  <a:cubicBezTo>
                    <a:pt x="15" y="2"/>
                    <a:pt x="10" y="3"/>
                    <a:pt x="4" y="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5"/>
                    <a:pt x="6" y="28"/>
                    <a:pt x="8" y="24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8553451" y="307975"/>
              <a:ext cx="214313" cy="177800"/>
            </a:xfrm>
            <a:custGeom>
              <a:avLst/>
              <a:gdLst>
                <a:gd name="T0" fmla="*/ 34 w 52"/>
                <a:gd name="T1" fmla="*/ 5 h 43"/>
                <a:gd name="T2" fmla="*/ 1 w 52"/>
                <a:gd name="T3" fmla="*/ 21 h 43"/>
                <a:gd name="T4" fmla="*/ 0 w 52"/>
                <a:gd name="T5" fmla="*/ 24 h 43"/>
                <a:gd name="T6" fmla="*/ 22 w 52"/>
                <a:gd name="T7" fmla="*/ 34 h 43"/>
                <a:gd name="T8" fmla="*/ 45 w 52"/>
                <a:gd name="T9" fmla="*/ 43 h 43"/>
                <a:gd name="T10" fmla="*/ 47 w 52"/>
                <a:gd name="T11" fmla="*/ 40 h 43"/>
                <a:gd name="T12" fmla="*/ 34 w 52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3">
                  <a:moveTo>
                    <a:pt x="34" y="5"/>
                  </a:moveTo>
                  <a:cubicBezTo>
                    <a:pt x="22" y="0"/>
                    <a:pt x="7" y="7"/>
                    <a:pt x="1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" y="28"/>
                    <a:pt x="14" y="31"/>
                    <a:pt x="22" y="34"/>
                  </a:cubicBezTo>
                  <a:cubicBezTo>
                    <a:pt x="30" y="38"/>
                    <a:pt x="38" y="40"/>
                    <a:pt x="45" y="43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2" y="25"/>
                    <a:pt x="47" y="10"/>
                    <a:pt x="34" y="5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8499476" y="498475"/>
              <a:ext cx="203200" cy="119063"/>
            </a:xfrm>
            <a:custGeom>
              <a:avLst/>
              <a:gdLst>
                <a:gd name="T0" fmla="*/ 27 w 49"/>
                <a:gd name="T1" fmla="*/ 9 h 29"/>
                <a:gd name="T2" fmla="*/ 4 w 49"/>
                <a:gd name="T3" fmla="*/ 0 h 29"/>
                <a:gd name="T4" fmla="*/ 0 w 49"/>
                <a:gd name="T5" fmla="*/ 10 h 29"/>
                <a:gd name="T6" fmla="*/ 23 w 49"/>
                <a:gd name="T7" fmla="*/ 20 h 29"/>
                <a:gd name="T8" fmla="*/ 46 w 49"/>
                <a:gd name="T9" fmla="*/ 29 h 29"/>
                <a:gd name="T10" fmla="*/ 49 w 49"/>
                <a:gd name="T11" fmla="*/ 19 h 29"/>
                <a:gd name="T12" fmla="*/ 27 w 49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7" y="9"/>
                  </a:moveTo>
                  <a:cubicBezTo>
                    <a:pt x="19" y="6"/>
                    <a:pt x="11" y="3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3"/>
                    <a:pt x="15" y="16"/>
                    <a:pt x="23" y="20"/>
                  </a:cubicBezTo>
                  <a:cubicBezTo>
                    <a:pt x="31" y="23"/>
                    <a:pt x="38" y="26"/>
                    <a:pt x="46" y="2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2" y="16"/>
                    <a:pt x="35" y="12"/>
                    <a:pt x="27" y="9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8462963" y="588963"/>
              <a:ext cx="206375" cy="114300"/>
            </a:xfrm>
            <a:custGeom>
              <a:avLst/>
              <a:gdLst>
                <a:gd name="T0" fmla="*/ 27 w 50"/>
                <a:gd name="T1" fmla="*/ 9 h 28"/>
                <a:gd name="T2" fmla="*/ 4 w 50"/>
                <a:gd name="T3" fmla="*/ 0 h 28"/>
                <a:gd name="T4" fmla="*/ 0 w 50"/>
                <a:gd name="T5" fmla="*/ 10 h 28"/>
                <a:gd name="T6" fmla="*/ 23 w 50"/>
                <a:gd name="T7" fmla="*/ 20 h 28"/>
                <a:gd name="T8" fmla="*/ 46 w 50"/>
                <a:gd name="T9" fmla="*/ 28 h 28"/>
                <a:gd name="T10" fmla="*/ 50 w 50"/>
                <a:gd name="T11" fmla="*/ 19 h 28"/>
                <a:gd name="T12" fmla="*/ 27 w 50"/>
                <a:gd name="T1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8">
                  <a:moveTo>
                    <a:pt x="27" y="9"/>
                  </a:moveTo>
                  <a:cubicBezTo>
                    <a:pt x="19" y="6"/>
                    <a:pt x="11" y="3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3"/>
                    <a:pt x="15" y="16"/>
                    <a:pt x="23" y="20"/>
                  </a:cubicBezTo>
                  <a:cubicBezTo>
                    <a:pt x="31" y="23"/>
                    <a:pt x="39" y="26"/>
                    <a:pt x="46" y="2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3" y="16"/>
                    <a:pt x="35" y="12"/>
                    <a:pt x="27" y="9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8532813" y="395288"/>
              <a:ext cx="214313" cy="134938"/>
            </a:xfrm>
            <a:custGeom>
              <a:avLst/>
              <a:gdLst>
                <a:gd name="T0" fmla="*/ 29 w 52"/>
                <a:gd name="T1" fmla="*/ 9 h 33"/>
                <a:gd name="T2" fmla="*/ 6 w 52"/>
                <a:gd name="T3" fmla="*/ 0 h 33"/>
                <a:gd name="T4" fmla="*/ 0 w 52"/>
                <a:gd name="T5" fmla="*/ 14 h 33"/>
                <a:gd name="T6" fmla="*/ 23 w 52"/>
                <a:gd name="T7" fmla="*/ 24 h 33"/>
                <a:gd name="T8" fmla="*/ 46 w 52"/>
                <a:gd name="T9" fmla="*/ 33 h 33"/>
                <a:gd name="T10" fmla="*/ 52 w 52"/>
                <a:gd name="T11" fmla="*/ 19 h 33"/>
                <a:gd name="T12" fmla="*/ 29 w 52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3">
                  <a:moveTo>
                    <a:pt x="29" y="9"/>
                  </a:moveTo>
                  <a:cubicBezTo>
                    <a:pt x="21" y="6"/>
                    <a:pt x="13" y="3"/>
                    <a:pt x="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7"/>
                    <a:pt x="15" y="21"/>
                    <a:pt x="23" y="24"/>
                  </a:cubicBezTo>
                  <a:cubicBezTo>
                    <a:pt x="31" y="27"/>
                    <a:pt x="39" y="30"/>
                    <a:pt x="46" y="33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5" y="15"/>
                    <a:pt x="37" y="12"/>
                    <a:pt x="29" y="9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8429626" y="679450"/>
              <a:ext cx="203200" cy="111125"/>
            </a:xfrm>
            <a:custGeom>
              <a:avLst/>
              <a:gdLst>
                <a:gd name="T0" fmla="*/ 49 w 49"/>
                <a:gd name="T1" fmla="*/ 19 h 27"/>
                <a:gd name="T2" fmla="*/ 26 w 49"/>
                <a:gd name="T3" fmla="*/ 9 h 27"/>
                <a:gd name="T4" fmla="*/ 3 w 49"/>
                <a:gd name="T5" fmla="*/ 0 h 27"/>
                <a:gd name="T6" fmla="*/ 0 w 49"/>
                <a:gd name="T7" fmla="*/ 9 h 27"/>
                <a:gd name="T8" fmla="*/ 22 w 49"/>
                <a:gd name="T9" fmla="*/ 19 h 27"/>
                <a:gd name="T10" fmla="*/ 45 w 49"/>
                <a:gd name="T11" fmla="*/ 27 h 27"/>
                <a:gd name="T12" fmla="*/ 49 w 49"/>
                <a:gd name="T1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7">
                  <a:moveTo>
                    <a:pt x="49" y="19"/>
                  </a:moveTo>
                  <a:cubicBezTo>
                    <a:pt x="42" y="15"/>
                    <a:pt x="34" y="12"/>
                    <a:pt x="26" y="9"/>
                  </a:cubicBezTo>
                  <a:cubicBezTo>
                    <a:pt x="18" y="6"/>
                    <a:pt x="10" y="3"/>
                    <a:pt x="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3"/>
                    <a:pt x="14" y="16"/>
                    <a:pt x="22" y="19"/>
                  </a:cubicBezTo>
                  <a:cubicBezTo>
                    <a:pt x="30" y="23"/>
                    <a:pt x="38" y="25"/>
                    <a:pt x="45" y="27"/>
                  </a:cubicBezTo>
                  <a:lnTo>
                    <a:pt x="49" y="19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7073901" y="230188"/>
              <a:ext cx="684213" cy="3027363"/>
            </a:xfrm>
            <a:custGeom>
              <a:avLst/>
              <a:gdLst>
                <a:gd name="T0" fmla="*/ 117 w 166"/>
                <a:gd name="T1" fmla="*/ 634 h 734"/>
                <a:gd name="T2" fmla="*/ 3 w 166"/>
                <a:gd name="T3" fmla="*/ 35 h 734"/>
                <a:gd name="T4" fmla="*/ 22 w 166"/>
                <a:gd name="T5" fmla="*/ 3 h 734"/>
                <a:gd name="T6" fmla="*/ 22 w 166"/>
                <a:gd name="T7" fmla="*/ 3 h 734"/>
                <a:gd name="T8" fmla="*/ 51 w 166"/>
                <a:gd name="T9" fmla="*/ 25 h 734"/>
                <a:gd name="T10" fmla="*/ 166 w 166"/>
                <a:gd name="T11" fmla="*/ 625 h 734"/>
                <a:gd name="T12" fmla="*/ 164 w 166"/>
                <a:gd name="T13" fmla="*/ 728 h 734"/>
                <a:gd name="T14" fmla="*/ 157 w 166"/>
                <a:gd name="T15" fmla="*/ 730 h 734"/>
                <a:gd name="T16" fmla="*/ 117 w 166"/>
                <a:gd name="T17" fmla="*/ 6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734">
                  <a:moveTo>
                    <a:pt x="117" y="634"/>
                  </a:moveTo>
                  <a:cubicBezTo>
                    <a:pt x="3" y="35"/>
                    <a:pt x="3" y="35"/>
                    <a:pt x="3" y="35"/>
                  </a:cubicBezTo>
                  <a:cubicBezTo>
                    <a:pt x="0" y="20"/>
                    <a:pt x="8" y="5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35" y="0"/>
                    <a:pt x="48" y="11"/>
                    <a:pt x="51" y="25"/>
                  </a:cubicBezTo>
                  <a:cubicBezTo>
                    <a:pt x="166" y="625"/>
                    <a:pt x="166" y="625"/>
                    <a:pt x="166" y="625"/>
                  </a:cubicBezTo>
                  <a:cubicBezTo>
                    <a:pt x="164" y="728"/>
                    <a:pt x="164" y="728"/>
                    <a:pt x="164" y="728"/>
                  </a:cubicBezTo>
                  <a:cubicBezTo>
                    <a:pt x="164" y="733"/>
                    <a:pt x="159" y="734"/>
                    <a:pt x="157" y="730"/>
                  </a:cubicBezTo>
                  <a:lnTo>
                    <a:pt x="117" y="634"/>
                  </a:lnTo>
                  <a:close/>
                </a:path>
              </a:pathLst>
            </a:custGeom>
            <a:solidFill>
              <a:srgbClr val="629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7073901" y="230188"/>
              <a:ext cx="679450" cy="2598738"/>
            </a:xfrm>
            <a:custGeom>
              <a:avLst/>
              <a:gdLst>
                <a:gd name="T0" fmla="*/ 121 w 165"/>
                <a:gd name="T1" fmla="*/ 630 h 630"/>
                <a:gd name="T2" fmla="*/ 165 w 165"/>
                <a:gd name="T3" fmla="*/ 620 h 630"/>
                <a:gd name="T4" fmla="*/ 51 w 165"/>
                <a:gd name="T5" fmla="*/ 25 h 630"/>
                <a:gd name="T6" fmla="*/ 22 w 165"/>
                <a:gd name="T7" fmla="*/ 3 h 630"/>
                <a:gd name="T8" fmla="*/ 3 w 165"/>
                <a:gd name="T9" fmla="*/ 35 h 630"/>
                <a:gd name="T10" fmla="*/ 117 w 165"/>
                <a:gd name="T11" fmla="*/ 630 h 630"/>
                <a:gd name="T12" fmla="*/ 121 w 165"/>
                <a:gd name="T13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630">
                  <a:moveTo>
                    <a:pt x="121" y="630"/>
                  </a:moveTo>
                  <a:cubicBezTo>
                    <a:pt x="136" y="628"/>
                    <a:pt x="150" y="622"/>
                    <a:pt x="165" y="62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8" y="11"/>
                    <a:pt x="35" y="0"/>
                    <a:pt x="22" y="3"/>
                  </a:cubicBezTo>
                  <a:cubicBezTo>
                    <a:pt x="8" y="5"/>
                    <a:pt x="0" y="20"/>
                    <a:pt x="3" y="35"/>
                  </a:cubicBezTo>
                  <a:cubicBezTo>
                    <a:pt x="117" y="630"/>
                    <a:pt x="117" y="630"/>
                    <a:pt x="117" y="630"/>
                  </a:cubicBezTo>
                  <a:cubicBezTo>
                    <a:pt x="118" y="630"/>
                    <a:pt x="120" y="630"/>
                    <a:pt x="121" y="63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7115176" y="560388"/>
              <a:ext cx="330200" cy="576263"/>
            </a:xfrm>
            <a:custGeom>
              <a:avLst/>
              <a:gdLst>
                <a:gd name="T0" fmla="*/ 26 w 80"/>
                <a:gd name="T1" fmla="*/ 4 h 140"/>
                <a:gd name="T2" fmla="*/ 4 w 80"/>
                <a:gd name="T3" fmla="*/ 42 h 140"/>
                <a:gd name="T4" fmla="*/ 21 w 80"/>
                <a:gd name="T5" fmla="*/ 131 h 140"/>
                <a:gd name="T6" fmla="*/ 32 w 80"/>
                <a:gd name="T7" fmla="*/ 139 h 140"/>
                <a:gd name="T8" fmla="*/ 52 w 80"/>
                <a:gd name="T9" fmla="*/ 136 h 140"/>
                <a:gd name="T10" fmla="*/ 72 w 80"/>
                <a:gd name="T11" fmla="*/ 131 h 140"/>
                <a:gd name="T12" fmla="*/ 79 w 80"/>
                <a:gd name="T13" fmla="*/ 120 h 140"/>
                <a:gd name="T14" fmla="*/ 62 w 80"/>
                <a:gd name="T15" fmla="*/ 31 h 140"/>
                <a:gd name="T16" fmla="*/ 26 w 80"/>
                <a:gd name="T17" fmla="*/ 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40">
                  <a:moveTo>
                    <a:pt x="26" y="4"/>
                  </a:moveTo>
                  <a:cubicBezTo>
                    <a:pt x="11" y="7"/>
                    <a:pt x="0" y="24"/>
                    <a:pt x="4" y="42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22" y="136"/>
                    <a:pt x="27" y="140"/>
                    <a:pt x="32" y="139"/>
                  </a:cubicBezTo>
                  <a:cubicBezTo>
                    <a:pt x="38" y="138"/>
                    <a:pt x="45" y="137"/>
                    <a:pt x="52" y="136"/>
                  </a:cubicBezTo>
                  <a:cubicBezTo>
                    <a:pt x="59" y="135"/>
                    <a:pt x="65" y="133"/>
                    <a:pt x="72" y="131"/>
                  </a:cubicBezTo>
                  <a:cubicBezTo>
                    <a:pt x="77" y="130"/>
                    <a:pt x="80" y="125"/>
                    <a:pt x="79" y="12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58" y="13"/>
                    <a:pt x="42" y="0"/>
                    <a:pt x="26" y="4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7481888" y="1154113"/>
              <a:ext cx="107950" cy="103188"/>
            </a:xfrm>
            <a:custGeom>
              <a:avLst/>
              <a:gdLst>
                <a:gd name="T0" fmla="*/ 25 w 26"/>
                <a:gd name="T1" fmla="*/ 11 h 25"/>
                <a:gd name="T2" fmla="*/ 15 w 26"/>
                <a:gd name="T3" fmla="*/ 24 h 25"/>
                <a:gd name="T4" fmla="*/ 1 w 26"/>
                <a:gd name="T5" fmla="*/ 14 h 25"/>
                <a:gd name="T6" fmla="*/ 11 w 26"/>
                <a:gd name="T7" fmla="*/ 1 h 25"/>
                <a:gd name="T8" fmla="*/ 25 w 26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5" y="11"/>
                  </a:moveTo>
                  <a:cubicBezTo>
                    <a:pt x="26" y="17"/>
                    <a:pt x="21" y="23"/>
                    <a:pt x="15" y="24"/>
                  </a:cubicBezTo>
                  <a:cubicBezTo>
                    <a:pt x="8" y="25"/>
                    <a:pt x="2" y="21"/>
                    <a:pt x="1" y="14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7" y="0"/>
                    <a:pt x="24" y="4"/>
                    <a:pt x="25" y="11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7378701" y="406400"/>
              <a:ext cx="227013" cy="874713"/>
            </a:xfrm>
            <a:custGeom>
              <a:avLst/>
              <a:gdLst>
                <a:gd name="T0" fmla="*/ 49 w 55"/>
                <a:gd name="T1" fmla="*/ 211 h 212"/>
                <a:gd name="T2" fmla="*/ 49 w 55"/>
                <a:gd name="T3" fmla="*/ 211 h 212"/>
                <a:gd name="T4" fmla="*/ 40 w 55"/>
                <a:gd name="T5" fmla="*/ 205 h 212"/>
                <a:gd name="T6" fmla="*/ 1 w 55"/>
                <a:gd name="T7" fmla="*/ 9 h 212"/>
                <a:gd name="T8" fmla="*/ 7 w 55"/>
                <a:gd name="T9" fmla="*/ 1 h 212"/>
                <a:gd name="T10" fmla="*/ 7 w 55"/>
                <a:gd name="T11" fmla="*/ 1 h 212"/>
                <a:gd name="T12" fmla="*/ 16 w 55"/>
                <a:gd name="T13" fmla="*/ 6 h 212"/>
                <a:gd name="T14" fmla="*/ 54 w 55"/>
                <a:gd name="T15" fmla="*/ 202 h 212"/>
                <a:gd name="T16" fmla="*/ 49 w 55"/>
                <a:gd name="T17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12">
                  <a:moveTo>
                    <a:pt x="49" y="211"/>
                  </a:moveTo>
                  <a:cubicBezTo>
                    <a:pt x="49" y="211"/>
                    <a:pt x="49" y="211"/>
                    <a:pt x="49" y="211"/>
                  </a:cubicBezTo>
                  <a:cubicBezTo>
                    <a:pt x="45" y="212"/>
                    <a:pt x="41" y="209"/>
                    <a:pt x="40" y="20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1" y="0"/>
                    <a:pt x="15" y="2"/>
                    <a:pt x="16" y="6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6"/>
                    <a:pt x="53" y="210"/>
                    <a:pt x="49" y="211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/>
            <p:nvPr/>
          </p:nvSpPr>
          <p:spPr bwMode="auto">
            <a:xfrm>
              <a:off x="7251701" y="341313"/>
              <a:ext cx="193675" cy="193675"/>
            </a:xfrm>
            <a:custGeom>
              <a:avLst/>
              <a:gdLst>
                <a:gd name="T0" fmla="*/ 46 w 47"/>
                <a:gd name="T1" fmla="*/ 20 h 47"/>
                <a:gd name="T2" fmla="*/ 27 w 47"/>
                <a:gd name="T3" fmla="*/ 45 h 47"/>
                <a:gd name="T4" fmla="*/ 2 w 47"/>
                <a:gd name="T5" fmla="*/ 27 h 47"/>
                <a:gd name="T6" fmla="*/ 20 w 47"/>
                <a:gd name="T7" fmla="*/ 1 h 47"/>
                <a:gd name="T8" fmla="*/ 46 w 47"/>
                <a:gd name="T9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46" y="20"/>
                  </a:moveTo>
                  <a:cubicBezTo>
                    <a:pt x="47" y="32"/>
                    <a:pt x="39" y="43"/>
                    <a:pt x="27" y="45"/>
                  </a:cubicBezTo>
                  <a:cubicBezTo>
                    <a:pt x="15" y="47"/>
                    <a:pt x="4" y="39"/>
                    <a:pt x="2" y="27"/>
                  </a:cubicBezTo>
                  <a:cubicBezTo>
                    <a:pt x="0" y="14"/>
                    <a:pt x="8" y="3"/>
                    <a:pt x="20" y="1"/>
                  </a:cubicBezTo>
                  <a:cubicBezTo>
                    <a:pt x="32" y="0"/>
                    <a:pt x="44" y="8"/>
                    <a:pt x="46" y="2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7019926" y="171450"/>
              <a:ext cx="400050" cy="701675"/>
            </a:xfrm>
            <a:custGeom>
              <a:avLst/>
              <a:gdLst>
                <a:gd name="T0" fmla="*/ 32 w 97"/>
                <a:gd name="T1" fmla="*/ 4 h 170"/>
                <a:gd name="T2" fmla="*/ 4 w 97"/>
                <a:gd name="T3" fmla="*/ 50 h 170"/>
                <a:gd name="T4" fmla="*/ 25 w 97"/>
                <a:gd name="T5" fmla="*/ 160 h 170"/>
                <a:gd name="T6" fmla="*/ 38 w 97"/>
                <a:gd name="T7" fmla="*/ 169 h 170"/>
                <a:gd name="T8" fmla="*/ 63 w 97"/>
                <a:gd name="T9" fmla="*/ 165 h 170"/>
                <a:gd name="T10" fmla="*/ 87 w 97"/>
                <a:gd name="T11" fmla="*/ 160 h 170"/>
                <a:gd name="T12" fmla="*/ 95 w 97"/>
                <a:gd name="T13" fmla="*/ 146 h 170"/>
                <a:gd name="T14" fmla="*/ 74 w 97"/>
                <a:gd name="T15" fmla="*/ 37 h 170"/>
                <a:gd name="T16" fmla="*/ 32 w 97"/>
                <a:gd name="T17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0">
                  <a:moveTo>
                    <a:pt x="32" y="4"/>
                  </a:moveTo>
                  <a:cubicBezTo>
                    <a:pt x="12" y="8"/>
                    <a:pt x="0" y="28"/>
                    <a:pt x="4" y="5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6" y="166"/>
                    <a:pt x="32" y="170"/>
                    <a:pt x="38" y="169"/>
                  </a:cubicBezTo>
                  <a:cubicBezTo>
                    <a:pt x="46" y="168"/>
                    <a:pt x="54" y="167"/>
                    <a:pt x="63" y="165"/>
                  </a:cubicBezTo>
                  <a:cubicBezTo>
                    <a:pt x="71" y="164"/>
                    <a:pt x="79" y="162"/>
                    <a:pt x="87" y="160"/>
                  </a:cubicBezTo>
                  <a:cubicBezTo>
                    <a:pt x="93" y="158"/>
                    <a:pt x="97" y="152"/>
                    <a:pt x="95" y="146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0" y="15"/>
                    <a:pt x="51" y="0"/>
                    <a:pt x="32" y="4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7019926" y="171450"/>
              <a:ext cx="309563" cy="227013"/>
            </a:xfrm>
            <a:custGeom>
              <a:avLst/>
              <a:gdLst>
                <a:gd name="T0" fmla="*/ 32 w 75"/>
                <a:gd name="T1" fmla="*/ 4 h 55"/>
                <a:gd name="T2" fmla="*/ 4 w 75"/>
                <a:gd name="T3" fmla="*/ 50 h 55"/>
                <a:gd name="T4" fmla="*/ 5 w 75"/>
                <a:gd name="T5" fmla="*/ 55 h 55"/>
                <a:gd name="T6" fmla="*/ 40 w 75"/>
                <a:gd name="T7" fmla="*/ 50 h 55"/>
                <a:gd name="T8" fmla="*/ 75 w 75"/>
                <a:gd name="T9" fmla="*/ 42 h 55"/>
                <a:gd name="T10" fmla="*/ 74 w 75"/>
                <a:gd name="T11" fmla="*/ 37 h 55"/>
                <a:gd name="T12" fmla="*/ 32 w 75"/>
                <a:gd name="T13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5">
                  <a:moveTo>
                    <a:pt x="32" y="4"/>
                  </a:moveTo>
                  <a:cubicBezTo>
                    <a:pt x="12" y="8"/>
                    <a:pt x="0" y="28"/>
                    <a:pt x="4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6" y="54"/>
                    <a:pt x="28" y="52"/>
                    <a:pt x="40" y="50"/>
                  </a:cubicBezTo>
                  <a:cubicBezTo>
                    <a:pt x="53" y="48"/>
                    <a:pt x="64" y="45"/>
                    <a:pt x="75" y="42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0" y="15"/>
                    <a:pt x="51" y="0"/>
                    <a:pt x="32" y="4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7696201" y="3162300"/>
              <a:ext cx="57150" cy="95250"/>
            </a:xfrm>
            <a:custGeom>
              <a:avLst/>
              <a:gdLst>
                <a:gd name="T0" fmla="*/ 0 w 14"/>
                <a:gd name="T1" fmla="*/ 5 h 23"/>
                <a:gd name="T2" fmla="*/ 6 w 14"/>
                <a:gd name="T3" fmla="*/ 19 h 23"/>
                <a:gd name="T4" fmla="*/ 13 w 14"/>
                <a:gd name="T5" fmla="*/ 17 h 23"/>
                <a:gd name="T6" fmla="*/ 14 w 14"/>
                <a:gd name="T7" fmla="*/ 0 h 23"/>
                <a:gd name="T8" fmla="*/ 0 w 14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3">
                  <a:moveTo>
                    <a:pt x="0" y="5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8" y="23"/>
                    <a:pt x="13" y="22"/>
                    <a:pt x="13" y="1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2"/>
                    <a:pt x="5" y="4"/>
                    <a:pt x="0" y="5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7412038" y="209550"/>
              <a:ext cx="704850" cy="3019425"/>
            </a:xfrm>
            <a:custGeom>
              <a:avLst/>
              <a:gdLst>
                <a:gd name="T0" fmla="*/ 171 w 171"/>
                <a:gd name="T1" fmla="*/ 109 h 732"/>
                <a:gd name="T2" fmla="*/ 51 w 171"/>
                <a:gd name="T3" fmla="*/ 707 h 732"/>
                <a:gd name="T4" fmla="*/ 22 w 171"/>
                <a:gd name="T5" fmla="*/ 730 h 732"/>
                <a:gd name="T6" fmla="*/ 22 w 171"/>
                <a:gd name="T7" fmla="*/ 730 h 732"/>
                <a:gd name="T8" fmla="*/ 3 w 171"/>
                <a:gd name="T9" fmla="*/ 698 h 732"/>
                <a:gd name="T10" fmla="*/ 122 w 171"/>
                <a:gd name="T11" fmla="*/ 99 h 732"/>
                <a:gd name="T12" fmla="*/ 163 w 171"/>
                <a:gd name="T13" fmla="*/ 4 h 732"/>
                <a:gd name="T14" fmla="*/ 170 w 171"/>
                <a:gd name="T15" fmla="*/ 5 h 732"/>
                <a:gd name="T16" fmla="*/ 171 w 171"/>
                <a:gd name="T17" fmla="*/ 10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732">
                  <a:moveTo>
                    <a:pt x="171" y="109"/>
                  </a:moveTo>
                  <a:cubicBezTo>
                    <a:pt x="51" y="707"/>
                    <a:pt x="51" y="707"/>
                    <a:pt x="51" y="707"/>
                  </a:cubicBezTo>
                  <a:cubicBezTo>
                    <a:pt x="48" y="722"/>
                    <a:pt x="35" y="732"/>
                    <a:pt x="22" y="730"/>
                  </a:cubicBezTo>
                  <a:cubicBezTo>
                    <a:pt x="22" y="730"/>
                    <a:pt x="22" y="730"/>
                    <a:pt x="22" y="730"/>
                  </a:cubicBezTo>
                  <a:cubicBezTo>
                    <a:pt x="8" y="727"/>
                    <a:pt x="0" y="713"/>
                    <a:pt x="3" y="698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4" y="0"/>
                    <a:pt x="170" y="1"/>
                    <a:pt x="170" y="5"/>
                  </a:cubicBezTo>
                  <a:lnTo>
                    <a:pt x="171" y="109"/>
                  </a:lnTo>
                  <a:close/>
                </a:path>
              </a:pathLst>
            </a:custGeom>
            <a:solidFill>
              <a:srgbClr val="AB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/>
            <p:nvPr/>
          </p:nvSpPr>
          <p:spPr bwMode="auto">
            <a:xfrm>
              <a:off x="7412038" y="650875"/>
              <a:ext cx="696913" cy="2578100"/>
            </a:xfrm>
            <a:custGeom>
              <a:avLst/>
              <a:gdLst>
                <a:gd name="T0" fmla="*/ 121 w 169"/>
                <a:gd name="T1" fmla="*/ 0 h 625"/>
                <a:gd name="T2" fmla="*/ 3 w 169"/>
                <a:gd name="T3" fmla="*/ 591 h 625"/>
                <a:gd name="T4" fmla="*/ 22 w 169"/>
                <a:gd name="T5" fmla="*/ 623 h 625"/>
                <a:gd name="T6" fmla="*/ 51 w 169"/>
                <a:gd name="T7" fmla="*/ 600 h 625"/>
                <a:gd name="T8" fmla="*/ 169 w 169"/>
                <a:gd name="T9" fmla="*/ 9 h 625"/>
                <a:gd name="T10" fmla="*/ 121 w 169"/>
                <a:gd name="T11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625">
                  <a:moveTo>
                    <a:pt x="121" y="0"/>
                  </a:moveTo>
                  <a:cubicBezTo>
                    <a:pt x="3" y="591"/>
                    <a:pt x="3" y="591"/>
                    <a:pt x="3" y="591"/>
                  </a:cubicBezTo>
                  <a:cubicBezTo>
                    <a:pt x="0" y="606"/>
                    <a:pt x="8" y="620"/>
                    <a:pt x="22" y="623"/>
                  </a:cubicBezTo>
                  <a:cubicBezTo>
                    <a:pt x="35" y="625"/>
                    <a:pt x="48" y="615"/>
                    <a:pt x="51" y="600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52" y="10"/>
                    <a:pt x="136" y="7"/>
                    <a:pt x="121" y="0"/>
                  </a:cubicBezTo>
                  <a:close/>
                </a:path>
              </a:pathLst>
            </a:custGeom>
            <a:solidFill>
              <a:srgbClr val="629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/>
            <p:nvPr/>
          </p:nvSpPr>
          <p:spPr bwMode="auto">
            <a:xfrm>
              <a:off x="7461251" y="2325688"/>
              <a:ext cx="330200" cy="573088"/>
            </a:xfrm>
            <a:custGeom>
              <a:avLst/>
              <a:gdLst>
                <a:gd name="T0" fmla="*/ 26 w 80"/>
                <a:gd name="T1" fmla="*/ 136 h 139"/>
                <a:gd name="T2" fmla="*/ 62 w 80"/>
                <a:gd name="T3" fmla="*/ 110 h 139"/>
                <a:gd name="T4" fmla="*/ 79 w 80"/>
                <a:gd name="T5" fmla="*/ 20 h 139"/>
                <a:gd name="T6" fmla="*/ 73 w 80"/>
                <a:gd name="T7" fmla="*/ 9 h 139"/>
                <a:gd name="T8" fmla="*/ 53 w 80"/>
                <a:gd name="T9" fmla="*/ 4 h 139"/>
                <a:gd name="T10" fmla="*/ 32 w 80"/>
                <a:gd name="T11" fmla="*/ 1 h 139"/>
                <a:gd name="T12" fmla="*/ 22 w 80"/>
                <a:gd name="T13" fmla="*/ 8 h 139"/>
                <a:gd name="T14" fmla="*/ 4 w 80"/>
                <a:gd name="T15" fmla="*/ 98 h 139"/>
                <a:gd name="T16" fmla="*/ 26 w 80"/>
                <a:gd name="T17" fmla="*/ 13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39">
                  <a:moveTo>
                    <a:pt x="26" y="136"/>
                  </a:moveTo>
                  <a:cubicBezTo>
                    <a:pt x="42" y="139"/>
                    <a:pt x="58" y="127"/>
                    <a:pt x="62" y="11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5"/>
                    <a:pt x="77" y="10"/>
                    <a:pt x="73" y="9"/>
                  </a:cubicBezTo>
                  <a:cubicBezTo>
                    <a:pt x="66" y="7"/>
                    <a:pt x="59" y="5"/>
                    <a:pt x="53" y="4"/>
                  </a:cubicBezTo>
                  <a:cubicBezTo>
                    <a:pt x="46" y="3"/>
                    <a:pt x="39" y="2"/>
                    <a:pt x="32" y="1"/>
                  </a:cubicBezTo>
                  <a:cubicBezTo>
                    <a:pt x="27" y="0"/>
                    <a:pt x="23" y="3"/>
                    <a:pt x="22" y="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0" y="116"/>
                    <a:pt x="10" y="133"/>
                    <a:pt x="26" y="136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7466013" y="2132013"/>
              <a:ext cx="106363" cy="106363"/>
            </a:xfrm>
            <a:custGeom>
              <a:avLst/>
              <a:gdLst>
                <a:gd name="T0" fmla="*/ 2 w 26"/>
                <a:gd name="T1" fmla="*/ 10 h 26"/>
                <a:gd name="T2" fmla="*/ 16 w 26"/>
                <a:gd name="T3" fmla="*/ 2 h 26"/>
                <a:gd name="T4" fmla="*/ 25 w 26"/>
                <a:gd name="T5" fmla="*/ 16 h 26"/>
                <a:gd name="T6" fmla="*/ 10 w 26"/>
                <a:gd name="T7" fmla="*/ 25 h 26"/>
                <a:gd name="T8" fmla="*/ 2 w 26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" y="10"/>
                  </a:moveTo>
                  <a:cubicBezTo>
                    <a:pt x="3" y="4"/>
                    <a:pt x="10" y="0"/>
                    <a:pt x="16" y="2"/>
                  </a:cubicBezTo>
                  <a:cubicBezTo>
                    <a:pt x="22" y="3"/>
                    <a:pt x="26" y="9"/>
                    <a:pt x="25" y="16"/>
                  </a:cubicBezTo>
                  <a:cubicBezTo>
                    <a:pt x="23" y="22"/>
                    <a:pt x="17" y="26"/>
                    <a:pt x="10" y="25"/>
                  </a:cubicBezTo>
                  <a:cubicBezTo>
                    <a:pt x="4" y="23"/>
                    <a:pt x="0" y="17"/>
                    <a:pt x="2" y="1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7308851" y="2098675"/>
              <a:ext cx="222250" cy="874713"/>
            </a:xfrm>
            <a:custGeom>
              <a:avLst/>
              <a:gdLst>
                <a:gd name="T0" fmla="*/ 48 w 54"/>
                <a:gd name="T1" fmla="*/ 1 h 212"/>
                <a:gd name="T2" fmla="*/ 48 w 54"/>
                <a:gd name="T3" fmla="*/ 1 h 212"/>
                <a:gd name="T4" fmla="*/ 53 w 54"/>
                <a:gd name="T5" fmla="*/ 9 h 212"/>
                <a:gd name="T6" fmla="*/ 16 w 54"/>
                <a:gd name="T7" fmla="*/ 206 h 212"/>
                <a:gd name="T8" fmla="*/ 7 w 54"/>
                <a:gd name="T9" fmla="*/ 212 h 212"/>
                <a:gd name="T10" fmla="*/ 7 w 54"/>
                <a:gd name="T11" fmla="*/ 212 h 212"/>
                <a:gd name="T12" fmla="*/ 1 w 54"/>
                <a:gd name="T13" fmla="*/ 203 h 212"/>
                <a:gd name="T14" fmla="*/ 39 w 54"/>
                <a:gd name="T15" fmla="*/ 7 h 212"/>
                <a:gd name="T16" fmla="*/ 48 w 54"/>
                <a:gd name="T17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12">
                  <a:moveTo>
                    <a:pt x="48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52" y="2"/>
                    <a:pt x="54" y="6"/>
                    <a:pt x="53" y="9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5" y="210"/>
                    <a:pt x="11" y="212"/>
                    <a:pt x="7" y="212"/>
                  </a:cubicBezTo>
                  <a:cubicBezTo>
                    <a:pt x="7" y="212"/>
                    <a:pt x="7" y="212"/>
                    <a:pt x="7" y="212"/>
                  </a:cubicBezTo>
                  <a:cubicBezTo>
                    <a:pt x="3" y="211"/>
                    <a:pt x="0" y="207"/>
                    <a:pt x="1" y="203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0" y="3"/>
                    <a:pt x="44" y="0"/>
                    <a:pt x="48" y="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7300913" y="2870200"/>
              <a:ext cx="201613" cy="198438"/>
            </a:xfrm>
            <a:custGeom>
              <a:avLst/>
              <a:gdLst>
                <a:gd name="T0" fmla="*/ 3 w 49"/>
                <a:gd name="T1" fmla="*/ 19 h 48"/>
                <a:gd name="T2" fmla="*/ 30 w 49"/>
                <a:gd name="T3" fmla="*/ 2 h 48"/>
                <a:gd name="T4" fmla="*/ 46 w 49"/>
                <a:gd name="T5" fmla="*/ 29 h 48"/>
                <a:gd name="T6" fmla="*/ 20 w 49"/>
                <a:gd name="T7" fmla="*/ 45 h 48"/>
                <a:gd name="T8" fmla="*/ 3 w 49"/>
                <a:gd name="T9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8">
                  <a:moveTo>
                    <a:pt x="3" y="19"/>
                  </a:moveTo>
                  <a:cubicBezTo>
                    <a:pt x="6" y="7"/>
                    <a:pt x="18" y="0"/>
                    <a:pt x="30" y="2"/>
                  </a:cubicBezTo>
                  <a:cubicBezTo>
                    <a:pt x="42" y="5"/>
                    <a:pt x="49" y="17"/>
                    <a:pt x="46" y="29"/>
                  </a:cubicBezTo>
                  <a:cubicBezTo>
                    <a:pt x="43" y="41"/>
                    <a:pt x="31" y="48"/>
                    <a:pt x="20" y="45"/>
                  </a:cubicBezTo>
                  <a:cubicBezTo>
                    <a:pt x="8" y="42"/>
                    <a:pt x="0" y="31"/>
                    <a:pt x="3" y="19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7362826" y="2589213"/>
              <a:ext cx="403225" cy="701675"/>
            </a:xfrm>
            <a:custGeom>
              <a:avLst/>
              <a:gdLst>
                <a:gd name="T0" fmla="*/ 31 w 98"/>
                <a:gd name="T1" fmla="*/ 166 h 170"/>
                <a:gd name="T2" fmla="*/ 75 w 98"/>
                <a:gd name="T3" fmla="*/ 133 h 170"/>
                <a:gd name="T4" fmla="*/ 96 w 98"/>
                <a:gd name="T5" fmla="*/ 24 h 170"/>
                <a:gd name="T6" fmla="*/ 88 w 98"/>
                <a:gd name="T7" fmla="*/ 10 h 170"/>
                <a:gd name="T8" fmla="*/ 64 w 98"/>
                <a:gd name="T9" fmla="*/ 5 h 170"/>
                <a:gd name="T10" fmla="*/ 39 w 98"/>
                <a:gd name="T11" fmla="*/ 1 h 170"/>
                <a:gd name="T12" fmla="*/ 26 w 98"/>
                <a:gd name="T13" fmla="*/ 10 h 170"/>
                <a:gd name="T14" fmla="*/ 4 w 98"/>
                <a:gd name="T15" fmla="*/ 119 h 170"/>
                <a:gd name="T16" fmla="*/ 31 w 98"/>
                <a:gd name="T17" fmla="*/ 16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70">
                  <a:moveTo>
                    <a:pt x="31" y="166"/>
                  </a:moveTo>
                  <a:cubicBezTo>
                    <a:pt x="51" y="170"/>
                    <a:pt x="70" y="155"/>
                    <a:pt x="75" y="13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8" y="18"/>
                    <a:pt x="94" y="12"/>
                    <a:pt x="88" y="10"/>
                  </a:cubicBezTo>
                  <a:cubicBezTo>
                    <a:pt x="80" y="8"/>
                    <a:pt x="72" y="6"/>
                    <a:pt x="64" y="5"/>
                  </a:cubicBezTo>
                  <a:cubicBezTo>
                    <a:pt x="55" y="3"/>
                    <a:pt x="47" y="2"/>
                    <a:pt x="39" y="1"/>
                  </a:cubicBezTo>
                  <a:cubicBezTo>
                    <a:pt x="33" y="0"/>
                    <a:pt x="27" y="4"/>
                    <a:pt x="26" y="1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41"/>
                    <a:pt x="12" y="162"/>
                    <a:pt x="31" y="166"/>
                  </a:cubicBez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7362826" y="3059113"/>
              <a:ext cx="312738" cy="231775"/>
            </a:xfrm>
            <a:custGeom>
              <a:avLst/>
              <a:gdLst>
                <a:gd name="T0" fmla="*/ 31 w 76"/>
                <a:gd name="T1" fmla="*/ 52 h 56"/>
                <a:gd name="T2" fmla="*/ 75 w 76"/>
                <a:gd name="T3" fmla="*/ 19 h 56"/>
                <a:gd name="T4" fmla="*/ 76 w 76"/>
                <a:gd name="T5" fmla="*/ 14 h 56"/>
                <a:gd name="T6" fmla="*/ 41 w 76"/>
                <a:gd name="T7" fmla="*/ 6 h 56"/>
                <a:gd name="T8" fmla="*/ 5 w 76"/>
                <a:gd name="T9" fmla="*/ 0 h 56"/>
                <a:gd name="T10" fmla="*/ 4 w 76"/>
                <a:gd name="T11" fmla="*/ 5 h 56"/>
                <a:gd name="T12" fmla="*/ 31 w 76"/>
                <a:gd name="T1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6">
                  <a:moveTo>
                    <a:pt x="31" y="52"/>
                  </a:moveTo>
                  <a:cubicBezTo>
                    <a:pt x="51" y="56"/>
                    <a:pt x="70" y="41"/>
                    <a:pt x="75" y="1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65" y="11"/>
                    <a:pt x="53" y="8"/>
                    <a:pt x="41" y="6"/>
                  </a:cubicBezTo>
                  <a:cubicBezTo>
                    <a:pt x="28" y="3"/>
                    <a:pt x="17" y="2"/>
                    <a:pt x="5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27"/>
                    <a:pt x="12" y="48"/>
                    <a:pt x="31" y="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/>
            <p:nvPr/>
          </p:nvSpPr>
          <p:spPr bwMode="auto">
            <a:xfrm>
              <a:off x="7815263" y="617538"/>
              <a:ext cx="301625" cy="590550"/>
            </a:xfrm>
            <a:custGeom>
              <a:avLst/>
              <a:gdLst>
                <a:gd name="T0" fmla="*/ 24 w 73"/>
                <a:gd name="T1" fmla="*/ 0 h 143"/>
                <a:gd name="T2" fmla="*/ 73 w 73"/>
                <a:gd name="T3" fmla="*/ 10 h 143"/>
                <a:gd name="T4" fmla="*/ 48 w 73"/>
                <a:gd name="T5" fmla="*/ 133 h 143"/>
                <a:gd name="T6" fmla="*/ 0 w 73"/>
                <a:gd name="T7" fmla="*/ 124 h 143"/>
                <a:gd name="T8" fmla="*/ 24 w 73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43">
                  <a:moveTo>
                    <a:pt x="24" y="0"/>
                  </a:moveTo>
                  <a:cubicBezTo>
                    <a:pt x="24" y="0"/>
                    <a:pt x="41" y="12"/>
                    <a:pt x="73" y="10"/>
                  </a:cubicBezTo>
                  <a:cubicBezTo>
                    <a:pt x="73" y="10"/>
                    <a:pt x="65" y="82"/>
                    <a:pt x="48" y="133"/>
                  </a:cubicBezTo>
                  <a:cubicBezTo>
                    <a:pt x="48" y="133"/>
                    <a:pt x="24" y="143"/>
                    <a:pt x="0" y="124"/>
                  </a:cubicBezTo>
                  <a:cubicBezTo>
                    <a:pt x="0" y="124"/>
                    <a:pt x="9" y="41"/>
                    <a:pt x="24" y="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/>
            <p:nvPr/>
          </p:nvSpPr>
          <p:spPr bwMode="auto">
            <a:xfrm>
              <a:off x="8039101" y="209550"/>
              <a:ext cx="73025" cy="134938"/>
            </a:xfrm>
            <a:custGeom>
              <a:avLst/>
              <a:gdLst>
                <a:gd name="T0" fmla="*/ 11 w 18"/>
                <a:gd name="T1" fmla="*/ 4 h 33"/>
                <a:gd name="T2" fmla="*/ 0 w 18"/>
                <a:gd name="T3" fmla="*/ 28 h 33"/>
                <a:gd name="T4" fmla="*/ 18 w 18"/>
                <a:gd name="T5" fmla="*/ 33 h 33"/>
                <a:gd name="T6" fmla="*/ 18 w 18"/>
                <a:gd name="T7" fmla="*/ 5 h 33"/>
                <a:gd name="T8" fmla="*/ 11 w 18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1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6" y="30"/>
                    <a:pt x="12" y="32"/>
                    <a:pt x="18" y="3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1"/>
                    <a:pt x="12" y="0"/>
                    <a:pt x="11" y="4"/>
                  </a:cubicBez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6505576" y="323850"/>
              <a:ext cx="1289050" cy="2847975"/>
            </a:xfrm>
            <a:custGeom>
              <a:avLst/>
              <a:gdLst>
                <a:gd name="T0" fmla="*/ 67 w 313"/>
                <a:gd name="T1" fmla="*/ 89 h 690"/>
                <a:gd name="T2" fmla="*/ 307 w 313"/>
                <a:gd name="T3" fmla="*/ 650 h 690"/>
                <a:gd name="T4" fmla="*/ 295 w 313"/>
                <a:gd name="T5" fmla="*/ 685 h 690"/>
                <a:gd name="T6" fmla="*/ 295 w 313"/>
                <a:gd name="T7" fmla="*/ 685 h 690"/>
                <a:gd name="T8" fmla="*/ 261 w 313"/>
                <a:gd name="T9" fmla="*/ 669 h 690"/>
                <a:gd name="T10" fmla="*/ 22 w 313"/>
                <a:gd name="T11" fmla="*/ 108 h 690"/>
                <a:gd name="T12" fmla="*/ 1 w 313"/>
                <a:gd name="T13" fmla="*/ 7 h 690"/>
                <a:gd name="T14" fmla="*/ 8 w 313"/>
                <a:gd name="T15" fmla="*/ 4 h 690"/>
                <a:gd name="T16" fmla="*/ 67 w 313"/>
                <a:gd name="T17" fmla="*/ 89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690">
                  <a:moveTo>
                    <a:pt x="67" y="89"/>
                  </a:moveTo>
                  <a:cubicBezTo>
                    <a:pt x="307" y="650"/>
                    <a:pt x="307" y="650"/>
                    <a:pt x="307" y="650"/>
                  </a:cubicBezTo>
                  <a:cubicBezTo>
                    <a:pt x="313" y="664"/>
                    <a:pt x="307" y="680"/>
                    <a:pt x="295" y="685"/>
                  </a:cubicBezTo>
                  <a:cubicBezTo>
                    <a:pt x="295" y="685"/>
                    <a:pt x="295" y="685"/>
                    <a:pt x="295" y="685"/>
                  </a:cubicBezTo>
                  <a:cubicBezTo>
                    <a:pt x="283" y="690"/>
                    <a:pt x="267" y="683"/>
                    <a:pt x="261" y="66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2"/>
                    <a:pt x="6" y="0"/>
                    <a:pt x="8" y="4"/>
                  </a:cubicBezTo>
                  <a:lnTo>
                    <a:pt x="67" y="89"/>
                  </a:ln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6596063" y="695325"/>
              <a:ext cx="1198563" cy="2476500"/>
            </a:xfrm>
            <a:custGeom>
              <a:avLst/>
              <a:gdLst>
                <a:gd name="T0" fmla="*/ 0 w 291"/>
                <a:gd name="T1" fmla="*/ 18 h 600"/>
                <a:gd name="T2" fmla="*/ 0 w 291"/>
                <a:gd name="T3" fmla="*/ 18 h 600"/>
                <a:gd name="T4" fmla="*/ 239 w 291"/>
                <a:gd name="T5" fmla="*/ 579 h 600"/>
                <a:gd name="T6" fmla="*/ 273 w 291"/>
                <a:gd name="T7" fmla="*/ 595 h 600"/>
                <a:gd name="T8" fmla="*/ 285 w 291"/>
                <a:gd name="T9" fmla="*/ 560 h 600"/>
                <a:gd name="T10" fmla="*/ 46 w 291"/>
                <a:gd name="T11" fmla="*/ 0 h 600"/>
                <a:gd name="T12" fmla="*/ 13 w 291"/>
                <a:gd name="T13" fmla="*/ 1 h 600"/>
                <a:gd name="T14" fmla="*/ 0 w 291"/>
                <a:gd name="T15" fmla="*/ 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600"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39" y="579"/>
                    <a:pt x="239" y="579"/>
                    <a:pt x="239" y="579"/>
                  </a:cubicBezTo>
                  <a:cubicBezTo>
                    <a:pt x="245" y="593"/>
                    <a:pt x="261" y="600"/>
                    <a:pt x="273" y="595"/>
                  </a:cubicBezTo>
                  <a:cubicBezTo>
                    <a:pt x="285" y="590"/>
                    <a:pt x="291" y="574"/>
                    <a:pt x="285" y="56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5"/>
                    <a:pt x="23" y="5"/>
                    <a:pt x="13" y="1"/>
                  </a:cubicBezTo>
                  <a:cubicBezTo>
                    <a:pt x="10" y="7"/>
                    <a:pt x="6" y="13"/>
                    <a:pt x="0" y="18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6632576" y="700088"/>
              <a:ext cx="1125538" cy="2459038"/>
            </a:xfrm>
            <a:custGeom>
              <a:avLst/>
              <a:gdLst>
                <a:gd name="T0" fmla="*/ 264 w 273"/>
                <a:gd name="T1" fmla="*/ 594 h 596"/>
                <a:gd name="T2" fmla="*/ 273 w 273"/>
                <a:gd name="T3" fmla="*/ 587 h 596"/>
                <a:gd name="T4" fmla="*/ 23 w 273"/>
                <a:gd name="T5" fmla="*/ 3 h 596"/>
                <a:gd name="T6" fmla="*/ 4 w 273"/>
                <a:gd name="T7" fmla="*/ 0 h 596"/>
                <a:gd name="T8" fmla="*/ 0 w 273"/>
                <a:gd name="T9" fmla="*/ 7 h 596"/>
                <a:gd name="T10" fmla="*/ 251 w 273"/>
                <a:gd name="T11" fmla="*/ 596 h 596"/>
                <a:gd name="T12" fmla="*/ 264 w 273"/>
                <a:gd name="T13" fmla="*/ 59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596">
                  <a:moveTo>
                    <a:pt x="264" y="594"/>
                  </a:moveTo>
                  <a:cubicBezTo>
                    <a:pt x="268" y="593"/>
                    <a:pt x="271" y="590"/>
                    <a:pt x="273" y="5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7" y="3"/>
                    <a:pt x="10" y="2"/>
                    <a:pt x="4" y="0"/>
                  </a:cubicBezTo>
                  <a:cubicBezTo>
                    <a:pt x="3" y="2"/>
                    <a:pt x="2" y="5"/>
                    <a:pt x="0" y="7"/>
                  </a:cubicBezTo>
                  <a:cubicBezTo>
                    <a:pt x="251" y="596"/>
                    <a:pt x="251" y="596"/>
                    <a:pt x="251" y="596"/>
                  </a:cubicBezTo>
                  <a:cubicBezTo>
                    <a:pt x="256" y="596"/>
                    <a:pt x="260" y="596"/>
                    <a:pt x="264" y="59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/>
            <p:nvPr/>
          </p:nvSpPr>
          <p:spPr bwMode="auto">
            <a:xfrm>
              <a:off x="7445376" y="2687638"/>
              <a:ext cx="349250" cy="484188"/>
            </a:xfrm>
            <a:custGeom>
              <a:avLst/>
              <a:gdLst>
                <a:gd name="T0" fmla="*/ 67 w 85"/>
                <a:gd name="T1" fmla="*/ 112 h 117"/>
                <a:gd name="T2" fmla="*/ 79 w 85"/>
                <a:gd name="T3" fmla="*/ 77 h 117"/>
                <a:gd name="T4" fmla="*/ 46 w 85"/>
                <a:gd name="T5" fmla="*/ 0 h 117"/>
                <a:gd name="T6" fmla="*/ 23 w 85"/>
                <a:gd name="T7" fmla="*/ 8 h 117"/>
                <a:gd name="T8" fmla="*/ 0 w 85"/>
                <a:gd name="T9" fmla="*/ 19 h 117"/>
                <a:gd name="T10" fmla="*/ 33 w 85"/>
                <a:gd name="T11" fmla="*/ 96 h 117"/>
                <a:gd name="T12" fmla="*/ 67 w 85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7">
                  <a:moveTo>
                    <a:pt x="67" y="112"/>
                  </a:moveTo>
                  <a:cubicBezTo>
                    <a:pt x="79" y="107"/>
                    <a:pt x="85" y="91"/>
                    <a:pt x="79" y="7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8" y="2"/>
                    <a:pt x="30" y="5"/>
                    <a:pt x="23" y="8"/>
                  </a:cubicBezTo>
                  <a:cubicBezTo>
                    <a:pt x="15" y="12"/>
                    <a:pt x="8" y="15"/>
                    <a:pt x="0" y="19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39" y="110"/>
                    <a:pt x="55" y="117"/>
                    <a:pt x="67" y="112"/>
                  </a:cubicBezTo>
                  <a:close/>
                </a:path>
              </a:pathLst>
            </a:custGeom>
            <a:solidFill>
              <a:srgbClr val="629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/>
            <p:nvPr/>
          </p:nvSpPr>
          <p:spPr bwMode="auto">
            <a:xfrm>
              <a:off x="6505576" y="323850"/>
              <a:ext cx="77788" cy="133350"/>
            </a:xfrm>
            <a:custGeom>
              <a:avLst/>
              <a:gdLst>
                <a:gd name="T0" fmla="*/ 1 w 19"/>
                <a:gd name="T1" fmla="*/ 7 h 32"/>
                <a:gd name="T2" fmla="*/ 6 w 19"/>
                <a:gd name="T3" fmla="*/ 31 h 32"/>
                <a:gd name="T4" fmla="*/ 10 w 19"/>
                <a:gd name="T5" fmla="*/ 32 h 32"/>
                <a:gd name="T6" fmla="*/ 19 w 19"/>
                <a:gd name="T7" fmla="*/ 19 h 32"/>
                <a:gd name="T8" fmla="*/ 8 w 19"/>
                <a:gd name="T9" fmla="*/ 4 h 32"/>
                <a:gd name="T10" fmla="*/ 1 w 19"/>
                <a:gd name="T11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2">
                  <a:moveTo>
                    <a:pt x="1" y="7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9" y="32"/>
                    <a:pt x="10" y="32"/>
                  </a:cubicBezTo>
                  <a:cubicBezTo>
                    <a:pt x="12" y="27"/>
                    <a:pt x="15" y="23"/>
                    <a:pt x="19" y="1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0"/>
                    <a:pt x="0" y="2"/>
                    <a:pt x="1" y="7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4"/>
            <p:cNvSpPr/>
            <p:nvPr/>
          </p:nvSpPr>
          <p:spPr bwMode="auto">
            <a:xfrm>
              <a:off x="7577138" y="2994025"/>
              <a:ext cx="217488" cy="177800"/>
            </a:xfrm>
            <a:custGeom>
              <a:avLst/>
              <a:gdLst>
                <a:gd name="T0" fmla="*/ 35 w 53"/>
                <a:gd name="T1" fmla="*/ 38 h 43"/>
                <a:gd name="T2" fmla="*/ 47 w 53"/>
                <a:gd name="T3" fmla="*/ 3 h 43"/>
                <a:gd name="T4" fmla="*/ 45 w 53"/>
                <a:gd name="T5" fmla="*/ 0 h 43"/>
                <a:gd name="T6" fmla="*/ 22 w 53"/>
                <a:gd name="T7" fmla="*/ 9 h 43"/>
                <a:gd name="T8" fmla="*/ 0 w 53"/>
                <a:gd name="T9" fmla="*/ 19 h 43"/>
                <a:gd name="T10" fmla="*/ 1 w 53"/>
                <a:gd name="T11" fmla="*/ 22 h 43"/>
                <a:gd name="T12" fmla="*/ 35 w 53"/>
                <a:gd name="T13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3">
                  <a:moveTo>
                    <a:pt x="35" y="38"/>
                  </a:moveTo>
                  <a:cubicBezTo>
                    <a:pt x="47" y="33"/>
                    <a:pt x="53" y="17"/>
                    <a:pt x="47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2"/>
                    <a:pt x="30" y="5"/>
                    <a:pt x="22" y="9"/>
                  </a:cubicBezTo>
                  <a:cubicBezTo>
                    <a:pt x="14" y="12"/>
                    <a:pt x="7" y="15"/>
                    <a:pt x="0" y="1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7" y="36"/>
                    <a:pt x="23" y="43"/>
                    <a:pt x="35" y="38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5"/>
            <p:cNvSpPr/>
            <p:nvPr/>
          </p:nvSpPr>
          <p:spPr bwMode="auto">
            <a:xfrm>
              <a:off x="7523163" y="2862263"/>
              <a:ext cx="201613" cy="119063"/>
            </a:xfrm>
            <a:custGeom>
              <a:avLst/>
              <a:gdLst>
                <a:gd name="T0" fmla="*/ 27 w 49"/>
                <a:gd name="T1" fmla="*/ 20 h 29"/>
                <a:gd name="T2" fmla="*/ 49 w 49"/>
                <a:gd name="T3" fmla="*/ 10 h 29"/>
                <a:gd name="T4" fmla="*/ 45 w 49"/>
                <a:gd name="T5" fmla="*/ 0 h 29"/>
                <a:gd name="T6" fmla="*/ 22 w 49"/>
                <a:gd name="T7" fmla="*/ 10 h 29"/>
                <a:gd name="T8" fmla="*/ 0 w 49"/>
                <a:gd name="T9" fmla="*/ 20 h 29"/>
                <a:gd name="T10" fmla="*/ 4 w 49"/>
                <a:gd name="T11" fmla="*/ 29 h 29"/>
                <a:gd name="T12" fmla="*/ 27 w 49"/>
                <a:gd name="T1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7" y="20"/>
                  </a:moveTo>
                  <a:cubicBezTo>
                    <a:pt x="35" y="17"/>
                    <a:pt x="42" y="13"/>
                    <a:pt x="49" y="1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3"/>
                    <a:pt x="30" y="6"/>
                    <a:pt x="22" y="10"/>
                  </a:cubicBezTo>
                  <a:cubicBezTo>
                    <a:pt x="14" y="13"/>
                    <a:pt x="7" y="16"/>
                    <a:pt x="0" y="2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1" y="26"/>
                    <a:pt x="19" y="23"/>
                    <a:pt x="27" y="2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6"/>
            <p:cNvSpPr/>
            <p:nvPr/>
          </p:nvSpPr>
          <p:spPr bwMode="auto">
            <a:xfrm>
              <a:off x="7481888" y="2774950"/>
              <a:ext cx="206375" cy="119063"/>
            </a:xfrm>
            <a:custGeom>
              <a:avLst/>
              <a:gdLst>
                <a:gd name="T0" fmla="*/ 27 w 50"/>
                <a:gd name="T1" fmla="*/ 19 h 29"/>
                <a:gd name="T2" fmla="*/ 50 w 50"/>
                <a:gd name="T3" fmla="*/ 9 h 29"/>
                <a:gd name="T4" fmla="*/ 46 w 50"/>
                <a:gd name="T5" fmla="*/ 0 h 29"/>
                <a:gd name="T6" fmla="*/ 23 w 50"/>
                <a:gd name="T7" fmla="*/ 9 h 29"/>
                <a:gd name="T8" fmla="*/ 0 w 50"/>
                <a:gd name="T9" fmla="*/ 19 h 29"/>
                <a:gd name="T10" fmla="*/ 5 w 50"/>
                <a:gd name="T11" fmla="*/ 29 h 29"/>
                <a:gd name="T12" fmla="*/ 27 w 50"/>
                <a:gd name="T1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9">
                  <a:moveTo>
                    <a:pt x="27" y="19"/>
                  </a:moveTo>
                  <a:cubicBezTo>
                    <a:pt x="35" y="16"/>
                    <a:pt x="43" y="12"/>
                    <a:pt x="50" y="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2"/>
                    <a:pt x="31" y="6"/>
                    <a:pt x="23" y="9"/>
                  </a:cubicBezTo>
                  <a:cubicBezTo>
                    <a:pt x="15" y="12"/>
                    <a:pt x="7" y="16"/>
                    <a:pt x="0" y="1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6"/>
                    <a:pt x="19" y="23"/>
                    <a:pt x="27" y="19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7"/>
            <p:cNvSpPr/>
            <p:nvPr/>
          </p:nvSpPr>
          <p:spPr bwMode="auto">
            <a:xfrm>
              <a:off x="7559676" y="2947988"/>
              <a:ext cx="211138" cy="136525"/>
            </a:xfrm>
            <a:custGeom>
              <a:avLst/>
              <a:gdLst>
                <a:gd name="T0" fmla="*/ 28 w 51"/>
                <a:gd name="T1" fmla="*/ 24 h 33"/>
                <a:gd name="T2" fmla="*/ 51 w 51"/>
                <a:gd name="T3" fmla="*/ 14 h 33"/>
                <a:gd name="T4" fmla="*/ 45 w 51"/>
                <a:gd name="T5" fmla="*/ 0 h 33"/>
                <a:gd name="T6" fmla="*/ 22 w 51"/>
                <a:gd name="T7" fmla="*/ 9 h 33"/>
                <a:gd name="T8" fmla="*/ 0 w 51"/>
                <a:gd name="T9" fmla="*/ 19 h 33"/>
                <a:gd name="T10" fmla="*/ 5 w 51"/>
                <a:gd name="T11" fmla="*/ 33 h 33"/>
                <a:gd name="T12" fmla="*/ 28 w 51"/>
                <a:gd name="T13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3">
                  <a:moveTo>
                    <a:pt x="28" y="24"/>
                  </a:moveTo>
                  <a:cubicBezTo>
                    <a:pt x="36" y="21"/>
                    <a:pt x="44" y="17"/>
                    <a:pt x="51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3"/>
                    <a:pt x="30" y="6"/>
                    <a:pt x="22" y="9"/>
                  </a:cubicBezTo>
                  <a:cubicBezTo>
                    <a:pt x="14" y="13"/>
                    <a:pt x="6" y="16"/>
                    <a:pt x="0" y="19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3" y="30"/>
                    <a:pt x="20" y="27"/>
                    <a:pt x="28" y="24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8"/>
            <p:cNvSpPr/>
            <p:nvPr/>
          </p:nvSpPr>
          <p:spPr bwMode="auto">
            <a:xfrm>
              <a:off x="7445376" y="2687638"/>
              <a:ext cx="204788" cy="115888"/>
            </a:xfrm>
            <a:custGeom>
              <a:avLst/>
              <a:gdLst>
                <a:gd name="T0" fmla="*/ 4 w 50"/>
                <a:gd name="T1" fmla="*/ 28 h 28"/>
                <a:gd name="T2" fmla="*/ 27 w 50"/>
                <a:gd name="T3" fmla="*/ 19 h 28"/>
                <a:gd name="T4" fmla="*/ 50 w 50"/>
                <a:gd name="T5" fmla="*/ 9 h 28"/>
                <a:gd name="T6" fmla="*/ 46 w 50"/>
                <a:gd name="T7" fmla="*/ 0 h 28"/>
                <a:gd name="T8" fmla="*/ 23 w 50"/>
                <a:gd name="T9" fmla="*/ 8 h 28"/>
                <a:gd name="T10" fmla="*/ 0 w 50"/>
                <a:gd name="T11" fmla="*/ 19 h 28"/>
                <a:gd name="T12" fmla="*/ 4 w 50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8">
                  <a:moveTo>
                    <a:pt x="4" y="28"/>
                  </a:moveTo>
                  <a:cubicBezTo>
                    <a:pt x="11" y="25"/>
                    <a:pt x="19" y="22"/>
                    <a:pt x="27" y="19"/>
                  </a:cubicBezTo>
                  <a:cubicBezTo>
                    <a:pt x="35" y="15"/>
                    <a:pt x="43" y="12"/>
                    <a:pt x="50" y="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8" y="2"/>
                    <a:pt x="30" y="5"/>
                    <a:pt x="23" y="8"/>
                  </a:cubicBezTo>
                  <a:cubicBezTo>
                    <a:pt x="15" y="12"/>
                    <a:pt x="8" y="15"/>
                    <a:pt x="0" y="19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9"/>
            <p:cNvSpPr/>
            <p:nvPr/>
          </p:nvSpPr>
          <p:spPr bwMode="auto">
            <a:xfrm>
              <a:off x="6769101" y="1404938"/>
              <a:ext cx="1636713" cy="1968500"/>
            </a:xfrm>
            <a:custGeom>
              <a:avLst/>
              <a:gdLst>
                <a:gd name="T0" fmla="*/ 198 w 397"/>
                <a:gd name="T1" fmla="*/ 88 h 477"/>
                <a:gd name="T2" fmla="*/ 0 w 397"/>
                <a:gd name="T3" fmla="*/ 0 h 477"/>
                <a:gd name="T4" fmla="*/ 29 w 397"/>
                <a:gd name="T5" fmla="*/ 398 h 477"/>
                <a:gd name="T6" fmla="*/ 198 w 397"/>
                <a:gd name="T7" fmla="*/ 477 h 477"/>
                <a:gd name="T8" fmla="*/ 367 w 397"/>
                <a:gd name="T9" fmla="*/ 398 h 477"/>
                <a:gd name="T10" fmla="*/ 397 w 397"/>
                <a:gd name="T11" fmla="*/ 0 h 477"/>
                <a:gd name="T12" fmla="*/ 198 w 397"/>
                <a:gd name="T13" fmla="*/ 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477">
                  <a:moveTo>
                    <a:pt x="198" y="88"/>
                  </a:moveTo>
                  <a:cubicBezTo>
                    <a:pt x="93" y="88"/>
                    <a:pt x="6" y="49"/>
                    <a:pt x="0" y="0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29" y="441"/>
                    <a:pt x="105" y="477"/>
                    <a:pt x="198" y="477"/>
                  </a:cubicBezTo>
                  <a:cubicBezTo>
                    <a:pt x="292" y="477"/>
                    <a:pt x="367" y="441"/>
                    <a:pt x="367" y="398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0" y="49"/>
                    <a:pt x="304" y="88"/>
                    <a:pt x="198" y="88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0"/>
            <p:cNvSpPr/>
            <p:nvPr/>
          </p:nvSpPr>
          <p:spPr bwMode="auto">
            <a:xfrm>
              <a:off x="6883401" y="2955925"/>
              <a:ext cx="1406525" cy="417513"/>
            </a:xfrm>
            <a:custGeom>
              <a:avLst/>
              <a:gdLst>
                <a:gd name="T0" fmla="*/ 170 w 341"/>
                <a:gd name="T1" fmla="*/ 48 h 101"/>
                <a:gd name="T2" fmla="*/ 0 w 341"/>
                <a:gd name="T3" fmla="*/ 0 h 101"/>
                <a:gd name="T4" fmla="*/ 1 w 341"/>
                <a:gd name="T5" fmla="*/ 22 h 101"/>
                <a:gd name="T6" fmla="*/ 170 w 341"/>
                <a:gd name="T7" fmla="*/ 101 h 101"/>
                <a:gd name="T8" fmla="*/ 339 w 341"/>
                <a:gd name="T9" fmla="*/ 22 h 101"/>
                <a:gd name="T10" fmla="*/ 341 w 341"/>
                <a:gd name="T11" fmla="*/ 0 h 101"/>
                <a:gd name="T12" fmla="*/ 170 w 341"/>
                <a:gd name="T13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101">
                  <a:moveTo>
                    <a:pt x="170" y="48"/>
                  </a:moveTo>
                  <a:cubicBezTo>
                    <a:pt x="97" y="48"/>
                    <a:pt x="33" y="29"/>
                    <a:pt x="0" y="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65"/>
                    <a:pt x="77" y="101"/>
                    <a:pt x="170" y="101"/>
                  </a:cubicBezTo>
                  <a:cubicBezTo>
                    <a:pt x="264" y="101"/>
                    <a:pt x="339" y="65"/>
                    <a:pt x="339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08" y="29"/>
                    <a:pt x="244" y="48"/>
                    <a:pt x="170" y="48"/>
                  </a:cubicBezTo>
                  <a:close/>
                </a:path>
              </a:pathLst>
            </a:custGeom>
            <a:solidFill>
              <a:srgbClr val="D9B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1"/>
            <p:cNvSpPr/>
            <p:nvPr/>
          </p:nvSpPr>
          <p:spPr bwMode="auto">
            <a:xfrm>
              <a:off x="6797676" y="1809750"/>
              <a:ext cx="1574800" cy="511175"/>
            </a:xfrm>
            <a:custGeom>
              <a:avLst/>
              <a:gdLst>
                <a:gd name="T0" fmla="*/ 0 w 382"/>
                <a:gd name="T1" fmla="*/ 0 h 124"/>
                <a:gd name="T2" fmla="*/ 6 w 382"/>
                <a:gd name="T3" fmla="*/ 83 h 124"/>
                <a:gd name="T4" fmla="*/ 191 w 382"/>
                <a:gd name="T5" fmla="*/ 124 h 124"/>
                <a:gd name="T6" fmla="*/ 376 w 382"/>
                <a:gd name="T7" fmla="*/ 83 h 124"/>
                <a:gd name="T8" fmla="*/ 382 w 382"/>
                <a:gd name="T9" fmla="*/ 0 h 124"/>
                <a:gd name="T10" fmla="*/ 191 w 382"/>
                <a:gd name="T11" fmla="*/ 44 h 124"/>
                <a:gd name="T12" fmla="*/ 0 w 382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124">
                  <a:moveTo>
                    <a:pt x="0" y="0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51" y="108"/>
                    <a:pt x="117" y="124"/>
                    <a:pt x="191" y="124"/>
                  </a:cubicBezTo>
                  <a:cubicBezTo>
                    <a:pt x="266" y="124"/>
                    <a:pt x="332" y="108"/>
                    <a:pt x="376" y="83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38" y="27"/>
                    <a:pt x="269" y="44"/>
                    <a:pt x="191" y="44"/>
                  </a:cubicBezTo>
                  <a:cubicBezTo>
                    <a:pt x="114" y="44"/>
                    <a:pt x="44" y="27"/>
                    <a:pt x="0" y="0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2"/>
            <p:cNvSpPr/>
            <p:nvPr/>
          </p:nvSpPr>
          <p:spPr bwMode="auto">
            <a:xfrm>
              <a:off x="6838951" y="2366963"/>
              <a:ext cx="1497013" cy="280988"/>
            </a:xfrm>
            <a:custGeom>
              <a:avLst/>
              <a:gdLst>
                <a:gd name="T0" fmla="*/ 0 w 363"/>
                <a:gd name="T1" fmla="*/ 0 h 68"/>
                <a:gd name="T2" fmla="*/ 2 w 363"/>
                <a:gd name="T3" fmla="*/ 30 h 68"/>
                <a:gd name="T4" fmla="*/ 181 w 363"/>
                <a:gd name="T5" fmla="*/ 68 h 68"/>
                <a:gd name="T6" fmla="*/ 360 w 363"/>
                <a:gd name="T7" fmla="*/ 30 h 68"/>
                <a:gd name="T8" fmla="*/ 363 w 363"/>
                <a:gd name="T9" fmla="*/ 0 h 68"/>
                <a:gd name="T10" fmla="*/ 181 w 363"/>
                <a:gd name="T11" fmla="*/ 38 h 68"/>
                <a:gd name="T12" fmla="*/ 0 w 363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68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7" y="53"/>
                    <a:pt x="110" y="68"/>
                    <a:pt x="181" y="68"/>
                  </a:cubicBezTo>
                  <a:cubicBezTo>
                    <a:pt x="252" y="68"/>
                    <a:pt x="316" y="53"/>
                    <a:pt x="360" y="3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18" y="23"/>
                    <a:pt x="253" y="38"/>
                    <a:pt x="181" y="38"/>
                  </a:cubicBezTo>
                  <a:cubicBezTo>
                    <a:pt x="109" y="38"/>
                    <a:pt x="44" y="23"/>
                    <a:pt x="0" y="0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297488" y="5868988"/>
            <a:ext cx="3552826" cy="590550"/>
            <a:chOff x="5297488" y="5868988"/>
            <a:chExt cx="3552826" cy="590550"/>
          </a:xfrm>
        </p:grpSpPr>
        <p:sp>
          <p:nvSpPr>
            <p:cNvPr id="139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9456738" y="5969000"/>
            <a:ext cx="1360488" cy="779463"/>
            <a:chOff x="9456738" y="5969000"/>
            <a:chExt cx="1360488" cy="779463"/>
          </a:xfrm>
        </p:grpSpPr>
        <p:sp>
          <p:nvSpPr>
            <p:cNvPr id="150" name="Freeform 144"/>
            <p:cNvSpPr/>
            <p:nvPr/>
          </p:nvSpPr>
          <p:spPr bwMode="auto">
            <a:xfrm>
              <a:off x="9456738" y="6129338"/>
              <a:ext cx="1360488" cy="619125"/>
            </a:xfrm>
            <a:custGeom>
              <a:avLst/>
              <a:gdLst>
                <a:gd name="T0" fmla="*/ 74 w 330"/>
                <a:gd name="T1" fmla="*/ 18 h 150"/>
                <a:gd name="T2" fmla="*/ 14 w 330"/>
                <a:gd name="T3" fmla="*/ 62 h 150"/>
                <a:gd name="T4" fmla="*/ 170 w 330"/>
                <a:gd name="T5" fmla="*/ 135 h 150"/>
                <a:gd name="T6" fmla="*/ 317 w 330"/>
                <a:gd name="T7" fmla="*/ 85 h 150"/>
                <a:gd name="T8" fmla="*/ 74 w 330"/>
                <a:gd name="T9" fmla="*/ 1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50">
                  <a:moveTo>
                    <a:pt x="74" y="18"/>
                  </a:moveTo>
                  <a:cubicBezTo>
                    <a:pt x="74" y="18"/>
                    <a:pt x="0" y="9"/>
                    <a:pt x="14" y="62"/>
                  </a:cubicBezTo>
                  <a:cubicBezTo>
                    <a:pt x="27" y="114"/>
                    <a:pt x="39" y="150"/>
                    <a:pt x="170" y="135"/>
                  </a:cubicBezTo>
                  <a:cubicBezTo>
                    <a:pt x="301" y="119"/>
                    <a:pt x="330" y="113"/>
                    <a:pt x="317" y="85"/>
                  </a:cubicBezTo>
                  <a:cubicBezTo>
                    <a:pt x="303" y="56"/>
                    <a:pt x="198" y="0"/>
                    <a:pt x="74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5"/>
            <p:cNvSpPr/>
            <p:nvPr/>
          </p:nvSpPr>
          <p:spPr bwMode="auto">
            <a:xfrm>
              <a:off x="9609138" y="5969000"/>
              <a:ext cx="1104900" cy="647700"/>
            </a:xfrm>
            <a:custGeom>
              <a:avLst/>
              <a:gdLst>
                <a:gd name="T0" fmla="*/ 266 w 268"/>
                <a:gd name="T1" fmla="*/ 68 h 157"/>
                <a:gd name="T2" fmla="*/ 266 w 268"/>
                <a:gd name="T3" fmla="*/ 68 h 157"/>
                <a:gd name="T4" fmla="*/ 265 w 268"/>
                <a:gd name="T5" fmla="*/ 59 h 157"/>
                <a:gd name="T6" fmla="*/ 240 w 268"/>
                <a:gd name="T7" fmla="*/ 15 h 157"/>
                <a:gd name="T8" fmla="*/ 208 w 268"/>
                <a:gd name="T9" fmla="*/ 1 h 157"/>
                <a:gd name="T10" fmla="*/ 15 w 268"/>
                <a:gd name="T11" fmla="*/ 23 h 157"/>
                <a:gd name="T12" fmla="*/ 0 w 268"/>
                <a:gd name="T13" fmla="*/ 36 h 157"/>
                <a:gd name="T14" fmla="*/ 0 w 268"/>
                <a:gd name="T15" fmla="*/ 36 h 157"/>
                <a:gd name="T16" fmla="*/ 0 w 268"/>
                <a:gd name="T17" fmla="*/ 90 h 157"/>
                <a:gd name="T18" fmla="*/ 0 w 268"/>
                <a:gd name="T19" fmla="*/ 90 h 157"/>
                <a:gd name="T20" fmla="*/ 0 w 268"/>
                <a:gd name="T21" fmla="*/ 90 h 157"/>
                <a:gd name="T22" fmla="*/ 2 w 268"/>
                <a:gd name="T23" fmla="*/ 97 h 157"/>
                <a:gd name="T24" fmla="*/ 26 w 268"/>
                <a:gd name="T25" fmla="*/ 141 h 157"/>
                <a:gd name="T26" fmla="*/ 58 w 268"/>
                <a:gd name="T27" fmla="*/ 155 h 157"/>
                <a:gd name="T28" fmla="*/ 251 w 268"/>
                <a:gd name="T29" fmla="*/ 134 h 157"/>
                <a:gd name="T30" fmla="*/ 266 w 268"/>
                <a:gd name="T31" fmla="*/ 118 h 157"/>
                <a:gd name="T32" fmla="*/ 266 w 268"/>
                <a:gd name="T33" fmla="*/ 6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157">
                  <a:moveTo>
                    <a:pt x="266" y="68"/>
                  </a:moveTo>
                  <a:cubicBezTo>
                    <a:pt x="266" y="68"/>
                    <a:pt x="266" y="68"/>
                    <a:pt x="266" y="68"/>
                  </a:cubicBezTo>
                  <a:cubicBezTo>
                    <a:pt x="267" y="65"/>
                    <a:pt x="266" y="62"/>
                    <a:pt x="265" y="59"/>
                  </a:cubicBezTo>
                  <a:cubicBezTo>
                    <a:pt x="240" y="15"/>
                    <a:pt x="240" y="15"/>
                    <a:pt x="240" y="15"/>
                  </a:cubicBezTo>
                  <a:cubicBezTo>
                    <a:pt x="235" y="6"/>
                    <a:pt x="221" y="0"/>
                    <a:pt x="208" y="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6" y="24"/>
                    <a:pt x="0" y="29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1" y="95"/>
                    <a:pt x="2" y="97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31" y="150"/>
                    <a:pt x="46" y="157"/>
                    <a:pt x="58" y="155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262" y="132"/>
                    <a:pt x="268" y="126"/>
                    <a:pt x="266" y="118"/>
                  </a:cubicBezTo>
                  <a:lnTo>
                    <a:pt x="266" y="68"/>
                  </a:lnTo>
                  <a:close/>
                </a:path>
              </a:pathLst>
            </a:custGeom>
            <a:solidFill>
              <a:srgbClr val="E1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46"/>
            <p:cNvSpPr/>
            <p:nvPr/>
          </p:nvSpPr>
          <p:spPr bwMode="auto">
            <a:xfrm>
              <a:off x="9737726" y="6046788"/>
              <a:ext cx="85725" cy="560388"/>
            </a:xfrm>
            <a:custGeom>
              <a:avLst/>
              <a:gdLst>
                <a:gd name="T0" fmla="*/ 0 w 21"/>
                <a:gd name="T1" fmla="*/ 127 h 136"/>
                <a:gd name="T2" fmla="*/ 21 w 21"/>
                <a:gd name="T3" fmla="*/ 136 h 136"/>
                <a:gd name="T4" fmla="*/ 21 w 21"/>
                <a:gd name="T5" fmla="*/ 0 h 136"/>
                <a:gd name="T6" fmla="*/ 0 w 21"/>
                <a:gd name="T7" fmla="*/ 2 h 136"/>
                <a:gd name="T8" fmla="*/ 0 w 21"/>
                <a:gd name="T9" fmla="*/ 1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6">
                  <a:moveTo>
                    <a:pt x="0" y="127"/>
                  </a:moveTo>
                  <a:cubicBezTo>
                    <a:pt x="5" y="132"/>
                    <a:pt x="13" y="135"/>
                    <a:pt x="21" y="13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0" y="127"/>
                  </a:lnTo>
                  <a:close/>
                </a:path>
              </a:pathLst>
            </a:custGeom>
            <a:solidFill>
              <a:srgbClr val="D0D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47"/>
            <p:cNvSpPr/>
            <p:nvPr/>
          </p:nvSpPr>
          <p:spPr bwMode="auto">
            <a:xfrm>
              <a:off x="10075863" y="5969000"/>
              <a:ext cx="638175" cy="593725"/>
            </a:xfrm>
            <a:custGeom>
              <a:avLst/>
              <a:gdLst>
                <a:gd name="T0" fmla="*/ 153 w 155"/>
                <a:gd name="T1" fmla="*/ 118 h 144"/>
                <a:gd name="T2" fmla="*/ 153 w 155"/>
                <a:gd name="T3" fmla="*/ 68 h 144"/>
                <a:gd name="T4" fmla="*/ 153 w 155"/>
                <a:gd name="T5" fmla="*/ 68 h 144"/>
                <a:gd name="T6" fmla="*/ 152 w 155"/>
                <a:gd name="T7" fmla="*/ 59 h 144"/>
                <a:gd name="T8" fmla="*/ 127 w 155"/>
                <a:gd name="T9" fmla="*/ 15 h 144"/>
                <a:gd name="T10" fmla="*/ 95 w 155"/>
                <a:gd name="T11" fmla="*/ 1 h 144"/>
                <a:gd name="T12" fmla="*/ 0 w 155"/>
                <a:gd name="T13" fmla="*/ 12 h 144"/>
                <a:gd name="T14" fmla="*/ 45 w 155"/>
                <a:gd name="T15" fmla="*/ 89 h 144"/>
                <a:gd name="T16" fmla="*/ 44 w 155"/>
                <a:gd name="T17" fmla="*/ 144 h 144"/>
                <a:gd name="T18" fmla="*/ 138 w 155"/>
                <a:gd name="T19" fmla="*/ 134 h 144"/>
                <a:gd name="T20" fmla="*/ 153 w 155"/>
                <a:gd name="T2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44">
                  <a:moveTo>
                    <a:pt x="153" y="118"/>
                  </a:moveTo>
                  <a:cubicBezTo>
                    <a:pt x="153" y="68"/>
                    <a:pt x="153" y="68"/>
                    <a:pt x="153" y="68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4" y="65"/>
                    <a:pt x="153" y="62"/>
                    <a:pt x="152" y="59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2" y="6"/>
                    <a:pt x="108" y="0"/>
                    <a:pt x="95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9" y="132"/>
                    <a:pt x="155" y="126"/>
                    <a:pt x="153" y="118"/>
                  </a:cubicBezTo>
                  <a:close/>
                </a:path>
              </a:pathLst>
            </a:custGeom>
            <a:solidFill>
              <a:srgbClr val="DE6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48"/>
            <p:cNvSpPr/>
            <p:nvPr/>
          </p:nvSpPr>
          <p:spPr bwMode="auto">
            <a:xfrm>
              <a:off x="9596438" y="5969000"/>
              <a:ext cx="1125538" cy="420688"/>
            </a:xfrm>
            <a:custGeom>
              <a:avLst/>
              <a:gdLst>
                <a:gd name="T0" fmla="*/ 29 w 273"/>
                <a:gd name="T1" fmla="*/ 86 h 102"/>
                <a:gd name="T2" fmla="*/ 5 w 273"/>
                <a:gd name="T3" fmla="*/ 42 h 102"/>
                <a:gd name="T4" fmla="*/ 18 w 273"/>
                <a:gd name="T5" fmla="*/ 23 h 102"/>
                <a:gd name="T6" fmla="*/ 211 w 273"/>
                <a:gd name="T7" fmla="*/ 1 h 102"/>
                <a:gd name="T8" fmla="*/ 243 w 273"/>
                <a:gd name="T9" fmla="*/ 15 h 102"/>
                <a:gd name="T10" fmla="*/ 268 w 273"/>
                <a:gd name="T11" fmla="*/ 59 h 102"/>
                <a:gd name="T12" fmla="*/ 254 w 273"/>
                <a:gd name="T13" fmla="*/ 79 h 102"/>
                <a:gd name="T14" fmla="*/ 61 w 273"/>
                <a:gd name="T15" fmla="*/ 100 h 102"/>
                <a:gd name="T16" fmla="*/ 29 w 273"/>
                <a:gd name="T17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102">
                  <a:moveTo>
                    <a:pt x="29" y="86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33"/>
                    <a:pt x="6" y="24"/>
                    <a:pt x="18" y="23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24" y="0"/>
                    <a:pt x="238" y="6"/>
                    <a:pt x="243" y="15"/>
                  </a:cubicBezTo>
                  <a:cubicBezTo>
                    <a:pt x="268" y="59"/>
                    <a:pt x="268" y="59"/>
                    <a:pt x="268" y="59"/>
                  </a:cubicBezTo>
                  <a:cubicBezTo>
                    <a:pt x="273" y="69"/>
                    <a:pt x="267" y="77"/>
                    <a:pt x="254" y="79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49" y="102"/>
                    <a:pt x="34" y="95"/>
                    <a:pt x="29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49"/>
            <p:cNvSpPr/>
            <p:nvPr/>
          </p:nvSpPr>
          <p:spPr bwMode="auto">
            <a:xfrm>
              <a:off x="10075863" y="5969000"/>
              <a:ext cx="646113" cy="366713"/>
            </a:xfrm>
            <a:custGeom>
              <a:avLst/>
              <a:gdLst>
                <a:gd name="T0" fmla="*/ 152 w 157"/>
                <a:gd name="T1" fmla="*/ 59 h 89"/>
                <a:gd name="T2" fmla="*/ 127 w 157"/>
                <a:gd name="T3" fmla="*/ 15 h 89"/>
                <a:gd name="T4" fmla="*/ 95 w 157"/>
                <a:gd name="T5" fmla="*/ 1 h 89"/>
                <a:gd name="T6" fmla="*/ 0 w 157"/>
                <a:gd name="T7" fmla="*/ 12 h 89"/>
                <a:gd name="T8" fmla="*/ 45 w 157"/>
                <a:gd name="T9" fmla="*/ 89 h 89"/>
                <a:gd name="T10" fmla="*/ 45 w 157"/>
                <a:gd name="T11" fmla="*/ 89 h 89"/>
                <a:gd name="T12" fmla="*/ 138 w 157"/>
                <a:gd name="T13" fmla="*/ 79 h 89"/>
                <a:gd name="T14" fmla="*/ 152 w 157"/>
                <a:gd name="T15" fmla="*/ 5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89">
                  <a:moveTo>
                    <a:pt x="152" y="59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22" y="6"/>
                    <a:pt x="108" y="0"/>
                    <a:pt x="95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51" y="77"/>
                    <a:pt x="157" y="69"/>
                    <a:pt x="152" y="59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837613" y="1012825"/>
            <a:ext cx="3038475" cy="2262188"/>
            <a:chOff x="8837613" y="1012825"/>
            <a:chExt cx="3038475" cy="2262188"/>
          </a:xfrm>
        </p:grpSpPr>
        <p:sp>
          <p:nvSpPr>
            <p:cNvPr id="79" name="Freeform 73"/>
            <p:cNvSpPr/>
            <p:nvPr/>
          </p:nvSpPr>
          <p:spPr bwMode="auto">
            <a:xfrm>
              <a:off x="8837613" y="2008188"/>
              <a:ext cx="3038475" cy="1266825"/>
            </a:xfrm>
            <a:custGeom>
              <a:avLst/>
              <a:gdLst>
                <a:gd name="T0" fmla="*/ 137 w 737"/>
                <a:gd name="T1" fmla="*/ 53 h 307"/>
                <a:gd name="T2" fmla="*/ 11 w 737"/>
                <a:gd name="T3" fmla="*/ 236 h 307"/>
                <a:gd name="T4" fmla="*/ 363 w 737"/>
                <a:gd name="T5" fmla="*/ 298 h 307"/>
                <a:gd name="T6" fmla="*/ 720 w 737"/>
                <a:gd name="T7" fmla="*/ 239 h 307"/>
                <a:gd name="T8" fmla="*/ 630 w 737"/>
                <a:gd name="T9" fmla="*/ 0 h 307"/>
                <a:gd name="T10" fmla="*/ 137 w 737"/>
                <a:gd name="T11" fmla="*/ 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7" h="307">
                  <a:moveTo>
                    <a:pt x="137" y="53"/>
                  </a:moveTo>
                  <a:cubicBezTo>
                    <a:pt x="137" y="53"/>
                    <a:pt x="22" y="197"/>
                    <a:pt x="11" y="236"/>
                  </a:cubicBezTo>
                  <a:cubicBezTo>
                    <a:pt x="0" y="275"/>
                    <a:pt x="22" y="297"/>
                    <a:pt x="363" y="298"/>
                  </a:cubicBezTo>
                  <a:cubicBezTo>
                    <a:pt x="704" y="299"/>
                    <a:pt x="737" y="307"/>
                    <a:pt x="720" y="239"/>
                  </a:cubicBezTo>
                  <a:cubicBezTo>
                    <a:pt x="704" y="171"/>
                    <a:pt x="630" y="0"/>
                    <a:pt x="630" y="0"/>
                  </a:cubicBezTo>
                  <a:lnTo>
                    <a:pt x="137" y="53"/>
                  </a:ln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4"/>
            <p:cNvSpPr/>
            <p:nvPr/>
          </p:nvSpPr>
          <p:spPr bwMode="auto">
            <a:xfrm>
              <a:off x="8937626" y="2139950"/>
              <a:ext cx="725488" cy="944563"/>
            </a:xfrm>
            <a:custGeom>
              <a:avLst/>
              <a:gdLst>
                <a:gd name="T0" fmla="*/ 49 w 176"/>
                <a:gd name="T1" fmla="*/ 229 h 229"/>
                <a:gd name="T2" fmla="*/ 5 w 176"/>
                <a:gd name="T3" fmla="*/ 178 h 229"/>
                <a:gd name="T4" fmla="*/ 98 w 176"/>
                <a:gd name="T5" fmla="*/ 48 h 229"/>
                <a:gd name="T6" fmla="*/ 142 w 176"/>
                <a:gd name="T7" fmla="*/ 111 h 229"/>
                <a:gd name="T8" fmla="*/ 49 w 176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9">
                  <a:moveTo>
                    <a:pt x="49" y="229"/>
                  </a:moveTo>
                  <a:cubicBezTo>
                    <a:pt x="49" y="229"/>
                    <a:pt x="11" y="221"/>
                    <a:pt x="5" y="178"/>
                  </a:cubicBezTo>
                  <a:cubicBezTo>
                    <a:pt x="0" y="135"/>
                    <a:pt x="21" y="95"/>
                    <a:pt x="98" y="48"/>
                  </a:cubicBezTo>
                  <a:cubicBezTo>
                    <a:pt x="176" y="0"/>
                    <a:pt x="142" y="111"/>
                    <a:pt x="142" y="111"/>
                  </a:cubicBezTo>
                  <a:lnTo>
                    <a:pt x="49" y="229"/>
                  </a:ln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5"/>
            <p:cNvSpPr/>
            <p:nvPr/>
          </p:nvSpPr>
          <p:spPr bwMode="auto">
            <a:xfrm>
              <a:off x="9051926" y="2276475"/>
              <a:ext cx="2676525" cy="787400"/>
            </a:xfrm>
            <a:custGeom>
              <a:avLst/>
              <a:gdLst>
                <a:gd name="T0" fmla="*/ 621 w 649"/>
                <a:gd name="T1" fmla="*/ 191 h 191"/>
                <a:gd name="T2" fmla="*/ 27 w 649"/>
                <a:gd name="T3" fmla="*/ 191 h 191"/>
                <a:gd name="T4" fmla="*/ 4 w 649"/>
                <a:gd name="T5" fmla="*/ 183 h 191"/>
                <a:gd name="T6" fmla="*/ 138 w 649"/>
                <a:gd name="T7" fmla="*/ 4 h 191"/>
                <a:gd name="T8" fmla="*/ 163 w 649"/>
                <a:gd name="T9" fmla="*/ 0 h 191"/>
                <a:gd name="T10" fmla="*/ 593 w 649"/>
                <a:gd name="T11" fmla="*/ 0 h 191"/>
                <a:gd name="T12" fmla="*/ 615 w 649"/>
                <a:gd name="T13" fmla="*/ 4 h 191"/>
                <a:gd name="T14" fmla="*/ 648 w 649"/>
                <a:gd name="T15" fmla="*/ 183 h 191"/>
                <a:gd name="T16" fmla="*/ 621 w 649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191">
                  <a:moveTo>
                    <a:pt x="621" y="191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11" y="191"/>
                    <a:pt x="0" y="187"/>
                    <a:pt x="4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2"/>
                    <a:pt x="151" y="0"/>
                    <a:pt x="163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605" y="0"/>
                    <a:pt x="615" y="2"/>
                    <a:pt x="615" y="4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9" y="187"/>
                    <a:pt x="637" y="191"/>
                    <a:pt x="621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6"/>
            <p:cNvSpPr/>
            <p:nvPr/>
          </p:nvSpPr>
          <p:spPr bwMode="auto">
            <a:xfrm>
              <a:off x="9064626" y="2320925"/>
              <a:ext cx="2684463" cy="788988"/>
            </a:xfrm>
            <a:custGeom>
              <a:avLst/>
              <a:gdLst>
                <a:gd name="T0" fmla="*/ 595 w 651"/>
                <a:gd name="T1" fmla="*/ 0 h 191"/>
                <a:gd name="T2" fmla="*/ 164 w 651"/>
                <a:gd name="T3" fmla="*/ 0 h 191"/>
                <a:gd name="T4" fmla="*/ 140 w 651"/>
                <a:gd name="T5" fmla="*/ 4 h 191"/>
                <a:gd name="T6" fmla="*/ 16 w 651"/>
                <a:gd name="T7" fmla="*/ 168 h 191"/>
                <a:gd name="T8" fmla="*/ 0 w 651"/>
                <a:gd name="T9" fmla="*/ 174 h 191"/>
                <a:gd name="T10" fmla="*/ 4 w 651"/>
                <a:gd name="T11" fmla="*/ 183 h 191"/>
                <a:gd name="T12" fmla="*/ 28 w 651"/>
                <a:gd name="T13" fmla="*/ 191 h 191"/>
                <a:gd name="T14" fmla="*/ 622 w 651"/>
                <a:gd name="T15" fmla="*/ 191 h 191"/>
                <a:gd name="T16" fmla="*/ 650 w 651"/>
                <a:gd name="T17" fmla="*/ 183 h 191"/>
                <a:gd name="T18" fmla="*/ 616 w 651"/>
                <a:gd name="T19" fmla="*/ 4 h 191"/>
                <a:gd name="T20" fmla="*/ 595 w 651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1" h="191">
                  <a:moveTo>
                    <a:pt x="595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53" y="0"/>
                    <a:pt x="142" y="2"/>
                    <a:pt x="140" y="4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4" y="183"/>
                    <a:pt x="4" y="183"/>
                    <a:pt x="4" y="183"/>
                  </a:cubicBezTo>
                  <a:cubicBezTo>
                    <a:pt x="7" y="189"/>
                    <a:pt x="12" y="191"/>
                    <a:pt x="28" y="191"/>
                  </a:cubicBezTo>
                  <a:cubicBezTo>
                    <a:pt x="622" y="191"/>
                    <a:pt x="622" y="191"/>
                    <a:pt x="622" y="191"/>
                  </a:cubicBezTo>
                  <a:cubicBezTo>
                    <a:pt x="638" y="191"/>
                    <a:pt x="651" y="187"/>
                    <a:pt x="650" y="183"/>
                  </a:cubicBezTo>
                  <a:cubicBezTo>
                    <a:pt x="616" y="4"/>
                    <a:pt x="616" y="4"/>
                    <a:pt x="616" y="4"/>
                  </a:cubicBezTo>
                  <a:cubicBezTo>
                    <a:pt x="616" y="2"/>
                    <a:pt x="606" y="0"/>
                    <a:pt x="595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7"/>
            <p:cNvSpPr/>
            <p:nvPr/>
          </p:nvSpPr>
          <p:spPr bwMode="auto">
            <a:xfrm>
              <a:off x="9051926" y="2276475"/>
              <a:ext cx="2676525" cy="787400"/>
            </a:xfrm>
            <a:custGeom>
              <a:avLst/>
              <a:gdLst>
                <a:gd name="T0" fmla="*/ 593 w 649"/>
                <a:gd name="T1" fmla="*/ 0 h 191"/>
                <a:gd name="T2" fmla="*/ 163 w 649"/>
                <a:gd name="T3" fmla="*/ 0 h 191"/>
                <a:gd name="T4" fmla="*/ 138 w 649"/>
                <a:gd name="T5" fmla="*/ 4 h 191"/>
                <a:gd name="T6" fmla="*/ 4 w 649"/>
                <a:gd name="T7" fmla="*/ 183 h 191"/>
                <a:gd name="T8" fmla="*/ 27 w 649"/>
                <a:gd name="T9" fmla="*/ 191 h 191"/>
                <a:gd name="T10" fmla="*/ 621 w 649"/>
                <a:gd name="T11" fmla="*/ 191 h 191"/>
                <a:gd name="T12" fmla="*/ 648 w 649"/>
                <a:gd name="T13" fmla="*/ 183 h 191"/>
                <a:gd name="T14" fmla="*/ 615 w 649"/>
                <a:gd name="T15" fmla="*/ 4 h 191"/>
                <a:gd name="T16" fmla="*/ 593 w 649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191">
                  <a:moveTo>
                    <a:pt x="593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51" y="0"/>
                    <a:pt x="140" y="2"/>
                    <a:pt x="138" y="4"/>
                  </a:cubicBezTo>
                  <a:cubicBezTo>
                    <a:pt x="4" y="183"/>
                    <a:pt x="4" y="183"/>
                    <a:pt x="4" y="183"/>
                  </a:cubicBezTo>
                  <a:cubicBezTo>
                    <a:pt x="0" y="187"/>
                    <a:pt x="11" y="191"/>
                    <a:pt x="27" y="191"/>
                  </a:cubicBezTo>
                  <a:cubicBezTo>
                    <a:pt x="621" y="191"/>
                    <a:pt x="621" y="191"/>
                    <a:pt x="621" y="191"/>
                  </a:cubicBezTo>
                  <a:cubicBezTo>
                    <a:pt x="637" y="191"/>
                    <a:pt x="649" y="187"/>
                    <a:pt x="648" y="183"/>
                  </a:cubicBezTo>
                  <a:cubicBezTo>
                    <a:pt x="615" y="4"/>
                    <a:pt x="615" y="4"/>
                    <a:pt x="615" y="4"/>
                  </a:cubicBezTo>
                  <a:cubicBezTo>
                    <a:pt x="615" y="2"/>
                    <a:pt x="605" y="0"/>
                    <a:pt x="593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8"/>
            <p:cNvSpPr/>
            <p:nvPr/>
          </p:nvSpPr>
          <p:spPr bwMode="auto">
            <a:xfrm>
              <a:off x="9051926" y="2276475"/>
              <a:ext cx="2676525" cy="787400"/>
            </a:xfrm>
            <a:custGeom>
              <a:avLst/>
              <a:gdLst>
                <a:gd name="T0" fmla="*/ 621 w 649"/>
                <a:gd name="T1" fmla="*/ 191 h 191"/>
                <a:gd name="T2" fmla="*/ 27 w 649"/>
                <a:gd name="T3" fmla="*/ 191 h 191"/>
                <a:gd name="T4" fmla="*/ 4 w 649"/>
                <a:gd name="T5" fmla="*/ 183 h 191"/>
                <a:gd name="T6" fmla="*/ 138 w 649"/>
                <a:gd name="T7" fmla="*/ 4 h 191"/>
                <a:gd name="T8" fmla="*/ 163 w 649"/>
                <a:gd name="T9" fmla="*/ 0 h 191"/>
                <a:gd name="T10" fmla="*/ 593 w 649"/>
                <a:gd name="T11" fmla="*/ 0 h 191"/>
                <a:gd name="T12" fmla="*/ 615 w 649"/>
                <a:gd name="T13" fmla="*/ 4 h 191"/>
                <a:gd name="T14" fmla="*/ 648 w 649"/>
                <a:gd name="T15" fmla="*/ 183 h 191"/>
                <a:gd name="T16" fmla="*/ 621 w 649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191">
                  <a:moveTo>
                    <a:pt x="621" y="191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11" y="191"/>
                    <a:pt x="0" y="187"/>
                    <a:pt x="4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2"/>
                    <a:pt x="151" y="0"/>
                    <a:pt x="163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605" y="0"/>
                    <a:pt x="615" y="2"/>
                    <a:pt x="615" y="4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9" y="187"/>
                    <a:pt x="637" y="191"/>
                    <a:pt x="621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9"/>
            <p:cNvSpPr/>
            <p:nvPr/>
          </p:nvSpPr>
          <p:spPr bwMode="auto">
            <a:xfrm>
              <a:off x="11356976" y="2552700"/>
              <a:ext cx="301625" cy="469900"/>
            </a:xfrm>
            <a:custGeom>
              <a:avLst/>
              <a:gdLst>
                <a:gd name="T0" fmla="*/ 190 w 190"/>
                <a:gd name="T1" fmla="*/ 296 h 296"/>
                <a:gd name="T2" fmla="*/ 151 w 190"/>
                <a:gd name="T3" fmla="*/ 0 h 296"/>
                <a:gd name="T4" fmla="*/ 0 w 190"/>
                <a:gd name="T5" fmla="*/ 117 h 296"/>
                <a:gd name="T6" fmla="*/ 190 w 190"/>
                <a:gd name="T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96">
                  <a:moveTo>
                    <a:pt x="190" y="296"/>
                  </a:moveTo>
                  <a:lnTo>
                    <a:pt x="151" y="0"/>
                  </a:lnTo>
                  <a:lnTo>
                    <a:pt x="0" y="117"/>
                  </a:lnTo>
                  <a:lnTo>
                    <a:pt x="190" y="296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0"/>
            <p:cNvSpPr/>
            <p:nvPr/>
          </p:nvSpPr>
          <p:spPr bwMode="auto">
            <a:xfrm>
              <a:off x="9007476" y="2671763"/>
              <a:ext cx="2654300" cy="363538"/>
            </a:xfrm>
            <a:custGeom>
              <a:avLst/>
              <a:gdLst>
                <a:gd name="T0" fmla="*/ 25 w 644"/>
                <a:gd name="T1" fmla="*/ 82 h 88"/>
                <a:gd name="T2" fmla="*/ 29 w 644"/>
                <a:gd name="T3" fmla="*/ 2 h 88"/>
                <a:gd name="T4" fmla="*/ 35 w 644"/>
                <a:gd name="T5" fmla="*/ 0 h 88"/>
                <a:gd name="T6" fmla="*/ 628 w 644"/>
                <a:gd name="T7" fmla="*/ 0 h 88"/>
                <a:gd name="T8" fmla="*/ 630 w 644"/>
                <a:gd name="T9" fmla="*/ 2 h 88"/>
                <a:gd name="T10" fmla="*/ 643 w 644"/>
                <a:gd name="T11" fmla="*/ 85 h 88"/>
                <a:gd name="T12" fmla="*/ 642 w 644"/>
                <a:gd name="T13" fmla="*/ 88 h 88"/>
                <a:gd name="T14" fmla="*/ 35 w 644"/>
                <a:gd name="T15" fmla="*/ 88 h 88"/>
                <a:gd name="T16" fmla="*/ 25 w 644"/>
                <a:gd name="T17" fmla="*/ 8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88">
                  <a:moveTo>
                    <a:pt x="25" y="82"/>
                  </a:moveTo>
                  <a:cubicBezTo>
                    <a:pt x="17" y="68"/>
                    <a:pt x="0" y="32"/>
                    <a:pt x="29" y="2"/>
                  </a:cubicBezTo>
                  <a:cubicBezTo>
                    <a:pt x="30" y="0"/>
                    <a:pt x="32" y="0"/>
                    <a:pt x="35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630" y="0"/>
                    <a:pt x="631" y="1"/>
                    <a:pt x="630" y="2"/>
                  </a:cubicBezTo>
                  <a:cubicBezTo>
                    <a:pt x="624" y="12"/>
                    <a:pt x="606" y="45"/>
                    <a:pt x="643" y="85"/>
                  </a:cubicBezTo>
                  <a:cubicBezTo>
                    <a:pt x="644" y="86"/>
                    <a:pt x="643" y="88"/>
                    <a:pt x="642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1" y="88"/>
                    <a:pt x="27" y="86"/>
                    <a:pt x="25" y="82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1"/>
            <p:cNvSpPr/>
            <p:nvPr/>
          </p:nvSpPr>
          <p:spPr bwMode="auto">
            <a:xfrm>
              <a:off x="8994776" y="1858963"/>
              <a:ext cx="2671763" cy="788988"/>
            </a:xfrm>
            <a:custGeom>
              <a:avLst/>
              <a:gdLst>
                <a:gd name="T0" fmla="*/ 620 w 648"/>
                <a:gd name="T1" fmla="*/ 191 h 191"/>
                <a:gd name="T2" fmla="*/ 26 w 648"/>
                <a:gd name="T3" fmla="*/ 191 h 191"/>
                <a:gd name="T4" fmla="*/ 3 w 648"/>
                <a:gd name="T5" fmla="*/ 183 h 191"/>
                <a:gd name="T6" fmla="*/ 138 w 648"/>
                <a:gd name="T7" fmla="*/ 4 h 191"/>
                <a:gd name="T8" fmla="*/ 162 w 648"/>
                <a:gd name="T9" fmla="*/ 0 h 191"/>
                <a:gd name="T10" fmla="*/ 592 w 648"/>
                <a:gd name="T11" fmla="*/ 0 h 191"/>
                <a:gd name="T12" fmla="*/ 616 w 648"/>
                <a:gd name="T13" fmla="*/ 18 h 191"/>
                <a:gd name="T14" fmla="*/ 648 w 648"/>
                <a:gd name="T15" fmla="*/ 183 h 191"/>
                <a:gd name="T16" fmla="*/ 620 w 648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1">
                  <a:moveTo>
                    <a:pt x="620" y="191"/>
                  </a:moveTo>
                  <a:cubicBezTo>
                    <a:pt x="26" y="191"/>
                    <a:pt x="26" y="191"/>
                    <a:pt x="26" y="191"/>
                  </a:cubicBezTo>
                  <a:cubicBezTo>
                    <a:pt x="10" y="191"/>
                    <a:pt x="0" y="188"/>
                    <a:pt x="3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2"/>
                    <a:pt x="150" y="0"/>
                    <a:pt x="162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4" y="0"/>
                    <a:pt x="615" y="10"/>
                    <a:pt x="616" y="18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8" y="188"/>
                    <a:pt x="636" y="191"/>
                    <a:pt x="620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2"/>
            <p:cNvSpPr/>
            <p:nvPr/>
          </p:nvSpPr>
          <p:spPr bwMode="auto">
            <a:xfrm>
              <a:off x="9002713" y="1905000"/>
              <a:ext cx="2684463" cy="787400"/>
            </a:xfrm>
            <a:custGeom>
              <a:avLst/>
              <a:gdLst>
                <a:gd name="T0" fmla="*/ 595 w 651"/>
                <a:gd name="T1" fmla="*/ 0 h 191"/>
                <a:gd name="T2" fmla="*/ 164 w 651"/>
                <a:gd name="T3" fmla="*/ 0 h 191"/>
                <a:gd name="T4" fmla="*/ 140 w 651"/>
                <a:gd name="T5" fmla="*/ 4 h 191"/>
                <a:gd name="T6" fmla="*/ 17 w 651"/>
                <a:gd name="T7" fmla="*/ 168 h 191"/>
                <a:gd name="T8" fmla="*/ 0 w 651"/>
                <a:gd name="T9" fmla="*/ 175 h 191"/>
                <a:gd name="T10" fmla="*/ 4 w 651"/>
                <a:gd name="T11" fmla="*/ 183 h 191"/>
                <a:gd name="T12" fmla="*/ 29 w 651"/>
                <a:gd name="T13" fmla="*/ 191 h 191"/>
                <a:gd name="T14" fmla="*/ 622 w 651"/>
                <a:gd name="T15" fmla="*/ 191 h 191"/>
                <a:gd name="T16" fmla="*/ 650 w 651"/>
                <a:gd name="T17" fmla="*/ 183 h 191"/>
                <a:gd name="T18" fmla="*/ 612 w 651"/>
                <a:gd name="T19" fmla="*/ 2 h 191"/>
                <a:gd name="T20" fmla="*/ 595 w 651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1" h="191">
                  <a:moveTo>
                    <a:pt x="595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53" y="0"/>
                    <a:pt x="142" y="2"/>
                    <a:pt x="140" y="4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4" y="183"/>
                    <a:pt x="4" y="183"/>
                    <a:pt x="4" y="183"/>
                  </a:cubicBezTo>
                  <a:cubicBezTo>
                    <a:pt x="7" y="189"/>
                    <a:pt x="13" y="191"/>
                    <a:pt x="29" y="191"/>
                  </a:cubicBezTo>
                  <a:cubicBezTo>
                    <a:pt x="622" y="191"/>
                    <a:pt x="622" y="191"/>
                    <a:pt x="622" y="191"/>
                  </a:cubicBezTo>
                  <a:cubicBezTo>
                    <a:pt x="639" y="191"/>
                    <a:pt x="651" y="188"/>
                    <a:pt x="650" y="183"/>
                  </a:cubicBezTo>
                  <a:cubicBezTo>
                    <a:pt x="612" y="2"/>
                    <a:pt x="612" y="2"/>
                    <a:pt x="612" y="2"/>
                  </a:cubicBezTo>
                  <a:cubicBezTo>
                    <a:pt x="612" y="0"/>
                    <a:pt x="606" y="0"/>
                    <a:pt x="595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3"/>
            <p:cNvSpPr/>
            <p:nvPr/>
          </p:nvSpPr>
          <p:spPr bwMode="auto">
            <a:xfrm>
              <a:off x="8899526" y="2614613"/>
              <a:ext cx="265113" cy="485775"/>
            </a:xfrm>
            <a:custGeom>
              <a:avLst/>
              <a:gdLst>
                <a:gd name="T0" fmla="*/ 51 w 64"/>
                <a:gd name="T1" fmla="*/ 118 h 118"/>
                <a:gd name="T2" fmla="*/ 7 w 64"/>
                <a:gd name="T3" fmla="*/ 62 h 118"/>
                <a:gd name="T4" fmla="*/ 26 w 64"/>
                <a:gd name="T5" fmla="*/ 0 h 118"/>
                <a:gd name="T6" fmla="*/ 40 w 64"/>
                <a:gd name="T7" fmla="*/ 18 h 118"/>
                <a:gd name="T8" fmla="*/ 19 w 64"/>
                <a:gd name="T9" fmla="*/ 59 h 118"/>
                <a:gd name="T10" fmla="*/ 64 w 64"/>
                <a:gd name="T11" fmla="*/ 109 h 118"/>
                <a:gd name="T12" fmla="*/ 51 w 64"/>
                <a:gd name="T1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18">
                  <a:moveTo>
                    <a:pt x="51" y="118"/>
                  </a:moveTo>
                  <a:cubicBezTo>
                    <a:pt x="51" y="118"/>
                    <a:pt x="14" y="108"/>
                    <a:pt x="7" y="62"/>
                  </a:cubicBezTo>
                  <a:cubicBezTo>
                    <a:pt x="0" y="16"/>
                    <a:pt x="26" y="0"/>
                    <a:pt x="26" y="0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14" y="28"/>
                    <a:pt x="19" y="59"/>
                  </a:cubicBezTo>
                  <a:cubicBezTo>
                    <a:pt x="26" y="106"/>
                    <a:pt x="64" y="109"/>
                    <a:pt x="64" y="109"/>
                  </a:cubicBezTo>
                  <a:lnTo>
                    <a:pt x="51" y="118"/>
                  </a:ln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8994776" y="1858963"/>
              <a:ext cx="2671763" cy="788988"/>
            </a:xfrm>
            <a:custGeom>
              <a:avLst/>
              <a:gdLst>
                <a:gd name="T0" fmla="*/ 592 w 648"/>
                <a:gd name="T1" fmla="*/ 0 h 191"/>
                <a:gd name="T2" fmla="*/ 162 w 648"/>
                <a:gd name="T3" fmla="*/ 0 h 191"/>
                <a:gd name="T4" fmla="*/ 138 w 648"/>
                <a:gd name="T5" fmla="*/ 4 h 191"/>
                <a:gd name="T6" fmla="*/ 3 w 648"/>
                <a:gd name="T7" fmla="*/ 183 h 191"/>
                <a:gd name="T8" fmla="*/ 26 w 648"/>
                <a:gd name="T9" fmla="*/ 191 h 191"/>
                <a:gd name="T10" fmla="*/ 620 w 648"/>
                <a:gd name="T11" fmla="*/ 191 h 191"/>
                <a:gd name="T12" fmla="*/ 648 w 648"/>
                <a:gd name="T13" fmla="*/ 183 h 191"/>
                <a:gd name="T14" fmla="*/ 615 w 648"/>
                <a:gd name="T15" fmla="*/ 15 h 191"/>
                <a:gd name="T16" fmla="*/ 592 w 64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1">
                  <a:moveTo>
                    <a:pt x="592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50" y="0"/>
                    <a:pt x="139" y="2"/>
                    <a:pt x="138" y="4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88"/>
                    <a:pt x="10" y="191"/>
                    <a:pt x="26" y="191"/>
                  </a:cubicBezTo>
                  <a:cubicBezTo>
                    <a:pt x="620" y="191"/>
                    <a:pt x="620" y="191"/>
                    <a:pt x="620" y="191"/>
                  </a:cubicBezTo>
                  <a:cubicBezTo>
                    <a:pt x="636" y="191"/>
                    <a:pt x="648" y="188"/>
                    <a:pt x="648" y="183"/>
                  </a:cubicBezTo>
                  <a:cubicBezTo>
                    <a:pt x="615" y="15"/>
                    <a:pt x="615" y="15"/>
                    <a:pt x="615" y="15"/>
                  </a:cubicBezTo>
                  <a:cubicBezTo>
                    <a:pt x="615" y="13"/>
                    <a:pt x="604" y="0"/>
                    <a:pt x="592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5"/>
            <p:cNvSpPr/>
            <p:nvPr/>
          </p:nvSpPr>
          <p:spPr bwMode="auto">
            <a:xfrm>
              <a:off x="8994776" y="1858963"/>
              <a:ext cx="2671763" cy="788988"/>
            </a:xfrm>
            <a:custGeom>
              <a:avLst/>
              <a:gdLst>
                <a:gd name="T0" fmla="*/ 620 w 648"/>
                <a:gd name="T1" fmla="*/ 191 h 191"/>
                <a:gd name="T2" fmla="*/ 26 w 648"/>
                <a:gd name="T3" fmla="*/ 191 h 191"/>
                <a:gd name="T4" fmla="*/ 3 w 648"/>
                <a:gd name="T5" fmla="*/ 183 h 191"/>
                <a:gd name="T6" fmla="*/ 138 w 648"/>
                <a:gd name="T7" fmla="*/ 4 h 191"/>
                <a:gd name="T8" fmla="*/ 162 w 648"/>
                <a:gd name="T9" fmla="*/ 0 h 191"/>
                <a:gd name="T10" fmla="*/ 592 w 648"/>
                <a:gd name="T11" fmla="*/ 0 h 191"/>
                <a:gd name="T12" fmla="*/ 616 w 648"/>
                <a:gd name="T13" fmla="*/ 18 h 191"/>
                <a:gd name="T14" fmla="*/ 648 w 648"/>
                <a:gd name="T15" fmla="*/ 183 h 191"/>
                <a:gd name="T16" fmla="*/ 620 w 648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1">
                  <a:moveTo>
                    <a:pt x="620" y="191"/>
                  </a:moveTo>
                  <a:cubicBezTo>
                    <a:pt x="26" y="191"/>
                    <a:pt x="26" y="191"/>
                    <a:pt x="26" y="191"/>
                  </a:cubicBezTo>
                  <a:cubicBezTo>
                    <a:pt x="10" y="191"/>
                    <a:pt x="0" y="188"/>
                    <a:pt x="3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2"/>
                    <a:pt x="150" y="0"/>
                    <a:pt x="162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4" y="0"/>
                    <a:pt x="615" y="8"/>
                    <a:pt x="616" y="18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8" y="188"/>
                    <a:pt x="636" y="191"/>
                    <a:pt x="620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6"/>
            <p:cNvSpPr/>
            <p:nvPr/>
          </p:nvSpPr>
          <p:spPr bwMode="auto">
            <a:xfrm>
              <a:off x="9836151" y="2411413"/>
              <a:ext cx="1009650" cy="95250"/>
            </a:xfrm>
            <a:custGeom>
              <a:avLst/>
              <a:gdLst>
                <a:gd name="T0" fmla="*/ 243 w 245"/>
                <a:gd name="T1" fmla="*/ 23 h 23"/>
                <a:gd name="T2" fmla="*/ 3 w 245"/>
                <a:gd name="T3" fmla="*/ 23 h 23"/>
                <a:gd name="T4" fmla="*/ 2 w 245"/>
                <a:gd name="T5" fmla="*/ 20 h 23"/>
                <a:gd name="T6" fmla="*/ 29 w 245"/>
                <a:gd name="T7" fmla="*/ 0 h 23"/>
                <a:gd name="T8" fmla="*/ 30 w 245"/>
                <a:gd name="T9" fmla="*/ 0 h 23"/>
                <a:gd name="T10" fmla="*/ 229 w 245"/>
                <a:gd name="T11" fmla="*/ 0 h 23"/>
                <a:gd name="T12" fmla="*/ 231 w 245"/>
                <a:gd name="T13" fmla="*/ 1 h 23"/>
                <a:gd name="T14" fmla="*/ 245 w 245"/>
                <a:gd name="T15" fmla="*/ 21 h 23"/>
                <a:gd name="T16" fmla="*/ 243 w 24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3">
                  <a:moveTo>
                    <a:pt x="24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2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0" y="0"/>
                    <a:pt x="231" y="0"/>
                    <a:pt x="231" y="1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22"/>
                    <a:pt x="245" y="23"/>
                    <a:pt x="243" y="23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87"/>
            <p:cNvSpPr/>
            <p:nvPr/>
          </p:nvSpPr>
          <p:spPr bwMode="auto">
            <a:xfrm>
              <a:off x="9180513" y="1665288"/>
              <a:ext cx="598488" cy="911225"/>
            </a:xfrm>
            <a:custGeom>
              <a:avLst/>
              <a:gdLst>
                <a:gd name="T0" fmla="*/ 40 w 145"/>
                <a:gd name="T1" fmla="*/ 221 h 221"/>
                <a:gd name="T2" fmla="*/ 4 w 145"/>
                <a:gd name="T3" fmla="*/ 163 h 221"/>
                <a:gd name="T4" fmla="*/ 81 w 145"/>
                <a:gd name="T5" fmla="*/ 39 h 221"/>
                <a:gd name="T6" fmla="*/ 117 w 145"/>
                <a:gd name="T7" fmla="*/ 92 h 221"/>
                <a:gd name="T8" fmla="*/ 40 w 145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21">
                  <a:moveTo>
                    <a:pt x="40" y="221"/>
                  </a:moveTo>
                  <a:cubicBezTo>
                    <a:pt x="40" y="221"/>
                    <a:pt x="8" y="198"/>
                    <a:pt x="4" y="163"/>
                  </a:cubicBezTo>
                  <a:cubicBezTo>
                    <a:pt x="0" y="128"/>
                    <a:pt x="17" y="78"/>
                    <a:pt x="81" y="39"/>
                  </a:cubicBezTo>
                  <a:cubicBezTo>
                    <a:pt x="145" y="0"/>
                    <a:pt x="117" y="92"/>
                    <a:pt x="117" y="92"/>
                  </a:cubicBezTo>
                  <a:lnTo>
                    <a:pt x="40" y="221"/>
                  </a:lnTo>
                  <a:close/>
                </a:path>
              </a:pathLst>
            </a:custGeom>
            <a:solidFill>
              <a:srgbClr val="947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88"/>
            <p:cNvSpPr/>
            <p:nvPr/>
          </p:nvSpPr>
          <p:spPr bwMode="auto">
            <a:xfrm>
              <a:off x="9275763" y="1776413"/>
              <a:ext cx="2212975" cy="784225"/>
            </a:xfrm>
            <a:custGeom>
              <a:avLst/>
              <a:gdLst>
                <a:gd name="T0" fmla="*/ 513 w 537"/>
                <a:gd name="T1" fmla="*/ 190 h 190"/>
                <a:gd name="T2" fmla="*/ 22 w 537"/>
                <a:gd name="T3" fmla="*/ 190 h 190"/>
                <a:gd name="T4" fmla="*/ 3 w 537"/>
                <a:gd name="T5" fmla="*/ 184 h 190"/>
                <a:gd name="T6" fmla="*/ 114 w 537"/>
                <a:gd name="T7" fmla="*/ 4 h 190"/>
                <a:gd name="T8" fmla="*/ 134 w 537"/>
                <a:gd name="T9" fmla="*/ 0 h 190"/>
                <a:gd name="T10" fmla="*/ 490 w 537"/>
                <a:gd name="T11" fmla="*/ 0 h 190"/>
                <a:gd name="T12" fmla="*/ 509 w 537"/>
                <a:gd name="T13" fmla="*/ 4 h 190"/>
                <a:gd name="T14" fmla="*/ 536 w 537"/>
                <a:gd name="T15" fmla="*/ 184 h 190"/>
                <a:gd name="T16" fmla="*/ 513 w 537"/>
                <a:gd name="T1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90">
                  <a:moveTo>
                    <a:pt x="513" y="190"/>
                  </a:moveTo>
                  <a:cubicBezTo>
                    <a:pt x="22" y="190"/>
                    <a:pt x="22" y="190"/>
                    <a:pt x="22" y="190"/>
                  </a:cubicBezTo>
                  <a:cubicBezTo>
                    <a:pt x="9" y="190"/>
                    <a:pt x="0" y="187"/>
                    <a:pt x="3" y="18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6" y="2"/>
                    <a:pt x="125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8" y="2"/>
                    <a:pt x="509" y="4"/>
                  </a:cubicBezTo>
                  <a:cubicBezTo>
                    <a:pt x="536" y="184"/>
                    <a:pt x="536" y="184"/>
                    <a:pt x="536" y="184"/>
                  </a:cubicBezTo>
                  <a:cubicBezTo>
                    <a:pt x="537" y="187"/>
                    <a:pt x="527" y="190"/>
                    <a:pt x="513" y="19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89"/>
            <p:cNvSpPr/>
            <p:nvPr/>
          </p:nvSpPr>
          <p:spPr bwMode="auto">
            <a:xfrm>
              <a:off x="9283701" y="1814513"/>
              <a:ext cx="2222500" cy="782638"/>
            </a:xfrm>
            <a:custGeom>
              <a:avLst/>
              <a:gdLst>
                <a:gd name="T0" fmla="*/ 492 w 539"/>
                <a:gd name="T1" fmla="*/ 0 h 190"/>
                <a:gd name="T2" fmla="*/ 136 w 539"/>
                <a:gd name="T3" fmla="*/ 0 h 190"/>
                <a:gd name="T4" fmla="*/ 116 w 539"/>
                <a:gd name="T5" fmla="*/ 4 h 190"/>
                <a:gd name="T6" fmla="*/ 14 w 539"/>
                <a:gd name="T7" fmla="*/ 171 h 190"/>
                <a:gd name="T8" fmla="*/ 0 w 539"/>
                <a:gd name="T9" fmla="*/ 176 h 190"/>
                <a:gd name="T10" fmla="*/ 3 w 539"/>
                <a:gd name="T11" fmla="*/ 184 h 190"/>
                <a:gd name="T12" fmla="*/ 24 w 539"/>
                <a:gd name="T13" fmla="*/ 190 h 190"/>
                <a:gd name="T14" fmla="*/ 515 w 539"/>
                <a:gd name="T15" fmla="*/ 190 h 190"/>
                <a:gd name="T16" fmla="*/ 538 w 539"/>
                <a:gd name="T17" fmla="*/ 184 h 190"/>
                <a:gd name="T18" fmla="*/ 510 w 539"/>
                <a:gd name="T19" fmla="*/ 4 h 190"/>
                <a:gd name="T20" fmla="*/ 492 w 539"/>
                <a:gd name="T2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190">
                  <a:moveTo>
                    <a:pt x="492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26" y="0"/>
                    <a:pt x="118" y="2"/>
                    <a:pt x="116" y="4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6" y="188"/>
                    <a:pt x="10" y="190"/>
                    <a:pt x="24" y="190"/>
                  </a:cubicBezTo>
                  <a:cubicBezTo>
                    <a:pt x="515" y="190"/>
                    <a:pt x="515" y="190"/>
                    <a:pt x="515" y="190"/>
                  </a:cubicBezTo>
                  <a:cubicBezTo>
                    <a:pt x="528" y="190"/>
                    <a:pt x="539" y="187"/>
                    <a:pt x="538" y="184"/>
                  </a:cubicBezTo>
                  <a:cubicBezTo>
                    <a:pt x="510" y="4"/>
                    <a:pt x="510" y="4"/>
                    <a:pt x="510" y="4"/>
                  </a:cubicBezTo>
                  <a:cubicBezTo>
                    <a:pt x="510" y="2"/>
                    <a:pt x="502" y="0"/>
                    <a:pt x="492" y="0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0"/>
            <p:cNvSpPr/>
            <p:nvPr/>
          </p:nvSpPr>
          <p:spPr bwMode="auto">
            <a:xfrm>
              <a:off x="9275763" y="1776413"/>
              <a:ext cx="2212975" cy="784225"/>
            </a:xfrm>
            <a:custGeom>
              <a:avLst/>
              <a:gdLst>
                <a:gd name="T0" fmla="*/ 490 w 537"/>
                <a:gd name="T1" fmla="*/ 0 h 190"/>
                <a:gd name="T2" fmla="*/ 134 w 537"/>
                <a:gd name="T3" fmla="*/ 0 h 190"/>
                <a:gd name="T4" fmla="*/ 114 w 537"/>
                <a:gd name="T5" fmla="*/ 4 h 190"/>
                <a:gd name="T6" fmla="*/ 3 w 537"/>
                <a:gd name="T7" fmla="*/ 184 h 190"/>
                <a:gd name="T8" fmla="*/ 22 w 537"/>
                <a:gd name="T9" fmla="*/ 190 h 190"/>
                <a:gd name="T10" fmla="*/ 513 w 537"/>
                <a:gd name="T11" fmla="*/ 190 h 190"/>
                <a:gd name="T12" fmla="*/ 536 w 537"/>
                <a:gd name="T13" fmla="*/ 184 h 190"/>
                <a:gd name="T14" fmla="*/ 509 w 537"/>
                <a:gd name="T15" fmla="*/ 4 h 190"/>
                <a:gd name="T16" fmla="*/ 490 w 537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90">
                  <a:moveTo>
                    <a:pt x="4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25" y="0"/>
                    <a:pt x="116" y="2"/>
                    <a:pt x="114" y="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0" y="187"/>
                    <a:pt x="9" y="190"/>
                    <a:pt x="22" y="190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27" y="190"/>
                    <a:pt x="537" y="187"/>
                    <a:pt x="536" y="18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08" y="2"/>
                    <a:pt x="500" y="0"/>
                    <a:pt x="490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1"/>
            <p:cNvSpPr/>
            <p:nvPr/>
          </p:nvSpPr>
          <p:spPr bwMode="auto">
            <a:xfrm>
              <a:off x="9275763" y="1776413"/>
              <a:ext cx="2212975" cy="784225"/>
            </a:xfrm>
            <a:custGeom>
              <a:avLst/>
              <a:gdLst>
                <a:gd name="T0" fmla="*/ 513 w 537"/>
                <a:gd name="T1" fmla="*/ 190 h 190"/>
                <a:gd name="T2" fmla="*/ 22 w 537"/>
                <a:gd name="T3" fmla="*/ 190 h 190"/>
                <a:gd name="T4" fmla="*/ 3 w 537"/>
                <a:gd name="T5" fmla="*/ 184 h 190"/>
                <a:gd name="T6" fmla="*/ 114 w 537"/>
                <a:gd name="T7" fmla="*/ 4 h 190"/>
                <a:gd name="T8" fmla="*/ 134 w 537"/>
                <a:gd name="T9" fmla="*/ 0 h 190"/>
                <a:gd name="T10" fmla="*/ 490 w 537"/>
                <a:gd name="T11" fmla="*/ 0 h 190"/>
                <a:gd name="T12" fmla="*/ 509 w 537"/>
                <a:gd name="T13" fmla="*/ 4 h 190"/>
                <a:gd name="T14" fmla="*/ 536 w 537"/>
                <a:gd name="T15" fmla="*/ 184 h 190"/>
                <a:gd name="T16" fmla="*/ 513 w 537"/>
                <a:gd name="T1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90">
                  <a:moveTo>
                    <a:pt x="513" y="190"/>
                  </a:moveTo>
                  <a:cubicBezTo>
                    <a:pt x="22" y="190"/>
                    <a:pt x="22" y="190"/>
                    <a:pt x="22" y="190"/>
                  </a:cubicBezTo>
                  <a:cubicBezTo>
                    <a:pt x="9" y="190"/>
                    <a:pt x="0" y="187"/>
                    <a:pt x="3" y="18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6" y="2"/>
                    <a:pt x="125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8" y="2"/>
                    <a:pt x="509" y="4"/>
                  </a:cubicBezTo>
                  <a:cubicBezTo>
                    <a:pt x="536" y="184"/>
                    <a:pt x="536" y="184"/>
                    <a:pt x="536" y="184"/>
                  </a:cubicBezTo>
                  <a:cubicBezTo>
                    <a:pt x="537" y="187"/>
                    <a:pt x="527" y="190"/>
                    <a:pt x="513" y="190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2"/>
            <p:cNvSpPr/>
            <p:nvPr/>
          </p:nvSpPr>
          <p:spPr bwMode="auto">
            <a:xfrm>
              <a:off x="11180763" y="2003425"/>
              <a:ext cx="246063" cy="523875"/>
            </a:xfrm>
            <a:custGeom>
              <a:avLst/>
              <a:gdLst>
                <a:gd name="T0" fmla="*/ 155 w 155"/>
                <a:gd name="T1" fmla="*/ 330 h 330"/>
                <a:gd name="T2" fmla="*/ 124 w 155"/>
                <a:gd name="T3" fmla="*/ 0 h 330"/>
                <a:gd name="T4" fmla="*/ 0 w 155"/>
                <a:gd name="T5" fmla="*/ 99 h 330"/>
                <a:gd name="T6" fmla="*/ 155 w 155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330">
                  <a:moveTo>
                    <a:pt x="155" y="330"/>
                  </a:moveTo>
                  <a:lnTo>
                    <a:pt x="124" y="0"/>
                  </a:lnTo>
                  <a:lnTo>
                    <a:pt x="0" y="99"/>
                  </a:lnTo>
                  <a:lnTo>
                    <a:pt x="155" y="330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3"/>
            <p:cNvSpPr/>
            <p:nvPr/>
          </p:nvSpPr>
          <p:spPr bwMode="auto">
            <a:xfrm>
              <a:off x="9234488" y="2101850"/>
              <a:ext cx="2197100" cy="433388"/>
            </a:xfrm>
            <a:custGeom>
              <a:avLst/>
              <a:gdLst>
                <a:gd name="T0" fmla="*/ 21 w 533"/>
                <a:gd name="T1" fmla="*/ 101 h 105"/>
                <a:gd name="T2" fmla="*/ 25 w 533"/>
                <a:gd name="T3" fmla="*/ 2 h 105"/>
                <a:gd name="T4" fmla="*/ 29 w 533"/>
                <a:gd name="T5" fmla="*/ 0 h 105"/>
                <a:gd name="T6" fmla="*/ 521 w 533"/>
                <a:gd name="T7" fmla="*/ 0 h 105"/>
                <a:gd name="T8" fmla="*/ 522 w 533"/>
                <a:gd name="T9" fmla="*/ 2 h 105"/>
                <a:gd name="T10" fmla="*/ 532 w 533"/>
                <a:gd name="T11" fmla="*/ 103 h 105"/>
                <a:gd name="T12" fmla="*/ 532 w 533"/>
                <a:gd name="T13" fmla="*/ 105 h 105"/>
                <a:gd name="T14" fmla="*/ 29 w 533"/>
                <a:gd name="T15" fmla="*/ 105 h 105"/>
                <a:gd name="T16" fmla="*/ 21 w 533"/>
                <a:gd name="T17" fmla="*/ 10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105">
                  <a:moveTo>
                    <a:pt x="21" y="101"/>
                  </a:moveTo>
                  <a:cubicBezTo>
                    <a:pt x="15" y="89"/>
                    <a:pt x="0" y="27"/>
                    <a:pt x="25" y="2"/>
                  </a:cubicBezTo>
                  <a:cubicBezTo>
                    <a:pt x="26" y="1"/>
                    <a:pt x="27" y="0"/>
                    <a:pt x="29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2" y="0"/>
                    <a:pt x="523" y="2"/>
                    <a:pt x="522" y="2"/>
                  </a:cubicBezTo>
                  <a:cubicBezTo>
                    <a:pt x="517" y="11"/>
                    <a:pt x="502" y="70"/>
                    <a:pt x="532" y="103"/>
                  </a:cubicBezTo>
                  <a:cubicBezTo>
                    <a:pt x="533" y="104"/>
                    <a:pt x="533" y="105"/>
                    <a:pt x="532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6" y="105"/>
                    <a:pt x="23" y="103"/>
                    <a:pt x="21" y="101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4"/>
            <p:cNvSpPr/>
            <p:nvPr/>
          </p:nvSpPr>
          <p:spPr bwMode="auto">
            <a:xfrm>
              <a:off x="9226551" y="1433513"/>
              <a:ext cx="2212975" cy="652463"/>
            </a:xfrm>
            <a:custGeom>
              <a:avLst/>
              <a:gdLst>
                <a:gd name="T0" fmla="*/ 513 w 537"/>
                <a:gd name="T1" fmla="*/ 158 h 158"/>
                <a:gd name="T2" fmla="*/ 22 w 537"/>
                <a:gd name="T3" fmla="*/ 158 h 158"/>
                <a:gd name="T4" fmla="*/ 2 w 537"/>
                <a:gd name="T5" fmla="*/ 151 h 158"/>
                <a:gd name="T6" fmla="*/ 114 w 537"/>
                <a:gd name="T7" fmla="*/ 3 h 158"/>
                <a:gd name="T8" fmla="*/ 134 w 537"/>
                <a:gd name="T9" fmla="*/ 0 h 158"/>
                <a:gd name="T10" fmla="*/ 490 w 537"/>
                <a:gd name="T11" fmla="*/ 0 h 158"/>
                <a:gd name="T12" fmla="*/ 510 w 537"/>
                <a:gd name="T13" fmla="*/ 14 h 158"/>
                <a:gd name="T14" fmla="*/ 536 w 537"/>
                <a:gd name="T15" fmla="*/ 151 h 158"/>
                <a:gd name="T16" fmla="*/ 513 w 537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58">
                  <a:moveTo>
                    <a:pt x="513" y="158"/>
                  </a:moveTo>
                  <a:cubicBezTo>
                    <a:pt x="22" y="158"/>
                    <a:pt x="22" y="158"/>
                    <a:pt x="22" y="158"/>
                  </a:cubicBezTo>
                  <a:cubicBezTo>
                    <a:pt x="8" y="158"/>
                    <a:pt x="0" y="155"/>
                    <a:pt x="2" y="151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6" y="1"/>
                    <a:pt x="124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9" y="7"/>
                    <a:pt x="510" y="14"/>
                  </a:cubicBezTo>
                  <a:cubicBezTo>
                    <a:pt x="536" y="151"/>
                    <a:pt x="536" y="151"/>
                    <a:pt x="536" y="151"/>
                  </a:cubicBezTo>
                  <a:cubicBezTo>
                    <a:pt x="537" y="155"/>
                    <a:pt x="526" y="158"/>
                    <a:pt x="513" y="158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5"/>
            <p:cNvSpPr/>
            <p:nvPr/>
          </p:nvSpPr>
          <p:spPr bwMode="auto">
            <a:xfrm>
              <a:off x="9234488" y="1466850"/>
              <a:ext cx="2217738" cy="655638"/>
            </a:xfrm>
            <a:custGeom>
              <a:avLst/>
              <a:gdLst>
                <a:gd name="T0" fmla="*/ 492 w 538"/>
                <a:gd name="T1" fmla="*/ 1 h 159"/>
                <a:gd name="T2" fmla="*/ 136 w 538"/>
                <a:gd name="T3" fmla="*/ 1 h 159"/>
                <a:gd name="T4" fmla="*/ 116 w 538"/>
                <a:gd name="T5" fmla="*/ 4 h 159"/>
                <a:gd name="T6" fmla="*/ 14 w 538"/>
                <a:gd name="T7" fmla="*/ 140 h 159"/>
                <a:gd name="T8" fmla="*/ 0 w 538"/>
                <a:gd name="T9" fmla="*/ 145 h 159"/>
                <a:gd name="T10" fmla="*/ 3 w 538"/>
                <a:gd name="T11" fmla="*/ 152 h 159"/>
                <a:gd name="T12" fmla="*/ 24 w 538"/>
                <a:gd name="T13" fmla="*/ 159 h 159"/>
                <a:gd name="T14" fmla="*/ 515 w 538"/>
                <a:gd name="T15" fmla="*/ 159 h 159"/>
                <a:gd name="T16" fmla="*/ 538 w 538"/>
                <a:gd name="T17" fmla="*/ 152 h 159"/>
                <a:gd name="T18" fmla="*/ 506 w 538"/>
                <a:gd name="T19" fmla="*/ 2 h 159"/>
                <a:gd name="T20" fmla="*/ 492 w 538"/>
                <a:gd name="T21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59">
                  <a:moveTo>
                    <a:pt x="492" y="1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26" y="1"/>
                    <a:pt x="117" y="2"/>
                    <a:pt x="116" y="4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6" y="157"/>
                    <a:pt x="10" y="159"/>
                    <a:pt x="24" y="159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28" y="159"/>
                    <a:pt x="538" y="156"/>
                    <a:pt x="538" y="152"/>
                  </a:cubicBezTo>
                  <a:cubicBezTo>
                    <a:pt x="506" y="2"/>
                    <a:pt x="506" y="2"/>
                    <a:pt x="506" y="2"/>
                  </a:cubicBezTo>
                  <a:cubicBezTo>
                    <a:pt x="506" y="0"/>
                    <a:pt x="502" y="1"/>
                    <a:pt x="492" y="1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6"/>
            <p:cNvSpPr/>
            <p:nvPr/>
          </p:nvSpPr>
          <p:spPr bwMode="auto">
            <a:xfrm>
              <a:off x="9147176" y="2057400"/>
              <a:ext cx="219075" cy="536575"/>
            </a:xfrm>
            <a:custGeom>
              <a:avLst/>
              <a:gdLst>
                <a:gd name="T0" fmla="*/ 43 w 53"/>
                <a:gd name="T1" fmla="*/ 130 h 130"/>
                <a:gd name="T2" fmla="*/ 6 w 53"/>
                <a:gd name="T3" fmla="*/ 67 h 130"/>
                <a:gd name="T4" fmla="*/ 21 w 53"/>
                <a:gd name="T5" fmla="*/ 0 h 130"/>
                <a:gd name="T6" fmla="*/ 33 w 53"/>
                <a:gd name="T7" fmla="*/ 15 h 130"/>
                <a:gd name="T8" fmla="*/ 16 w 53"/>
                <a:gd name="T9" fmla="*/ 65 h 130"/>
                <a:gd name="T10" fmla="*/ 53 w 53"/>
                <a:gd name="T11" fmla="*/ 122 h 130"/>
                <a:gd name="T12" fmla="*/ 43 w 53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30">
                  <a:moveTo>
                    <a:pt x="43" y="130"/>
                  </a:moveTo>
                  <a:cubicBezTo>
                    <a:pt x="43" y="130"/>
                    <a:pt x="12" y="105"/>
                    <a:pt x="6" y="67"/>
                  </a:cubicBezTo>
                  <a:cubicBezTo>
                    <a:pt x="0" y="29"/>
                    <a:pt x="21" y="0"/>
                    <a:pt x="21" y="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12" y="39"/>
                    <a:pt x="16" y="65"/>
                  </a:cubicBezTo>
                  <a:cubicBezTo>
                    <a:pt x="22" y="103"/>
                    <a:pt x="53" y="122"/>
                    <a:pt x="53" y="122"/>
                  </a:cubicBezTo>
                  <a:lnTo>
                    <a:pt x="43" y="130"/>
                  </a:ln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97"/>
            <p:cNvSpPr/>
            <p:nvPr/>
          </p:nvSpPr>
          <p:spPr bwMode="auto">
            <a:xfrm>
              <a:off x="9226551" y="1433513"/>
              <a:ext cx="2212975" cy="652463"/>
            </a:xfrm>
            <a:custGeom>
              <a:avLst/>
              <a:gdLst>
                <a:gd name="T0" fmla="*/ 490 w 537"/>
                <a:gd name="T1" fmla="*/ 0 h 158"/>
                <a:gd name="T2" fmla="*/ 134 w 537"/>
                <a:gd name="T3" fmla="*/ 0 h 158"/>
                <a:gd name="T4" fmla="*/ 114 w 537"/>
                <a:gd name="T5" fmla="*/ 3 h 158"/>
                <a:gd name="T6" fmla="*/ 2 w 537"/>
                <a:gd name="T7" fmla="*/ 151 h 158"/>
                <a:gd name="T8" fmla="*/ 22 w 537"/>
                <a:gd name="T9" fmla="*/ 158 h 158"/>
                <a:gd name="T10" fmla="*/ 513 w 537"/>
                <a:gd name="T11" fmla="*/ 158 h 158"/>
                <a:gd name="T12" fmla="*/ 536 w 537"/>
                <a:gd name="T13" fmla="*/ 151 h 158"/>
                <a:gd name="T14" fmla="*/ 509 w 537"/>
                <a:gd name="T15" fmla="*/ 12 h 158"/>
                <a:gd name="T16" fmla="*/ 490 w 53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58">
                  <a:moveTo>
                    <a:pt x="4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24" y="0"/>
                    <a:pt x="116" y="1"/>
                    <a:pt x="114" y="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5"/>
                    <a:pt x="8" y="158"/>
                    <a:pt x="22" y="158"/>
                  </a:cubicBezTo>
                  <a:cubicBezTo>
                    <a:pt x="513" y="158"/>
                    <a:pt x="513" y="158"/>
                    <a:pt x="513" y="158"/>
                  </a:cubicBezTo>
                  <a:cubicBezTo>
                    <a:pt x="526" y="158"/>
                    <a:pt x="537" y="155"/>
                    <a:pt x="536" y="151"/>
                  </a:cubicBezTo>
                  <a:cubicBezTo>
                    <a:pt x="509" y="12"/>
                    <a:pt x="509" y="12"/>
                    <a:pt x="509" y="12"/>
                  </a:cubicBezTo>
                  <a:cubicBezTo>
                    <a:pt x="509" y="10"/>
                    <a:pt x="500" y="0"/>
                    <a:pt x="490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98"/>
            <p:cNvSpPr/>
            <p:nvPr/>
          </p:nvSpPr>
          <p:spPr bwMode="auto">
            <a:xfrm>
              <a:off x="9226551" y="1433513"/>
              <a:ext cx="2212975" cy="652463"/>
            </a:xfrm>
            <a:custGeom>
              <a:avLst/>
              <a:gdLst>
                <a:gd name="T0" fmla="*/ 513 w 537"/>
                <a:gd name="T1" fmla="*/ 158 h 158"/>
                <a:gd name="T2" fmla="*/ 22 w 537"/>
                <a:gd name="T3" fmla="*/ 158 h 158"/>
                <a:gd name="T4" fmla="*/ 2 w 537"/>
                <a:gd name="T5" fmla="*/ 151 h 158"/>
                <a:gd name="T6" fmla="*/ 114 w 537"/>
                <a:gd name="T7" fmla="*/ 3 h 158"/>
                <a:gd name="T8" fmla="*/ 134 w 537"/>
                <a:gd name="T9" fmla="*/ 0 h 158"/>
                <a:gd name="T10" fmla="*/ 490 w 537"/>
                <a:gd name="T11" fmla="*/ 0 h 158"/>
                <a:gd name="T12" fmla="*/ 510 w 537"/>
                <a:gd name="T13" fmla="*/ 14 h 158"/>
                <a:gd name="T14" fmla="*/ 536 w 537"/>
                <a:gd name="T15" fmla="*/ 151 h 158"/>
                <a:gd name="T16" fmla="*/ 513 w 537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58">
                  <a:moveTo>
                    <a:pt x="513" y="158"/>
                  </a:moveTo>
                  <a:cubicBezTo>
                    <a:pt x="22" y="158"/>
                    <a:pt x="22" y="158"/>
                    <a:pt x="22" y="158"/>
                  </a:cubicBezTo>
                  <a:cubicBezTo>
                    <a:pt x="8" y="158"/>
                    <a:pt x="0" y="155"/>
                    <a:pt x="2" y="151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6" y="1"/>
                    <a:pt x="124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9" y="6"/>
                    <a:pt x="510" y="14"/>
                  </a:cubicBezTo>
                  <a:cubicBezTo>
                    <a:pt x="536" y="151"/>
                    <a:pt x="536" y="151"/>
                    <a:pt x="536" y="151"/>
                  </a:cubicBezTo>
                  <a:cubicBezTo>
                    <a:pt x="537" y="155"/>
                    <a:pt x="526" y="158"/>
                    <a:pt x="513" y="158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0"/>
            <p:cNvSpPr/>
            <p:nvPr/>
          </p:nvSpPr>
          <p:spPr bwMode="auto">
            <a:xfrm>
              <a:off x="9082088" y="1236663"/>
              <a:ext cx="576263" cy="750888"/>
            </a:xfrm>
            <a:custGeom>
              <a:avLst/>
              <a:gdLst>
                <a:gd name="T0" fmla="*/ 39 w 140"/>
                <a:gd name="T1" fmla="*/ 182 h 182"/>
                <a:gd name="T2" fmla="*/ 4 w 140"/>
                <a:gd name="T3" fmla="*/ 141 h 182"/>
                <a:gd name="T4" fmla="*/ 78 w 140"/>
                <a:gd name="T5" fmla="*/ 38 h 182"/>
                <a:gd name="T6" fmla="*/ 113 w 140"/>
                <a:gd name="T7" fmla="*/ 88 h 182"/>
                <a:gd name="T8" fmla="*/ 39 w 14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82">
                  <a:moveTo>
                    <a:pt x="39" y="182"/>
                  </a:moveTo>
                  <a:cubicBezTo>
                    <a:pt x="39" y="182"/>
                    <a:pt x="8" y="175"/>
                    <a:pt x="4" y="141"/>
                  </a:cubicBezTo>
                  <a:cubicBezTo>
                    <a:pt x="0" y="107"/>
                    <a:pt x="16" y="76"/>
                    <a:pt x="78" y="38"/>
                  </a:cubicBezTo>
                  <a:cubicBezTo>
                    <a:pt x="140" y="0"/>
                    <a:pt x="113" y="88"/>
                    <a:pt x="113" y="88"/>
                  </a:cubicBezTo>
                  <a:lnTo>
                    <a:pt x="39" y="182"/>
                  </a:ln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1"/>
            <p:cNvSpPr/>
            <p:nvPr/>
          </p:nvSpPr>
          <p:spPr bwMode="auto">
            <a:xfrm>
              <a:off x="9175751" y="1343025"/>
              <a:ext cx="2400300" cy="627063"/>
            </a:xfrm>
            <a:custGeom>
              <a:avLst/>
              <a:gdLst>
                <a:gd name="T0" fmla="*/ 564 w 582"/>
                <a:gd name="T1" fmla="*/ 152 h 152"/>
                <a:gd name="T2" fmla="*/ 21 w 582"/>
                <a:gd name="T3" fmla="*/ 152 h 152"/>
                <a:gd name="T4" fmla="*/ 2 w 582"/>
                <a:gd name="T5" fmla="*/ 146 h 152"/>
                <a:gd name="T6" fmla="*/ 109 w 582"/>
                <a:gd name="T7" fmla="*/ 4 h 152"/>
                <a:gd name="T8" fmla="*/ 129 w 582"/>
                <a:gd name="T9" fmla="*/ 0 h 152"/>
                <a:gd name="T10" fmla="*/ 542 w 582"/>
                <a:gd name="T11" fmla="*/ 0 h 152"/>
                <a:gd name="T12" fmla="*/ 559 w 582"/>
                <a:gd name="T13" fmla="*/ 4 h 152"/>
                <a:gd name="T14" fmla="*/ 582 w 582"/>
                <a:gd name="T15" fmla="*/ 146 h 152"/>
                <a:gd name="T16" fmla="*/ 564 w 58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1" y="2"/>
                    <a:pt x="119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59" y="2"/>
                    <a:pt x="559" y="4"/>
                  </a:cubicBezTo>
                  <a:cubicBezTo>
                    <a:pt x="582" y="146"/>
                    <a:pt x="582" y="146"/>
                    <a:pt x="582" y="146"/>
                  </a:cubicBezTo>
                  <a:cubicBezTo>
                    <a:pt x="582" y="149"/>
                    <a:pt x="566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2"/>
            <p:cNvSpPr/>
            <p:nvPr/>
          </p:nvSpPr>
          <p:spPr bwMode="auto">
            <a:xfrm>
              <a:off x="9185276" y="1381125"/>
              <a:ext cx="2390775" cy="627063"/>
            </a:xfrm>
            <a:custGeom>
              <a:avLst/>
              <a:gdLst>
                <a:gd name="T0" fmla="*/ 543 w 580"/>
                <a:gd name="T1" fmla="*/ 0 h 152"/>
                <a:gd name="T2" fmla="*/ 130 w 580"/>
                <a:gd name="T3" fmla="*/ 0 h 152"/>
                <a:gd name="T4" fmla="*/ 111 w 580"/>
                <a:gd name="T5" fmla="*/ 3 h 152"/>
                <a:gd name="T6" fmla="*/ 13 w 580"/>
                <a:gd name="T7" fmla="*/ 134 h 152"/>
                <a:gd name="T8" fmla="*/ 0 w 580"/>
                <a:gd name="T9" fmla="*/ 139 h 152"/>
                <a:gd name="T10" fmla="*/ 3 w 580"/>
                <a:gd name="T11" fmla="*/ 146 h 152"/>
                <a:gd name="T12" fmla="*/ 22 w 580"/>
                <a:gd name="T13" fmla="*/ 152 h 152"/>
                <a:gd name="T14" fmla="*/ 565 w 580"/>
                <a:gd name="T15" fmla="*/ 152 h 152"/>
                <a:gd name="T16" fmla="*/ 579 w 580"/>
                <a:gd name="T17" fmla="*/ 146 h 152"/>
                <a:gd name="T18" fmla="*/ 580 w 580"/>
                <a:gd name="T19" fmla="*/ 137 h 152"/>
                <a:gd name="T20" fmla="*/ 554 w 580"/>
                <a:gd name="T21" fmla="*/ 3 h 152"/>
                <a:gd name="T22" fmla="*/ 543 w 580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152">
                  <a:moveTo>
                    <a:pt x="543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1" y="0"/>
                    <a:pt x="112" y="2"/>
                    <a:pt x="111" y="3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5" y="150"/>
                    <a:pt x="9" y="152"/>
                    <a:pt x="22" y="152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78" y="152"/>
                    <a:pt x="580" y="149"/>
                    <a:pt x="579" y="146"/>
                  </a:cubicBezTo>
                  <a:cubicBezTo>
                    <a:pt x="580" y="137"/>
                    <a:pt x="580" y="137"/>
                    <a:pt x="580" y="137"/>
                  </a:cubicBezTo>
                  <a:cubicBezTo>
                    <a:pt x="554" y="3"/>
                    <a:pt x="554" y="3"/>
                    <a:pt x="554" y="3"/>
                  </a:cubicBezTo>
                  <a:cubicBezTo>
                    <a:pt x="553" y="2"/>
                    <a:pt x="553" y="0"/>
                    <a:pt x="543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3"/>
            <p:cNvSpPr/>
            <p:nvPr/>
          </p:nvSpPr>
          <p:spPr bwMode="auto">
            <a:xfrm>
              <a:off x="9175751" y="1343025"/>
              <a:ext cx="2400300" cy="627063"/>
            </a:xfrm>
            <a:custGeom>
              <a:avLst/>
              <a:gdLst>
                <a:gd name="T0" fmla="*/ 542 w 582"/>
                <a:gd name="T1" fmla="*/ 0 h 152"/>
                <a:gd name="T2" fmla="*/ 129 w 582"/>
                <a:gd name="T3" fmla="*/ 0 h 152"/>
                <a:gd name="T4" fmla="*/ 109 w 582"/>
                <a:gd name="T5" fmla="*/ 4 h 152"/>
                <a:gd name="T6" fmla="*/ 2 w 582"/>
                <a:gd name="T7" fmla="*/ 146 h 152"/>
                <a:gd name="T8" fmla="*/ 21 w 582"/>
                <a:gd name="T9" fmla="*/ 152 h 152"/>
                <a:gd name="T10" fmla="*/ 564 w 582"/>
                <a:gd name="T11" fmla="*/ 152 h 152"/>
                <a:gd name="T12" fmla="*/ 582 w 582"/>
                <a:gd name="T13" fmla="*/ 146 h 152"/>
                <a:gd name="T14" fmla="*/ 559 w 582"/>
                <a:gd name="T15" fmla="*/ 4 h 152"/>
                <a:gd name="T16" fmla="*/ 542 w 582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152">
                  <a:moveTo>
                    <a:pt x="542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19" y="0"/>
                    <a:pt x="111" y="2"/>
                    <a:pt x="109" y="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9"/>
                    <a:pt x="8" y="152"/>
                    <a:pt x="21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6" y="152"/>
                    <a:pt x="582" y="149"/>
                    <a:pt x="582" y="146"/>
                  </a:cubicBezTo>
                  <a:cubicBezTo>
                    <a:pt x="559" y="4"/>
                    <a:pt x="559" y="4"/>
                    <a:pt x="559" y="4"/>
                  </a:cubicBezTo>
                  <a:cubicBezTo>
                    <a:pt x="559" y="2"/>
                    <a:pt x="551" y="0"/>
                    <a:pt x="542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54"/>
            <p:cNvSpPr/>
            <p:nvPr/>
          </p:nvSpPr>
          <p:spPr bwMode="auto">
            <a:xfrm>
              <a:off x="9175751" y="1343025"/>
              <a:ext cx="2400300" cy="627063"/>
            </a:xfrm>
            <a:custGeom>
              <a:avLst/>
              <a:gdLst>
                <a:gd name="T0" fmla="*/ 564 w 582"/>
                <a:gd name="T1" fmla="*/ 152 h 152"/>
                <a:gd name="T2" fmla="*/ 21 w 582"/>
                <a:gd name="T3" fmla="*/ 152 h 152"/>
                <a:gd name="T4" fmla="*/ 2 w 582"/>
                <a:gd name="T5" fmla="*/ 146 h 152"/>
                <a:gd name="T6" fmla="*/ 109 w 582"/>
                <a:gd name="T7" fmla="*/ 4 h 152"/>
                <a:gd name="T8" fmla="*/ 129 w 582"/>
                <a:gd name="T9" fmla="*/ 0 h 152"/>
                <a:gd name="T10" fmla="*/ 542 w 582"/>
                <a:gd name="T11" fmla="*/ 0 h 152"/>
                <a:gd name="T12" fmla="*/ 559 w 582"/>
                <a:gd name="T13" fmla="*/ 4 h 152"/>
                <a:gd name="T14" fmla="*/ 582 w 582"/>
                <a:gd name="T15" fmla="*/ 146 h 152"/>
                <a:gd name="T16" fmla="*/ 564 w 58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1" y="2"/>
                    <a:pt x="119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59" y="2"/>
                    <a:pt x="559" y="4"/>
                  </a:cubicBezTo>
                  <a:cubicBezTo>
                    <a:pt x="582" y="146"/>
                    <a:pt x="582" y="146"/>
                    <a:pt x="582" y="146"/>
                  </a:cubicBezTo>
                  <a:cubicBezTo>
                    <a:pt x="582" y="149"/>
                    <a:pt x="566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55"/>
            <p:cNvSpPr/>
            <p:nvPr/>
          </p:nvSpPr>
          <p:spPr bwMode="auto">
            <a:xfrm>
              <a:off x="11295063" y="1562100"/>
              <a:ext cx="239713" cy="376238"/>
            </a:xfrm>
            <a:custGeom>
              <a:avLst/>
              <a:gdLst>
                <a:gd name="T0" fmla="*/ 151 w 151"/>
                <a:gd name="T1" fmla="*/ 237 h 237"/>
                <a:gd name="T2" fmla="*/ 122 w 151"/>
                <a:gd name="T3" fmla="*/ 0 h 237"/>
                <a:gd name="T4" fmla="*/ 0 w 151"/>
                <a:gd name="T5" fmla="*/ 94 h 237"/>
                <a:gd name="T6" fmla="*/ 151 w 151"/>
                <a:gd name="T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37">
                  <a:moveTo>
                    <a:pt x="151" y="237"/>
                  </a:moveTo>
                  <a:lnTo>
                    <a:pt x="122" y="0"/>
                  </a:lnTo>
                  <a:lnTo>
                    <a:pt x="0" y="94"/>
                  </a:lnTo>
                  <a:lnTo>
                    <a:pt x="151" y="237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56"/>
            <p:cNvSpPr/>
            <p:nvPr/>
          </p:nvSpPr>
          <p:spPr bwMode="auto">
            <a:xfrm>
              <a:off x="9134476" y="1657350"/>
              <a:ext cx="2403475" cy="288925"/>
            </a:xfrm>
            <a:custGeom>
              <a:avLst/>
              <a:gdLst>
                <a:gd name="T0" fmla="*/ 20 w 583"/>
                <a:gd name="T1" fmla="*/ 66 h 70"/>
                <a:gd name="T2" fmla="*/ 23 w 583"/>
                <a:gd name="T3" fmla="*/ 2 h 70"/>
                <a:gd name="T4" fmla="*/ 28 w 583"/>
                <a:gd name="T5" fmla="*/ 0 h 70"/>
                <a:gd name="T6" fmla="*/ 571 w 583"/>
                <a:gd name="T7" fmla="*/ 0 h 70"/>
                <a:gd name="T8" fmla="*/ 573 w 583"/>
                <a:gd name="T9" fmla="*/ 2 h 70"/>
                <a:gd name="T10" fmla="*/ 582 w 583"/>
                <a:gd name="T11" fmla="*/ 68 h 70"/>
                <a:gd name="T12" fmla="*/ 582 w 583"/>
                <a:gd name="T13" fmla="*/ 70 h 70"/>
                <a:gd name="T14" fmla="*/ 28 w 583"/>
                <a:gd name="T15" fmla="*/ 70 h 70"/>
                <a:gd name="T16" fmla="*/ 20 w 583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" h="70">
                  <a:moveTo>
                    <a:pt x="20" y="66"/>
                  </a:moveTo>
                  <a:cubicBezTo>
                    <a:pt x="14" y="55"/>
                    <a:pt x="0" y="26"/>
                    <a:pt x="23" y="2"/>
                  </a:cubicBezTo>
                  <a:cubicBezTo>
                    <a:pt x="25" y="1"/>
                    <a:pt x="26" y="0"/>
                    <a:pt x="28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2" y="0"/>
                    <a:pt x="573" y="2"/>
                    <a:pt x="573" y="2"/>
                  </a:cubicBezTo>
                  <a:cubicBezTo>
                    <a:pt x="567" y="10"/>
                    <a:pt x="554" y="36"/>
                    <a:pt x="582" y="68"/>
                  </a:cubicBezTo>
                  <a:cubicBezTo>
                    <a:pt x="583" y="69"/>
                    <a:pt x="583" y="70"/>
                    <a:pt x="582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5" y="70"/>
                    <a:pt x="22" y="69"/>
                    <a:pt x="20" y="66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57"/>
            <p:cNvSpPr/>
            <p:nvPr/>
          </p:nvSpPr>
          <p:spPr bwMode="auto">
            <a:xfrm>
              <a:off x="9402763" y="1814513"/>
              <a:ext cx="268288" cy="411163"/>
            </a:xfrm>
            <a:custGeom>
              <a:avLst/>
              <a:gdLst>
                <a:gd name="T0" fmla="*/ 0 w 169"/>
                <a:gd name="T1" fmla="*/ 0 h 259"/>
                <a:gd name="T2" fmla="*/ 169 w 169"/>
                <a:gd name="T3" fmla="*/ 0 h 259"/>
                <a:gd name="T4" fmla="*/ 169 w 169"/>
                <a:gd name="T5" fmla="*/ 259 h 259"/>
                <a:gd name="T6" fmla="*/ 86 w 169"/>
                <a:gd name="T7" fmla="*/ 205 h 259"/>
                <a:gd name="T8" fmla="*/ 0 w 169"/>
                <a:gd name="T9" fmla="*/ 259 h 259"/>
                <a:gd name="T10" fmla="*/ 0 w 169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259">
                  <a:moveTo>
                    <a:pt x="0" y="0"/>
                  </a:moveTo>
                  <a:lnTo>
                    <a:pt x="169" y="0"/>
                  </a:lnTo>
                  <a:lnTo>
                    <a:pt x="169" y="259"/>
                  </a:lnTo>
                  <a:lnTo>
                    <a:pt x="86" y="205"/>
                  </a:lnTo>
                  <a:lnTo>
                    <a:pt x="0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58"/>
            <p:cNvSpPr/>
            <p:nvPr/>
          </p:nvSpPr>
          <p:spPr bwMode="auto">
            <a:xfrm>
              <a:off x="9402763" y="1814513"/>
              <a:ext cx="268288" cy="73025"/>
            </a:xfrm>
            <a:custGeom>
              <a:avLst/>
              <a:gdLst>
                <a:gd name="T0" fmla="*/ 33 w 65"/>
                <a:gd name="T1" fmla="*/ 13 h 18"/>
                <a:gd name="T2" fmla="*/ 65 w 65"/>
                <a:gd name="T3" fmla="*/ 18 h 18"/>
                <a:gd name="T4" fmla="*/ 65 w 65"/>
                <a:gd name="T5" fmla="*/ 0 h 18"/>
                <a:gd name="T6" fmla="*/ 0 w 65"/>
                <a:gd name="T7" fmla="*/ 0 h 18"/>
                <a:gd name="T8" fmla="*/ 0 w 65"/>
                <a:gd name="T9" fmla="*/ 18 h 18"/>
                <a:gd name="T10" fmla="*/ 33 w 6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8">
                  <a:moveTo>
                    <a:pt x="33" y="13"/>
                  </a:moveTo>
                  <a:cubicBezTo>
                    <a:pt x="44" y="13"/>
                    <a:pt x="55" y="15"/>
                    <a:pt x="65" y="1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5"/>
                    <a:pt x="21" y="13"/>
                    <a:pt x="33" y="13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59"/>
            <p:cNvSpPr/>
            <p:nvPr/>
          </p:nvSpPr>
          <p:spPr bwMode="auto">
            <a:xfrm>
              <a:off x="9126538" y="1012825"/>
              <a:ext cx="2420938" cy="627063"/>
            </a:xfrm>
            <a:custGeom>
              <a:avLst/>
              <a:gdLst>
                <a:gd name="T0" fmla="*/ 564 w 587"/>
                <a:gd name="T1" fmla="*/ 152 h 152"/>
                <a:gd name="T2" fmla="*/ 21 w 587"/>
                <a:gd name="T3" fmla="*/ 152 h 152"/>
                <a:gd name="T4" fmla="*/ 2 w 587"/>
                <a:gd name="T5" fmla="*/ 146 h 152"/>
                <a:gd name="T6" fmla="*/ 110 w 587"/>
                <a:gd name="T7" fmla="*/ 4 h 152"/>
                <a:gd name="T8" fmla="*/ 129 w 587"/>
                <a:gd name="T9" fmla="*/ 0 h 152"/>
                <a:gd name="T10" fmla="*/ 542 w 587"/>
                <a:gd name="T11" fmla="*/ 0 h 152"/>
                <a:gd name="T12" fmla="*/ 561 w 587"/>
                <a:gd name="T13" fmla="*/ 14 h 152"/>
                <a:gd name="T14" fmla="*/ 586 w 587"/>
                <a:gd name="T15" fmla="*/ 146 h 152"/>
                <a:gd name="T16" fmla="*/ 564 w 587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2"/>
                    <a:pt x="120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60" y="8"/>
                    <a:pt x="561" y="14"/>
                  </a:cubicBezTo>
                  <a:cubicBezTo>
                    <a:pt x="586" y="146"/>
                    <a:pt x="586" y="146"/>
                    <a:pt x="586" y="146"/>
                  </a:cubicBezTo>
                  <a:cubicBezTo>
                    <a:pt x="587" y="149"/>
                    <a:pt x="577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0"/>
            <p:cNvSpPr/>
            <p:nvPr/>
          </p:nvSpPr>
          <p:spPr bwMode="auto">
            <a:xfrm>
              <a:off x="9134476" y="1050925"/>
              <a:ext cx="2408238" cy="627063"/>
            </a:xfrm>
            <a:custGeom>
              <a:avLst/>
              <a:gdLst>
                <a:gd name="T0" fmla="*/ 544 w 584"/>
                <a:gd name="T1" fmla="*/ 0 h 152"/>
                <a:gd name="T2" fmla="*/ 130 w 584"/>
                <a:gd name="T3" fmla="*/ 0 h 152"/>
                <a:gd name="T4" fmla="*/ 111 w 584"/>
                <a:gd name="T5" fmla="*/ 3 h 152"/>
                <a:gd name="T6" fmla="*/ 13 w 584"/>
                <a:gd name="T7" fmla="*/ 134 h 152"/>
                <a:gd name="T8" fmla="*/ 0 w 584"/>
                <a:gd name="T9" fmla="*/ 138 h 152"/>
                <a:gd name="T10" fmla="*/ 3 w 584"/>
                <a:gd name="T11" fmla="*/ 146 h 152"/>
                <a:gd name="T12" fmla="*/ 22 w 584"/>
                <a:gd name="T13" fmla="*/ 152 h 152"/>
                <a:gd name="T14" fmla="*/ 566 w 584"/>
                <a:gd name="T15" fmla="*/ 152 h 152"/>
                <a:gd name="T16" fmla="*/ 584 w 584"/>
                <a:gd name="T17" fmla="*/ 145 h 152"/>
                <a:gd name="T18" fmla="*/ 584 w 584"/>
                <a:gd name="T19" fmla="*/ 137 h 152"/>
                <a:gd name="T20" fmla="*/ 557 w 584"/>
                <a:gd name="T21" fmla="*/ 1 h 152"/>
                <a:gd name="T22" fmla="*/ 544 w 584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152">
                  <a:moveTo>
                    <a:pt x="544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1" y="0"/>
                    <a:pt x="112" y="1"/>
                    <a:pt x="111" y="3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5" y="150"/>
                    <a:pt x="10" y="152"/>
                    <a:pt x="22" y="152"/>
                  </a:cubicBezTo>
                  <a:cubicBezTo>
                    <a:pt x="566" y="152"/>
                    <a:pt x="566" y="152"/>
                    <a:pt x="566" y="152"/>
                  </a:cubicBezTo>
                  <a:cubicBezTo>
                    <a:pt x="578" y="152"/>
                    <a:pt x="583" y="149"/>
                    <a:pt x="584" y="145"/>
                  </a:cubicBezTo>
                  <a:cubicBezTo>
                    <a:pt x="584" y="137"/>
                    <a:pt x="584" y="137"/>
                    <a:pt x="584" y="137"/>
                  </a:cubicBezTo>
                  <a:cubicBezTo>
                    <a:pt x="557" y="1"/>
                    <a:pt x="557" y="1"/>
                    <a:pt x="557" y="1"/>
                  </a:cubicBezTo>
                  <a:cubicBezTo>
                    <a:pt x="557" y="0"/>
                    <a:pt x="553" y="0"/>
                    <a:pt x="544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1"/>
            <p:cNvSpPr/>
            <p:nvPr/>
          </p:nvSpPr>
          <p:spPr bwMode="auto">
            <a:xfrm>
              <a:off x="9051926" y="1616075"/>
              <a:ext cx="211138" cy="382588"/>
            </a:xfrm>
            <a:custGeom>
              <a:avLst/>
              <a:gdLst>
                <a:gd name="T0" fmla="*/ 41 w 51"/>
                <a:gd name="T1" fmla="*/ 93 h 93"/>
                <a:gd name="T2" fmla="*/ 5 w 51"/>
                <a:gd name="T3" fmla="*/ 49 h 93"/>
                <a:gd name="T4" fmla="*/ 20 w 51"/>
                <a:gd name="T5" fmla="*/ 0 h 93"/>
                <a:gd name="T6" fmla="*/ 31 w 51"/>
                <a:gd name="T7" fmla="*/ 14 h 93"/>
                <a:gd name="T8" fmla="*/ 15 w 51"/>
                <a:gd name="T9" fmla="*/ 46 h 93"/>
                <a:gd name="T10" fmla="*/ 51 w 51"/>
                <a:gd name="T11" fmla="*/ 86 h 93"/>
                <a:gd name="T12" fmla="*/ 41 w 51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93">
                  <a:moveTo>
                    <a:pt x="41" y="93"/>
                  </a:moveTo>
                  <a:cubicBezTo>
                    <a:pt x="41" y="93"/>
                    <a:pt x="11" y="85"/>
                    <a:pt x="5" y="49"/>
                  </a:cubicBezTo>
                  <a:cubicBezTo>
                    <a:pt x="0" y="12"/>
                    <a:pt x="20" y="0"/>
                    <a:pt x="20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11" y="22"/>
                    <a:pt x="15" y="46"/>
                  </a:cubicBezTo>
                  <a:cubicBezTo>
                    <a:pt x="21" y="83"/>
                    <a:pt x="51" y="86"/>
                    <a:pt x="51" y="86"/>
                  </a:cubicBezTo>
                  <a:lnTo>
                    <a:pt x="41" y="93"/>
                  </a:ln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2"/>
            <p:cNvSpPr/>
            <p:nvPr/>
          </p:nvSpPr>
          <p:spPr bwMode="auto">
            <a:xfrm>
              <a:off x="9126538" y="1012825"/>
              <a:ext cx="2420938" cy="627063"/>
            </a:xfrm>
            <a:custGeom>
              <a:avLst/>
              <a:gdLst>
                <a:gd name="T0" fmla="*/ 542 w 587"/>
                <a:gd name="T1" fmla="*/ 0 h 152"/>
                <a:gd name="T2" fmla="*/ 129 w 587"/>
                <a:gd name="T3" fmla="*/ 0 h 152"/>
                <a:gd name="T4" fmla="*/ 110 w 587"/>
                <a:gd name="T5" fmla="*/ 4 h 152"/>
                <a:gd name="T6" fmla="*/ 2 w 587"/>
                <a:gd name="T7" fmla="*/ 146 h 152"/>
                <a:gd name="T8" fmla="*/ 21 w 587"/>
                <a:gd name="T9" fmla="*/ 152 h 152"/>
                <a:gd name="T10" fmla="*/ 564 w 587"/>
                <a:gd name="T11" fmla="*/ 152 h 152"/>
                <a:gd name="T12" fmla="*/ 586 w 587"/>
                <a:gd name="T13" fmla="*/ 146 h 152"/>
                <a:gd name="T14" fmla="*/ 560 w 587"/>
                <a:gd name="T15" fmla="*/ 12 h 152"/>
                <a:gd name="T16" fmla="*/ 542 w 587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" h="152">
                  <a:moveTo>
                    <a:pt x="542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0" y="0"/>
                    <a:pt x="111" y="2"/>
                    <a:pt x="110" y="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9"/>
                    <a:pt x="8" y="152"/>
                    <a:pt x="21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77" y="152"/>
                    <a:pt x="587" y="149"/>
                    <a:pt x="586" y="146"/>
                  </a:cubicBezTo>
                  <a:cubicBezTo>
                    <a:pt x="560" y="12"/>
                    <a:pt x="560" y="12"/>
                    <a:pt x="560" y="12"/>
                  </a:cubicBezTo>
                  <a:cubicBezTo>
                    <a:pt x="560" y="10"/>
                    <a:pt x="551" y="0"/>
                    <a:pt x="542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63"/>
            <p:cNvSpPr/>
            <p:nvPr/>
          </p:nvSpPr>
          <p:spPr bwMode="auto">
            <a:xfrm>
              <a:off x="9126538" y="1012825"/>
              <a:ext cx="2420938" cy="627063"/>
            </a:xfrm>
            <a:custGeom>
              <a:avLst/>
              <a:gdLst>
                <a:gd name="T0" fmla="*/ 564 w 587"/>
                <a:gd name="T1" fmla="*/ 152 h 152"/>
                <a:gd name="T2" fmla="*/ 21 w 587"/>
                <a:gd name="T3" fmla="*/ 152 h 152"/>
                <a:gd name="T4" fmla="*/ 2 w 587"/>
                <a:gd name="T5" fmla="*/ 146 h 152"/>
                <a:gd name="T6" fmla="*/ 110 w 587"/>
                <a:gd name="T7" fmla="*/ 4 h 152"/>
                <a:gd name="T8" fmla="*/ 129 w 587"/>
                <a:gd name="T9" fmla="*/ 0 h 152"/>
                <a:gd name="T10" fmla="*/ 542 w 587"/>
                <a:gd name="T11" fmla="*/ 0 h 152"/>
                <a:gd name="T12" fmla="*/ 561 w 587"/>
                <a:gd name="T13" fmla="*/ 14 h 152"/>
                <a:gd name="T14" fmla="*/ 586 w 587"/>
                <a:gd name="T15" fmla="*/ 146 h 152"/>
                <a:gd name="T16" fmla="*/ 564 w 587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2"/>
                    <a:pt x="120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60" y="6"/>
                    <a:pt x="561" y="14"/>
                  </a:cubicBezTo>
                  <a:cubicBezTo>
                    <a:pt x="586" y="146"/>
                    <a:pt x="586" y="146"/>
                    <a:pt x="586" y="146"/>
                  </a:cubicBezTo>
                  <a:cubicBezTo>
                    <a:pt x="587" y="149"/>
                    <a:pt x="577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70576" y="2667000"/>
            <a:ext cx="6142038" cy="3403600"/>
            <a:chOff x="5870576" y="2667000"/>
            <a:chExt cx="6142038" cy="3403600"/>
          </a:xfrm>
        </p:grpSpPr>
        <p:sp>
          <p:nvSpPr>
            <p:cNvPr id="105" name="Freeform 99"/>
            <p:cNvSpPr/>
            <p:nvPr/>
          </p:nvSpPr>
          <p:spPr bwMode="auto">
            <a:xfrm>
              <a:off x="5870576" y="3686175"/>
              <a:ext cx="6142038" cy="2384425"/>
            </a:xfrm>
            <a:custGeom>
              <a:avLst/>
              <a:gdLst>
                <a:gd name="T0" fmla="*/ 753 w 1490"/>
                <a:gd name="T1" fmla="*/ 107 h 578"/>
                <a:gd name="T2" fmla="*/ 14 w 1490"/>
                <a:gd name="T3" fmla="*/ 406 h 578"/>
                <a:gd name="T4" fmla="*/ 0 w 1490"/>
                <a:gd name="T5" fmla="*/ 447 h 578"/>
                <a:gd name="T6" fmla="*/ 432 w 1490"/>
                <a:gd name="T7" fmla="*/ 507 h 578"/>
                <a:gd name="T8" fmla="*/ 838 w 1490"/>
                <a:gd name="T9" fmla="*/ 529 h 578"/>
                <a:gd name="T10" fmla="*/ 1470 w 1490"/>
                <a:gd name="T11" fmla="*/ 540 h 578"/>
                <a:gd name="T12" fmla="*/ 1405 w 1490"/>
                <a:gd name="T13" fmla="*/ 380 h 578"/>
                <a:gd name="T14" fmla="*/ 1334 w 1490"/>
                <a:gd name="T15" fmla="*/ 324 h 578"/>
                <a:gd name="T16" fmla="*/ 753 w 1490"/>
                <a:gd name="T17" fmla="*/ 10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578">
                  <a:moveTo>
                    <a:pt x="753" y="107"/>
                  </a:moveTo>
                  <a:cubicBezTo>
                    <a:pt x="467" y="0"/>
                    <a:pt x="144" y="129"/>
                    <a:pt x="14" y="406"/>
                  </a:cubicBezTo>
                  <a:cubicBezTo>
                    <a:pt x="5" y="426"/>
                    <a:pt x="0" y="440"/>
                    <a:pt x="0" y="447"/>
                  </a:cubicBezTo>
                  <a:cubicBezTo>
                    <a:pt x="2" y="497"/>
                    <a:pt x="270" y="484"/>
                    <a:pt x="432" y="507"/>
                  </a:cubicBezTo>
                  <a:cubicBezTo>
                    <a:pt x="593" y="530"/>
                    <a:pt x="724" y="535"/>
                    <a:pt x="838" y="529"/>
                  </a:cubicBezTo>
                  <a:cubicBezTo>
                    <a:pt x="952" y="522"/>
                    <a:pt x="1440" y="578"/>
                    <a:pt x="1470" y="540"/>
                  </a:cubicBezTo>
                  <a:cubicBezTo>
                    <a:pt x="1490" y="515"/>
                    <a:pt x="1439" y="430"/>
                    <a:pt x="1405" y="380"/>
                  </a:cubicBezTo>
                  <a:cubicBezTo>
                    <a:pt x="1387" y="354"/>
                    <a:pt x="1363" y="335"/>
                    <a:pt x="1334" y="324"/>
                  </a:cubicBezTo>
                  <a:lnTo>
                    <a:pt x="753" y="107"/>
                  </a:ln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0"/>
            <p:cNvSpPr/>
            <p:nvPr/>
          </p:nvSpPr>
          <p:spPr bwMode="auto">
            <a:xfrm>
              <a:off x="6030913" y="3355975"/>
              <a:ext cx="2778125" cy="2339975"/>
            </a:xfrm>
            <a:custGeom>
              <a:avLst/>
              <a:gdLst>
                <a:gd name="T0" fmla="*/ 284 w 674"/>
                <a:gd name="T1" fmla="*/ 4 h 567"/>
                <a:gd name="T2" fmla="*/ 653 w 674"/>
                <a:gd name="T3" fmla="*/ 0 h 567"/>
                <a:gd name="T4" fmla="*/ 673 w 674"/>
                <a:gd name="T5" fmla="*/ 14 h 567"/>
                <a:gd name="T6" fmla="*/ 626 w 674"/>
                <a:gd name="T7" fmla="*/ 537 h 567"/>
                <a:gd name="T8" fmla="*/ 589 w 674"/>
                <a:gd name="T9" fmla="*/ 566 h 567"/>
                <a:gd name="T10" fmla="*/ 24 w 674"/>
                <a:gd name="T11" fmla="*/ 525 h 567"/>
                <a:gd name="T12" fmla="*/ 8 w 674"/>
                <a:gd name="T13" fmla="*/ 496 h 567"/>
                <a:gd name="T14" fmla="*/ 257 w 674"/>
                <a:gd name="T15" fmla="*/ 16 h 567"/>
                <a:gd name="T16" fmla="*/ 284 w 674"/>
                <a:gd name="T17" fmla="*/ 4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567">
                  <a:moveTo>
                    <a:pt x="284" y="4"/>
                  </a:moveTo>
                  <a:cubicBezTo>
                    <a:pt x="653" y="0"/>
                    <a:pt x="653" y="0"/>
                    <a:pt x="653" y="0"/>
                  </a:cubicBezTo>
                  <a:cubicBezTo>
                    <a:pt x="665" y="1"/>
                    <a:pt x="674" y="7"/>
                    <a:pt x="673" y="14"/>
                  </a:cubicBezTo>
                  <a:cubicBezTo>
                    <a:pt x="626" y="537"/>
                    <a:pt x="626" y="537"/>
                    <a:pt x="626" y="537"/>
                  </a:cubicBezTo>
                  <a:cubicBezTo>
                    <a:pt x="624" y="554"/>
                    <a:pt x="608" y="567"/>
                    <a:pt x="589" y="566"/>
                  </a:cubicBezTo>
                  <a:cubicBezTo>
                    <a:pt x="24" y="525"/>
                    <a:pt x="24" y="525"/>
                    <a:pt x="24" y="525"/>
                  </a:cubicBezTo>
                  <a:cubicBezTo>
                    <a:pt x="7" y="524"/>
                    <a:pt x="0" y="511"/>
                    <a:pt x="8" y="496"/>
                  </a:cubicBezTo>
                  <a:cubicBezTo>
                    <a:pt x="257" y="16"/>
                    <a:pt x="257" y="16"/>
                    <a:pt x="257" y="16"/>
                  </a:cubicBezTo>
                  <a:cubicBezTo>
                    <a:pt x="261" y="9"/>
                    <a:pt x="273" y="4"/>
                    <a:pt x="284" y="4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1"/>
            <p:cNvSpPr/>
            <p:nvPr/>
          </p:nvSpPr>
          <p:spPr bwMode="auto">
            <a:xfrm>
              <a:off x="8986838" y="3368675"/>
              <a:ext cx="2914650" cy="2513013"/>
            </a:xfrm>
            <a:custGeom>
              <a:avLst/>
              <a:gdLst>
                <a:gd name="T0" fmla="*/ 38 w 707"/>
                <a:gd name="T1" fmla="*/ 0 h 609"/>
                <a:gd name="T2" fmla="*/ 449 w 707"/>
                <a:gd name="T3" fmla="*/ 38 h 609"/>
                <a:gd name="T4" fmla="*/ 477 w 707"/>
                <a:gd name="T5" fmla="*/ 52 h 609"/>
                <a:gd name="T6" fmla="*/ 699 w 707"/>
                <a:gd name="T7" fmla="*/ 578 h 609"/>
                <a:gd name="T8" fmla="*/ 677 w 707"/>
                <a:gd name="T9" fmla="*/ 608 h 609"/>
                <a:gd name="T10" fmla="*/ 34 w 707"/>
                <a:gd name="T11" fmla="*/ 573 h 609"/>
                <a:gd name="T12" fmla="*/ 1 w 707"/>
                <a:gd name="T13" fmla="*/ 539 h 609"/>
                <a:gd name="T14" fmla="*/ 17 w 707"/>
                <a:gd name="T15" fmla="*/ 13 h 609"/>
                <a:gd name="T16" fmla="*/ 38 w 707"/>
                <a:gd name="T17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7" h="609">
                  <a:moveTo>
                    <a:pt x="38" y="0"/>
                  </a:moveTo>
                  <a:cubicBezTo>
                    <a:pt x="449" y="38"/>
                    <a:pt x="449" y="38"/>
                    <a:pt x="449" y="38"/>
                  </a:cubicBezTo>
                  <a:cubicBezTo>
                    <a:pt x="461" y="38"/>
                    <a:pt x="474" y="45"/>
                    <a:pt x="477" y="52"/>
                  </a:cubicBezTo>
                  <a:cubicBezTo>
                    <a:pt x="699" y="578"/>
                    <a:pt x="699" y="578"/>
                    <a:pt x="699" y="578"/>
                  </a:cubicBezTo>
                  <a:cubicBezTo>
                    <a:pt x="707" y="595"/>
                    <a:pt x="697" y="609"/>
                    <a:pt x="677" y="608"/>
                  </a:cubicBezTo>
                  <a:cubicBezTo>
                    <a:pt x="34" y="573"/>
                    <a:pt x="34" y="573"/>
                    <a:pt x="34" y="573"/>
                  </a:cubicBezTo>
                  <a:cubicBezTo>
                    <a:pt x="15" y="571"/>
                    <a:pt x="0" y="556"/>
                    <a:pt x="1" y="53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6"/>
                    <a:pt x="27" y="0"/>
                    <a:pt x="38" y="0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8478838" y="4957763"/>
              <a:ext cx="652463" cy="738188"/>
            </a:xfrm>
            <a:custGeom>
              <a:avLst/>
              <a:gdLst>
                <a:gd name="T0" fmla="*/ 0 w 411"/>
                <a:gd name="T1" fmla="*/ 452 h 465"/>
                <a:gd name="T2" fmla="*/ 39 w 411"/>
                <a:gd name="T3" fmla="*/ 0 h 465"/>
                <a:gd name="T4" fmla="*/ 411 w 411"/>
                <a:gd name="T5" fmla="*/ 47 h 465"/>
                <a:gd name="T6" fmla="*/ 408 w 411"/>
                <a:gd name="T7" fmla="*/ 465 h 465"/>
                <a:gd name="T8" fmla="*/ 0 w 411"/>
                <a:gd name="T9" fmla="*/ 452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65">
                  <a:moveTo>
                    <a:pt x="0" y="452"/>
                  </a:moveTo>
                  <a:lnTo>
                    <a:pt x="39" y="0"/>
                  </a:lnTo>
                  <a:lnTo>
                    <a:pt x="411" y="47"/>
                  </a:lnTo>
                  <a:lnTo>
                    <a:pt x="408" y="465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6072188" y="3324225"/>
              <a:ext cx="2741613" cy="2281238"/>
            </a:xfrm>
            <a:custGeom>
              <a:avLst/>
              <a:gdLst>
                <a:gd name="T0" fmla="*/ 278 w 665"/>
                <a:gd name="T1" fmla="*/ 4 h 553"/>
                <a:gd name="T2" fmla="*/ 644 w 665"/>
                <a:gd name="T3" fmla="*/ 0 h 553"/>
                <a:gd name="T4" fmla="*/ 664 w 665"/>
                <a:gd name="T5" fmla="*/ 13 h 553"/>
                <a:gd name="T6" fmla="*/ 617 w 665"/>
                <a:gd name="T7" fmla="*/ 524 h 553"/>
                <a:gd name="T8" fmla="*/ 582 w 665"/>
                <a:gd name="T9" fmla="*/ 552 h 553"/>
                <a:gd name="T10" fmla="*/ 24 w 665"/>
                <a:gd name="T11" fmla="*/ 514 h 553"/>
                <a:gd name="T12" fmla="*/ 9 w 665"/>
                <a:gd name="T13" fmla="*/ 485 h 553"/>
                <a:gd name="T14" fmla="*/ 251 w 665"/>
                <a:gd name="T15" fmla="*/ 16 h 553"/>
                <a:gd name="T16" fmla="*/ 278 w 665"/>
                <a:gd name="T17" fmla="*/ 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553">
                  <a:moveTo>
                    <a:pt x="278" y="4"/>
                  </a:moveTo>
                  <a:cubicBezTo>
                    <a:pt x="644" y="0"/>
                    <a:pt x="644" y="0"/>
                    <a:pt x="644" y="0"/>
                  </a:cubicBezTo>
                  <a:cubicBezTo>
                    <a:pt x="656" y="0"/>
                    <a:pt x="665" y="6"/>
                    <a:pt x="664" y="13"/>
                  </a:cubicBezTo>
                  <a:cubicBezTo>
                    <a:pt x="617" y="524"/>
                    <a:pt x="617" y="524"/>
                    <a:pt x="617" y="524"/>
                  </a:cubicBezTo>
                  <a:cubicBezTo>
                    <a:pt x="616" y="541"/>
                    <a:pt x="600" y="553"/>
                    <a:pt x="582" y="552"/>
                  </a:cubicBezTo>
                  <a:cubicBezTo>
                    <a:pt x="24" y="514"/>
                    <a:pt x="24" y="514"/>
                    <a:pt x="24" y="514"/>
                  </a:cubicBezTo>
                  <a:cubicBezTo>
                    <a:pt x="7" y="513"/>
                    <a:pt x="0" y="500"/>
                    <a:pt x="9" y="485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55" y="9"/>
                    <a:pt x="267" y="4"/>
                    <a:pt x="278" y="4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4"/>
            <p:cNvSpPr/>
            <p:nvPr/>
          </p:nvSpPr>
          <p:spPr bwMode="auto">
            <a:xfrm>
              <a:off x="8991601" y="3332163"/>
              <a:ext cx="2868613" cy="2459038"/>
            </a:xfrm>
            <a:custGeom>
              <a:avLst/>
              <a:gdLst>
                <a:gd name="T0" fmla="*/ 37 w 696"/>
                <a:gd name="T1" fmla="*/ 1 h 596"/>
                <a:gd name="T2" fmla="*/ 444 w 696"/>
                <a:gd name="T3" fmla="*/ 38 h 596"/>
                <a:gd name="T4" fmla="*/ 472 w 696"/>
                <a:gd name="T5" fmla="*/ 52 h 596"/>
                <a:gd name="T6" fmla="*/ 689 w 696"/>
                <a:gd name="T7" fmla="*/ 565 h 596"/>
                <a:gd name="T8" fmla="*/ 667 w 696"/>
                <a:gd name="T9" fmla="*/ 594 h 596"/>
                <a:gd name="T10" fmla="*/ 33 w 696"/>
                <a:gd name="T11" fmla="*/ 560 h 596"/>
                <a:gd name="T12" fmla="*/ 0 w 696"/>
                <a:gd name="T13" fmla="*/ 528 h 596"/>
                <a:gd name="T14" fmla="*/ 16 w 696"/>
                <a:gd name="T15" fmla="*/ 13 h 596"/>
                <a:gd name="T16" fmla="*/ 37 w 696"/>
                <a:gd name="T17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6" h="596">
                  <a:moveTo>
                    <a:pt x="37" y="1"/>
                  </a:moveTo>
                  <a:cubicBezTo>
                    <a:pt x="444" y="38"/>
                    <a:pt x="444" y="38"/>
                    <a:pt x="444" y="38"/>
                  </a:cubicBezTo>
                  <a:cubicBezTo>
                    <a:pt x="456" y="38"/>
                    <a:pt x="469" y="44"/>
                    <a:pt x="472" y="52"/>
                  </a:cubicBezTo>
                  <a:cubicBezTo>
                    <a:pt x="689" y="565"/>
                    <a:pt x="689" y="565"/>
                    <a:pt x="689" y="565"/>
                  </a:cubicBezTo>
                  <a:cubicBezTo>
                    <a:pt x="696" y="582"/>
                    <a:pt x="686" y="596"/>
                    <a:pt x="667" y="594"/>
                  </a:cubicBezTo>
                  <a:cubicBezTo>
                    <a:pt x="33" y="560"/>
                    <a:pt x="33" y="560"/>
                    <a:pt x="33" y="560"/>
                  </a:cubicBezTo>
                  <a:cubicBezTo>
                    <a:pt x="14" y="559"/>
                    <a:pt x="0" y="544"/>
                    <a:pt x="0" y="528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6"/>
                    <a:pt x="26" y="0"/>
                    <a:pt x="37" y="1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5"/>
            <p:cNvSpPr/>
            <p:nvPr/>
          </p:nvSpPr>
          <p:spPr bwMode="auto">
            <a:xfrm>
              <a:off x="8458201" y="5600700"/>
              <a:ext cx="668338" cy="327025"/>
            </a:xfrm>
            <a:custGeom>
              <a:avLst/>
              <a:gdLst>
                <a:gd name="T0" fmla="*/ 162 w 162"/>
                <a:gd name="T1" fmla="*/ 10 h 79"/>
                <a:gd name="T2" fmla="*/ 5 w 162"/>
                <a:gd name="T3" fmla="*/ 0 h 79"/>
                <a:gd name="T4" fmla="*/ 0 w 162"/>
                <a:gd name="T5" fmla="*/ 22 h 79"/>
                <a:gd name="T6" fmla="*/ 162 w 162"/>
                <a:gd name="T7" fmla="*/ 32 h 79"/>
                <a:gd name="T8" fmla="*/ 162 w 162"/>
                <a:gd name="T9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79">
                  <a:moveTo>
                    <a:pt x="162" y="10"/>
                  </a:moveTo>
                  <a:cubicBezTo>
                    <a:pt x="76" y="34"/>
                    <a:pt x="5" y="0"/>
                    <a:pt x="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82" y="79"/>
                    <a:pt x="162" y="32"/>
                  </a:cubicBezTo>
                  <a:lnTo>
                    <a:pt x="162" y="10"/>
                  </a:ln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6"/>
            <p:cNvSpPr/>
            <p:nvPr/>
          </p:nvSpPr>
          <p:spPr bwMode="auto">
            <a:xfrm>
              <a:off x="6092826" y="5053013"/>
              <a:ext cx="5746750" cy="658813"/>
            </a:xfrm>
            <a:custGeom>
              <a:avLst/>
              <a:gdLst>
                <a:gd name="T0" fmla="*/ 1394 w 1394"/>
                <a:gd name="T1" fmla="*/ 159 h 160"/>
                <a:gd name="T2" fmla="*/ 667 w 1394"/>
                <a:gd name="T3" fmla="*/ 3 h 160"/>
                <a:gd name="T4" fmla="*/ 1 w 1394"/>
                <a:gd name="T5" fmla="*/ 75 h 160"/>
                <a:gd name="T6" fmla="*/ 3 w 1394"/>
                <a:gd name="T7" fmla="*/ 87 h 160"/>
                <a:gd name="T8" fmla="*/ 412 w 1394"/>
                <a:gd name="T9" fmla="*/ 100 h 160"/>
                <a:gd name="T10" fmla="*/ 664 w 1394"/>
                <a:gd name="T11" fmla="*/ 134 h 160"/>
                <a:gd name="T12" fmla="*/ 1004 w 1394"/>
                <a:gd name="T13" fmla="*/ 124 h 160"/>
                <a:gd name="T14" fmla="*/ 1394 w 1394"/>
                <a:gd name="T15" fmla="*/ 160 h 160"/>
                <a:gd name="T16" fmla="*/ 1394 w 1394"/>
                <a:gd name="T17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4" h="160">
                  <a:moveTo>
                    <a:pt x="1394" y="159"/>
                  </a:moveTo>
                  <a:cubicBezTo>
                    <a:pt x="1363" y="146"/>
                    <a:pt x="1025" y="6"/>
                    <a:pt x="667" y="3"/>
                  </a:cubicBezTo>
                  <a:cubicBezTo>
                    <a:pt x="319" y="0"/>
                    <a:pt x="23" y="23"/>
                    <a:pt x="1" y="75"/>
                  </a:cubicBezTo>
                  <a:cubicBezTo>
                    <a:pt x="0" y="79"/>
                    <a:pt x="1" y="84"/>
                    <a:pt x="3" y="87"/>
                  </a:cubicBezTo>
                  <a:cubicBezTo>
                    <a:pt x="27" y="86"/>
                    <a:pt x="227" y="75"/>
                    <a:pt x="412" y="100"/>
                  </a:cubicBezTo>
                  <a:cubicBezTo>
                    <a:pt x="611" y="126"/>
                    <a:pt x="598" y="133"/>
                    <a:pt x="664" y="134"/>
                  </a:cubicBezTo>
                  <a:cubicBezTo>
                    <a:pt x="731" y="135"/>
                    <a:pt x="807" y="97"/>
                    <a:pt x="1004" y="124"/>
                  </a:cubicBezTo>
                  <a:cubicBezTo>
                    <a:pt x="1188" y="150"/>
                    <a:pt x="1372" y="159"/>
                    <a:pt x="1394" y="160"/>
                  </a:cubicBezTo>
                  <a:cubicBezTo>
                    <a:pt x="1394" y="160"/>
                    <a:pt x="1394" y="159"/>
                    <a:pt x="1394" y="159"/>
                  </a:cubicBezTo>
                  <a:close/>
                </a:path>
              </a:pathLst>
            </a:custGeom>
            <a:solidFill>
              <a:srgbClr val="BD5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07"/>
            <p:cNvSpPr/>
            <p:nvPr/>
          </p:nvSpPr>
          <p:spPr bwMode="auto">
            <a:xfrm>
              <a:off x="6010276" y="2944813"/>
              <a:ext cx="2927350" cy="2660650"/>
            </a:xfrm>
            <a:custGeom>
              <a:avLst/>
              <a:gdLst>
                <a:gd name="T0" fmla="*/ 254 w 710"/>
                <a:gd name="T1" fmla="*/ 100 h 645"/>
                <a:gd name="T2" fmla="*/ 0 w 710"/>
                <a:gd name="T3" fmla="*/ 586 h 645"/>
                <a:gd name="T4" fmla="*/ 679 w 710"/>
                <a:gd name="T5" fmla="*/ 645 h 645"/>
                <a:gd name="T6" fmla="*/ 710 w 710"/>
                <a:gd name="T7" fmla="*/ 126 h 645"/>
                <a:gd name="T8" fmla="*/ 254 w 710"/>
                <a:gd name="T9" fmla="*/ 10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645">
                  <a:moveTo>
                    <a:pt x="254" y="100"/>
                  </a:moveTo>
                  <a:cubicBezTo>
                    <a:pt x="0" y="586"/>
                    <a:pt x="0" y="586"/>
                    <a:pt x="0" y="586"/>
                  </a:cubicBezTo>
                  <a:cubicBezTo>
                    <a:pt x="0" y="586"/>
                    <a:pt x="436" y="562"/>
                    <a:pt x="679" y="645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6"/>
                    <a:pt x="625" y="0"/>
                    <a:pt x="254" y="100"/>
                  </a:cubicBezTo>
                  <a:close/>
                </a:path>
              </a:pathLst>
            </a:custGeom>
            <a:solidFill>
              <a:srgbClr val="A6C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08"/>
            <p:cNvSpPr/>
            <p:nvPr/>
          </p:nvSpPr>
          <p:spPr bwMode="auto">
            <a:xfrm>
              <a:off x="8809038" y="2965450"/>
              <a:ext cx="3038475" cy="2746375"/>
            </a:xfrm>
            <a:custGeom>
              <a:avLst/>
              <a:gdLst>
                <a:gd name="T0" fmla="*/ 512 w 737"/>
                <a:gd name="T1" fmla="*/ 125 h 666"/>
                <a:gd name="T2" fmla="*/ 737 w 737"/>
                <a:gd name="T3" fmla="*/ 666 h 666"/>
                <a:gd name="T4" fmla="*/ 0 w 737"/>
                <a:gd name="T5" fmla="*/ 640 h 666"/>
                <a:gd name="T6" fmla="*/ 31 w 737"/>
                <a:gd name="T7" fmla="*/ 121 h 666"/>
                <a:gd name="T8" fmla="*/ 512 w 737"/>
                <a:gd name="T9" fmla="*/ 12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666">
                  <a:moveTo>
                    <a:pt x="512" y="125"/>
                  </a:moveTo>
                  <a:cubicBezTo>
                    <a:pt x="737" y="666"/>
                    <a:pt x="737" y="666"/>
                    <a:pt x="737" y="666"/>
                  </a:cubicBezTo>
                  <a:cubicBezTo>
                    <a:pt x="737" y="666"/>
                    <a:pt x="243" y="550"/>
                    <a:pt x="0" y="64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1" y="121"/>
                    <a:pt x="132" y="0"/>
                    <a:pt x="512" y="125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09"/>
            <p:cNvSpPr/>
            <p:nvPr/>
          </p:nvSpPr>
          <p:spPr bwMode="auto">
            <a:xfrm>
              <a:off x="6022976" y="2894013"/>
              <a:ext cx="2917825" cy="2670175"/>
            </a:xfrm>
            <a:custGeom>
              <a:avLst/>
              <a:gdLst>
                <a:gd name="T0" fmla="*/ 252 w 708"/>
                <a:gd name="T1" fmla="*/ 97 h 647"/>
                <a:gd name="T2" fmla="*/ 0 w 708"/>
                <a:gd name="T3" fmla="*/ 571 h 647"/>
                <a:gd name="T4" fmla="*/ 677 w 708"/>
                <a:gd name="T5" fmla="*/ 647 h 647"/>
                <a:gd name="T6" fmla="*/ 708 w 708"/>
                <a:gd name="T7" fmla="*/ 123 h 647"/>
                <a:gd name="T8" fmla="*/ 252 w 708"/>
                <a:gd name="T9" fmla="*/ 9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647">
                  <a:moveTo>
                    <a:pt x="252" y="97"/>
                  </a:moveTo>
                  <a:cubicBezTo>
                    <a:pt x="0" y="571"/>
                    <a:pt x="0" y="571"/>
                    <a:pt x="0" y="571"/>
                  </a:cubicBezTo>
                  <a:cubicBezTo>
                    <a:pt x="0" y="571"/>
                    <a:pt x="484" y="529"/>
                    <a:pt x="677" y="647"/>
                  </a:cubicBezTo>
                  <a:cubicBezTo>
                    <a:pt x="708" y="123"/>
                    <a:pt x="708" y="123"/>
                    <a:pt x="708" y="123"/>
                  </a:cubicBezTo>
                  <a:cubicBezTo>
                    <a:pt x="708" y="123"/>
                    <a:pt x="622" y="0"/>
                    <a:pt x="252" y="97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0"/>
            <p:cNvSpPr/>
            <p:nvPr/>
          </p:nvSpPr>
          <p:spPr bwMode="auto">
            <a:xfrm>
              <a:off x="8813801" y="2911475"/>
              <a:ext cx="3017838" cy="2652713"/>
            </a:xfrm>
            <a:custGeom>
              <a:avLst/>
              <a:gdLst>
                <a:gd name="T0" fmla="*/ 512 w 732"/>
                <a:gd name="T1" fmla="*/ 122 h 643"/>
                <a:gd name="T2" fmla="*/ 732 w 732"/>
                <a:gd name="T3" fmla="*/ 641 h 643"/>
                <a:gd name="T4" fmla="*/ 0 w 732"/>
                <a:gd name="T5" fmla="*/ 643 h 643"/>
                <a:gd name="T6" fmla="*/ 31 w 732"/>
                <a:gd name="T7" fmla="*/ 119 h 643"/>
                <a:gd name="T8" fmla="*/ 512 w 732"/>
                <a:gd name="T9" fmla="*/ 122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43">
                  <a:moveTo>
                    <a:pt x="512" y="122"/>
                  </a:moveTo>
                  <a:cubicBezTo>
                    <a:pt x="732" y="641"/>
                    <a:pt x="732" y="641"/>
                    <a:pt x="732" y="641"/>
                  </a:cubicBezTo>
                  <a:cubicBezTo>
                    <a:pt x="732" y="641"/>
                    <a:pt x="178" y="472"/>
                    <a:pt x="0" y="643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19"/>
                    <a:pt x="132" y="0"/>
                    <a:pt x="512" y="122"/>
                  </a:cubicBezTo>
                  <a:close/>
                </a:path>
              </a:pathLst>
            </a:custGeom>
            <a:solidFill>
              <a:srgbClr val="A6C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1"/>
            <p:cNvSpPr/>
            <p:nvPr/>
          </p:nvSpPr>
          <p:spPr bwMode="auto">
            <a:xfrm>
              <a:off x="8813801" y="2862263"/>
              <a:ext cx="3030538" cy="2668588"/>
            </a:xfrm>
            <a:custGeom>
              <a:avLst/>
              <a:gdLst>
                <a:gd name="T0" fmla="*/ 527 w 735"/>
                <a:gd name="T1" fmla="*/ 120 h 647"/>
                <a:gd name="T2" fmla="*/ 735 w 735"/>
                <a:gd name="T3" fmla="*/ 610 h 647"/>
                <a:gd name="T4" fmla="*/ 0 w 735"/>
                <a:gd name="T5" fmla="*/ 647 h 647"/>
                <a:gd name="T6" fmla="*/ 32 w 735"/>
                <a:gd name="T7" fmla="*/ 114 h 647"/>
                <a:gd name="T8" fmla="*/ 344 w 735"/>
                <a:gd name="T9" fmla="*/ 37 h 647"/>
                <a:gd name="T10" fmla="*/ 443 w 735"/>
                <a:gd name="T11" fmla="*/ 51 h 647"/>
                <a:gd name="T12" fmla="*/ 527 w 735"/>
                <a:gd name="T13" fmla="*/ 12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47">
                  <a:moveTo>
                    <a:pt x="527" y="120"/>
                  </a:moveTo>
                  <a:cubicBezTo>
                    <a:pt x="735" y="610"/>
                    <a:pt x="735" y="610"/>
                    <a:pt x="735" y="610"/>
                  </a:cubicBezTo>
                  <a:cubicBezTo>
                    <a:pt x="735" y="610"/>
                    <a:pt x="112" y="405"/>
                    <a:pt x="0" y="647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2" y="114"/>
                    <a:pt x="118" y="0"/>
                    <a:pt x="344" y="37"/>
                  </a:cubicBezTo>
                  <a:cubicBezTo>
                    <a:pt x="443" y="51"/>
                    <a:pt x="443" y="51"/>
                    <a:pt x="443" y="51"/>
                  </a:cubicBezTo>
                  <a:cubicBezTo>
                    <a:pt x="471" y="67"/>
                    <a:pt x="514" y="95"/>
                    <a:pt x="527" y="120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2"/>
            <p:cNvSpPr/>
            <p:nvPr/>
          </p:nvSpPr>
          <p:spPr bwMode="auto">
            <a:xfrm>
              <a:off x="9077326" y="3022600"/>
              <a:ext cx="1685925" cy="350838"/>
            </a:xfrm>
            <a:custGeom>
              <a:avLst/>
              <a:gdLst>
                <a:gd name="T0" fmla="*/ 409 w 409"/>
                <a:gd name="T1" fmla="*/ 55 h 85"/>
                <a:gd name="T2" fmla="*/ 0 w 409"/>
                <a:gd name="T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9" h="85">
                  <a:moveTo>
                    <a:pt x="409" y="55"/>
                  </a:moveTo>
                  <a:cubicBezTo>
                    <a:pt x="409" y="55"/>
                    <a:pt x="104" y="0"/>
                    <a:pt x="0" y="85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3"/>
            <p:cNvSpPr/>
            <p:nvPr/>
          </p:nvSpPr>
          <p:spPr bwMode="auto">
            <a:xfrm>
              <a:off x="9077326" y="3241675"/>
              <a:ext cx="1768475" cy="361950"/>
            </a:xfrm>
            <a:custGeom>
              <a:avLst/>
              <a:gdLst>
                <a:gd name="T0" fmla="*/ 429 w 429"/>
                <a:gd name="T1" fmla="*/ 65 h 88"/>
                <a:gd name="T2" fmla="*/ 0 w 429"/>
                <a:gd name="T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9" h="88">
                  <a:moveTo>
                    <a:pt x="429" y="65"/>
                  </a:moveTo>
                  <a:cubicBezTo>
                    <a:pt x="429" y="65"/>
                    <a:pt x="121" y="0"/>
                    <a:pt x="0" y="88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4"/>
            <p:cNvSpPr/>
            <p:nvPr/>
          </p:nvSpPr>
          <p:spPr bwMode="auto">
            <a:xfrm>
              <a:off x="9077326" y="3459163"/>
              <a:ext cx="1855788" cy="376238"/>
            </a:xfrm>
            <a:custGeom>
              <a:avLst/>
              <a:gdLst>
                <a:gd name="T0" fmla="*/ 450 w 450"/>
                <a:gd name="T1" fmla="*/ 74 h 91"/>
                <a:gd name="T2" fmla="*/ 0 w 450"/>
                <a:gd name="T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0" h="91">
                  <a:moveTo>
                    <a:pt x="450" y="74"/>
                  </a:moveTo>
                  <a:cubicBezTo>
                    <a:pt x="450" y="74"/>
                    <a:pt x="139" y="0"/>
                    <a:pt x="0" y="91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5"/>
            <p:cNvSpPr/>
            <p:nvPr/>
          </p:nvSpPr>
          <p:spPr bwMode="auto">
            <a:xfrm>
              <a:off x="9077326" y="3678238"/>
              <a:ext cx="1938338" cy="392113"/>
            </a:xfrm>
            <a:custGeom>
              <a:avLst/>
              <a:gdLst>
                <a:gd name="T0" fmla="*/ 470 w 470"/>
                <a:gd name="T1" fmla="*/ 84 h 95"/>
                <a:gd name="T2" fmla="*/ 0 w 470"/>
                <a:gd name="T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0" h="95">
                  <a:moveTo>
                    <a:pt x="470" y="84"/>
                  </a:moveTo>
                  <a:cubicBezTo>
                    <a:pt x="470" y="84"/>
                    <a:pt x="156" y="0"/>
                    <a:pt x="0" y="95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6"/>
            <p:cNvSpPr/>
            <p:nvPr/>
          </p:nvSpPr>
          <p:spPr bwMode="auto">
            <a:xfrm>
              <a:off x="9072563" y="3902075"/>
              <a:ext cx="2025650" cy="400050"/>
            </a:xfrm>
            <a:custGeom>
              <a:avLst/>
              <a:gdLst>
                <a:gd name="T0" fmla="*/ 491 w 491"/>
                <a:gd name="T1" fmla="*/ 92 h 97"/>
                <a:gd name="T2" fmla="*/ 0 w 491"/>
                <a:gd name="T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1" h="97">
                  <a:moveTo>
                    <a:pt x="491" y="92"/>
                  </a:moveTo>
                  <a:cubicBezTo>
                    <a:pt x="491" y="92"/>
                    <a:pt x="175" y="0"/>
                    <a:pt x="0" y="97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17"/>
            <p:cNvSpPr/>
            <p:nvPr/>
          </p:nvSpPr>
          <p:spPr bwMode="auto">
            <a:xfrm>
              <a:off x="9072563" y="4119563"/>
              <a:ext cx="2111375" cy="420688"/>
            </a:xfrm>
            <a:custGeom>
              <a:avLst/>
              <a:gdLst>
                <a:gd name="T0" fmla="*/ 512 w 512"/>
                <a:gd name="T1" fmla="*/ 102 h 102"/>
                <a:gd name="T2" fmla="*/ 0 w 512"/>
                <a:gd name="T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2" h="102">
                  <a:moveTo>
                    <a:pt x="512" y="102"/>
                  </a:moveTo>
                  <a:cubicBezTo>
                    <a:pt x="512" y="102"/>
                    <a:pt x="192" y="0"/>
                    <a:pt x="0" y="100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18"/>
            <p:cNvSpPr/>
            <p:nvPr/>
          </p:nvSpPr>
          <p:spPr bwMode="auto">
            <a:xfrm>
              <a:off x="9072563" y="4338638"/>
              <a:ext cx="2193925" cy="457200"/>
            </a:xfrm>
            <a:custGeom>
              <a:avLst/>
              <a:gdLst>
                <a:gd name="T0" fmla="*/ 532 w 532"/>
                <a:gd name="T1" fmla="*/ 111 h 111"/>
                <a:gd name="T2" fmla="*/ 0 w 532"/>
                <a:gd name="T3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2" h="111">
                  <a:moveTo>
                    <a:pt x="532" y="111"/>
                  </a:moveTo>
                  <a:cubicBezTo>
                    <a:pt x="532" y="111"/>
                    <a:pt x="210" y="0"/>
                    <a:pt x="0" y="104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19"/>
            <p:cNvSpPr/>
            <p:nvPr/>
          </p:nvSpPr>
          <p:spPr bwMode="auto">
            <a:xfrm>
              <a:off x="9072563" y="4754563"/>
              <a:ext cx="1633538" cy="244475"/>
            </a:xfrm>
            <a:custGeom>
              <a:avLst/>
              <a:gdLst>
                <a:gd name="T0" fmla="*/ 396 w 396"/>
                <a:gd name="T1" fmla="*/ 32 h 59"/>
                <a:gd name="T2" fmla="*/ 0 w 396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59">
                  <a:moveTo>
                    <a:pt x="396" y="32"/>
                  </a:moveTo>
                  <a:cubicBezTo>
                    <a:pt x="282" y="10"/>
                    <a:pt x="126" y="0"/>
                    <a:pt x="0" y="59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0"/>
            <p:cNvSpPr/>
            <p:nvPr/>
          </p:nvSpPr>
          <p:spPr bwMode="auto">
            <a:xfrm>
              <a:off x="10231438" y="2820988"/>
              <a:ext cx="754063" cy="534988"/>
            </a:xfrm>
            <a:custGeom>
              <a:avLst/>
              <a:gdLst>
                <a:gd name="T0" fmla="*/ 0 w 183"/>
                <a:gd name="T1" fmla="*/ 47 h 130"/>
                <a:gd name="T2" fmla="*/ 110 w 183"/>
                <a:gd name="T3" fmla="*/ 0 h 130"/>
                <a:gd name="T4" fmla="*/ 183 w 183"/>
                <a:gd name="T5" fmla="*/ 130 h 130"/>
                <a:gd name="T6" fmla="*/ 0 w 183"/>
                <a:gd name="T7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30">
                  <a:moveTo>
                    <a:pt x="0" y="47"/>
                  </a:moveTo>
                  <a:cubicBezTo>
                    <a:pt x="0" y="47"/>
                    <a:pt x="64" y="51"/>
                    <a:pt x="110" y="0"/>
                  </a:cubicBezTo>
                  <a:cubicBezTo>
                    <a:pt x="110" y="0"/>
                    <a:pt x="174" y="55"/>
                    <a:pt x="183" y="130"/>
                  </a:cubicBezTo>
                  <a:cubicBezTo>
                    <a:pt x="183" y="130"/>
                    <a:pt x="108" y="64"/>
                    <a:pt x="0" y="47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1"/>
            <p:cNvSpPr/>
            <p:nvPr/>
          </p:nvSpPr>
          <p:spPr bwMode="auto">
            <a:xfrm>
              <a:off x="10587038" y="2803525"/>
              <a:ext cx="354013" cy="376238"/>
            </a:xfrm>
            <a:custGeom>
              <a:avLst/>
              <a:gdLst>
                <a:gd name="T0" fmla="*/ 86 w 86"/>
                <a:gd name="T1" fmla="*/ 91 h 91"/>
                <a:gd name="T2" fmla="*/ 0 w 86"/>
                <a:gd name="T3" fmla="*/ 9 h 91"/>
                <a:gd name="T4" fmla="*/ 25 w 86"/>
                <a:gd name="T5" fmla="*/ 1 h 91"/>
                <a:gd name="T6" fmla="*/ 86 w 86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1">
                  <a:moveTo>
                    <a:pt x="86" y="91"/>
                  </a:moveTo>
                  <a:cubicBezTo>
                    <a:pt x="86" y="91"/>
                    <a:pt x="41" y="12"/>
                    <a:pt x="0" y="9"/>
                  </a:cubicBezTo>
                  <a:cubicBezTo>
                    <a:pt x="0" y="9"/>
                    <a:pt x="11" y="0"/>
                    <a:pt x="25" y="1"/>
                  </a:cubicBezTo>
                  <a:cubicBezTo>
                    <a:pt x="59" y="5"/>
                    <a:pt x="86" y="91"/>
                    <a:pt x="86" y="91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2"/>
            <p:cNvSpPr/>
            <p:nvPr/>
          </p:nvSpPr>
          <p:spPr bwMode="auto">
            <a:xfrm>
              <a:off x="6183313" y="2667000"/>
              <a:ext cx="2762250" cy="2863850"/>
            </a:xfrm>
            <a:custGeom>
              <a:avLst/>
              <a:gdLst>
                <a:gd name="T0" fmla="*/ 60 w 670"/>
                <a:gd name="T1" fmla="*/ 587 h 694"/>
                <a:gd name="T2" fmla="*/ 638 w 670"/>
                <a:gd name="T3" fmla="*/ 694 h 694"/>
                <a:gd name="T4" fmla="*/ 670 w 670"/>
                <a:gd name="T5" fmla="*/ 161 h 694"/>
                <a:gd name="T6" fmla="*/ 217 w 670"/>
                <a:gd name="T7" fmla="*/ 139 h 694"/>
                <a:gd name="T8" fmla="*/ 0 w 670"/>
                <a:gd name="T9" fmla="*/ 530 h 694"/>
                <a:gd name="T10" fmla="*/ 60 w 670"/>
                <a:gd name="T11" fmla="*/ 587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" h="694">
                  <a:moveTo>
                    <a:pt x="60" y="587"/>
                  </a:moveTo>
                  <a:cubicBezTo>
                    <a:pt x="219" y="571"/>
                    <a:pt x="524" y="561"/>
                    <a:pt x="638" y="694"/>
                  </a:cubicBezTo>
                  <a:cubicBezTo>
                    <a:pt x="670" y="161"/>
                    <a:pt x="670" y="161"/>
                    <a:pt x="670" y="161"/>
                  </a:cubicBezTo>
                  <a:cubicBezTo>
                    <a:pt x="670" y="161"/>
                    <a:pt x="623" y="0"/>
                    <a:pt x="217" y="139"/>
                  </a:cubicBezTo>
                  <a:cubicBezTo>
                    <a:pt x="0" y="530"/>
                    <a:pt x="0" y="530"/>
                    <a:pt x="0" y="530"/>
                  </a:cubicBezTo>
                  <a:lnTo>
                    <a:pt x="60" y="587"/>
                  </a:ln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3"/>
            <p:cNvSpPr/>
            <p:nvPr/>
          </p:nvSpPr>
          <p:spPr bwMode="auto">
            <a:xfrm>
              <a:off x="7218363" y="2914650"/>
              <a:ext cx="1587500" cy="466725"/>
            </a:xfrm>
            <a:custGeom>
              <a:avLst/>
              <a:gdLst>
                <a:gd name="T0" fmla="*/ 0 w 385"/>
                <a:gd name="T1" fmla="*/ 103 h 113"/>
                <a:gd name="T2" fmla="*/ 385 w 385"/>
                <a:gd name="T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5" h="113">
                  <a:moveTo>
                    <a:pt x="0" y="103"/>
                  </a:moveTo>
                  <a:cubicBezTo>
                    <a:pt x="0" y="103"/>
                    <a:pt x="298" y="0"/>
                    <a:pt x="385" y="113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4"/>
            <p:cNvSpPr/>
            <p:nvPr/>
          </p:nvSpPr>
          <p:spPr bwMode="auto">
            <a:xfrm>
              <a:off x="7115176" y="3159125"/>
              <a:ext cx="1665288" cy="461963"/>
            </a:xfrm>
            <a:custGeom>
              <a:avLst/>
              <a:gdLst>
                <a:gd name="T0" fmla="*/ 0 w 404"/>
                <a:gd name="T1" fmla="*/ 98 h 112"/>
                <a:gd name="T2" fmla="*/ 404 w 404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112">
                  <a:moveTo>
                    <a:pt x="0" y="98"/>
                  </a:moveTo>
                  <a:cubicBezTo>
                    <a:pt x="0" y="98"/>
                    <a:pt x="296" y="0"/>
                    <a:pt x="404" y="112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5"/>
            <p:cNvSpPr/>
            <p:nvPr/>
          </p:nvSpPr>
          <p:spPr bwMode="auto">
            <a:xfrm>
              <a:off x="7011988" y="3406775"/>
              <a:ext cx="1739900" cy="454025"/>
            </a:xfrm>
            <a:custGeom>
              <a:avLst/>
              <a:gdLst>
                <a:gd name="T0" fmla="*/ 0 w 422"/>
                <a:gd name="T1" fmla="*/ 92 h 110"/>
                <a:gd name="T2" fmla="*/ 422 w 422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2" h="110">
                  <a:moveTo>
                    <a:pt x="0" y="92"/>
                  </a:moveTo>
                  <a:cubicBezTo>
                    <a:pt x="0" y="92"/>
                    <a:pt x="295" y="0"/>
                    <a:pt x="422" y="110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6"/>
            <p:cNvSpPr/>
            <p:nvPr/>
          </p:nvSpPr>
          <p:spPr bwMode="auto">
            <a:xfrm>
              <a:off x="6908801" y="3649663"/>
              <a:ext cx="1817688" cy="454025"/>
            </a:xfrm>
            <a:custGeom>
              <a:avLst/>
              <a:gdLst>
                <a:gd name="T0" fmla="*/ 0 w 441"/>
                <a:gd name="T1" fmla="*/ 87 h 110"/>
                <a:gd name="T2" fmla="*/ 441 w 441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1" h="110">
                  <a:moveTo>
                    <a:pt x="0" y="87"/>
                  </a:moveTo>
                  <a:cubicBezTo>
                    <a:pt x="0" y="87"/>
                    <a:pt x="293" y="0"/>
                    <a:pt x="441" y="110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27"/>
            <p:cNvSpPr/>
            <p:nvPr/>
          </p:nvSpPr>
          <p:spPr bwMode="auto">
            <a:xfrm>
              <a:off x="6800851" y="3892550"/>
              <a:ext cx="1897063" cy="450850"/>
            </a:xfrm>
            <a:custGeom>
              <a:avLst/>
              <a:gdLst>
                <a:gd name="T0" fmla="*/ 0 w 460"/>
                <a:gd name="T1" fmla="*/ 81 h 109"/>
                <a:gd name="T2" fmla="*/ 460 w 460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0" h="109">
                  <a:moveTo>
                    <a:pt x="0" y="81"/>
                  </a:moveTo>
                  <a:cubicBezTo>
                    <a:pt x="0" y="81"/>
                    <a:pt x="293" y="0"/>
                    <a:pt x="460" y="109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28"/>
            <p:cNvSpPr/>
            <p:nvPr/>
          </p:nvSpPr>
          <p:spPr bwMode="auto">
            <a:xfrm>
              <a:off x="6699251" y="4137025"/>
              <a:ext cx="1974850" cy="444500"/>
            </a:xfrm>
            <a:custGeom>
              <a:avLst/>
              <a:gdLst>
                <a:gd name="T0" fmla="*/ 0 w 479"/>
                <a:gd name="T1" fmla="*/ 76 h 108"/>
                <a:gd name="T2" fmla="*/ 479 w 479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9" h="108">
                  <a:moveTo>
                    <a:pt x="0" y="76"/>
                  </a:moveTo>
                  <a:cubicBezTo>
                    <a:pt x="0" y="76"/>
                    <a:pt x="291" y="0"/>
                    <a:pt x="479" y="108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29"/>
            <p:cNvSpPr/>
            <p:nvPr/>
          </p:nvSpPr>
          <p:spPr bwMode="auto">
            <a:xfrm>
              <a:off x="6596063" y="4379913"/>
              <a:ext cx="2047875" cy="446088"/>
            </a:xfrm>
            <a:custGeom>
              <a:avLst/>
              <a:gdLst>
                <a:gd name="T0" fmla="*/ 0 w 497"/>
                <a:gd name="T1" fmla="*/ 71 h 108"/>
                <a:gd name="T2" fmla="*/ 497 w 497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7" h="108">
                  <a:moveTo>
                    <a:pt x="0" y="71"/>
                  </a:moveTo>
                  <a:cubicBezTo>
                    <a:pt x="0" y="71"/>
                    <a:pt x="290" y="0"/>
                    <a:pt x="497" y="108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0"/>
            <p:cNvSpPr/>
            <p:nvPr/>
          </p:nvSpPr>
          <p:spPr bwMode="auto">
            <a:xfrm>
              <a:off x="6492876" y="4743450"/>
              <a:ext cx="1389063" cy="152400"/>
            </a:xfrm>
            <a:custGeom>
              <a:avLst/>
              <a:gdLst>
                <a:gd name="T0" fmla="*/ 0 w 337"/>
                <a:gd name="T1" fmla="*/ 37 h 37"/>
                <a:gd name="T2" fmla="*/ 337 w 337"/>
                <a:gd name="T3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7" h="37">
                  <a:moveTo>
                    <a:pt x="0" y="37"/>
                  </a:moveTo>
                  <a:cubicBezTo>
                    <a:pt x="0" y="37"/>
                    <a:pt x="161" y="0"/>
                    <a:pt x="337" y="26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1"/>
            <p:cNvSpPr/>
            <p:nvPr/>
          </p:nvSpPr>
          <p:spPr bwMode="auto">
            <a:xfrm>
              <a:off x="6080126" y="4764088"/>
              <a:ext cx="350838" cy="333375"/>
            </a:xfrm>
            <a:custGeom>
              <a:avLst/>
              <a:gdLst>
                <a:gd name="T0" fmla="*/ 85 w 85"/>
                <a:gd name="T1" fmla="*/ 79 h 81"/>
                <a:gd name="T2" fmla="*/ 2 w 85"/>
                <a:gd name="T3" fmla="*/ 16 h 81"/>
                <a:gd name="T4" fmla="*/ 37 w 85"/>
                <a:gd name="T5" fmla="*/ 0 h 81"/>
                <a:gd name="T6" fmla="*/ 85 w 85"/>
                <a:gd name="T7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1">
                  <a:moveTo>
                    <a:pt x="85" y="79"/>
                  </a:moveTo>
                  <a:cubicBezTo>
                    <a:pt x="85" y="79"/>
                    <a:pt x="0" y="81"/>
                    <a:pt x="2" y="16"/>
                  </a:cubicBezTo>
                  <a:cubicBezTo>
                    <a:pt x="2" y="16"/>
                    <a:pt x="18" y="34"/>
                    <a:pt x="37" y="0"/>
                  </a:cubicBezTo>
                  <a:cubicBezTo>
                    <a:pt x="37" y="0"/>
                    <a:pt x="44" y="40"/>
                    <a:pt x="85" y="79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2"/>
            <p:cNvSpPr/>
            <p:nvPr/>
          </p:nvSpPr>
          <p:spPr bwMode="auto">
            <a:xfrm>
              <a:off x="6059488" y="4743450"/>
              <a:ext cx="209550" cy="320675"/>
            </a:xfrm>
            <a:custGeom>
              <a:avLst/>
              <a:gdLst>
                <a:gd name="T0" fmla="*/ 51 w 51"/>
                <a:gd name="T1" fmla="*/ 78 h 78"/>
                <a:gd name="T2" fmla="*/ 29 w 51"/>
                <a:gd name="T3" fmla="*/ 0 h 78"/>
                <a:gd name="T4" fmla="*/ 7 w 51"/>
                <a:gd name="T5" fmla="*/ 21 h 78"/>
                <a:gd name="T6" fmla="*/ 51 w 5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8">
                  <a:moveTo>
                    <a:pt x="51" y="78"/>
                  </a:moveTo>
                  <a:cubicBezTo>
                    <a:pt x="51" y="78"/>
                    <a:pt x="16" y="45"/>
                    <a:pt x="29" y="0"/>
                  </a:cubicBezTo>
                  <a:cubicBezTo>
                    <a:pt x="29" y="0"/>
                    <a:pt x="12" y="8"/>
                    <a:pt x="7" y="21"/>
                  </a:cubicBezTo>
                  <a:cubicBezTo>
                    <a:pt x="0" y="42"/>
                    <a:pt x="21" y="68"/>
                    <a:pt x="51" y="78"/>
                  </a:cubicBezTo>
                  <a:close/>
                </a:path>
              </a:pathLst>
            </a:custGeom>
            <a:solidFill>
              <a:srgbClr val="BAE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783590" y="1976755"/>
            <a:ext cx="6158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ln w="762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童心（非商用）常规体" pitchFamily="2" charset="-122"/>
                <a:ea typeface="造字工房童心（非商用）常规体" pitchFamily="2" charset="-122"/>
              </a:rPr>
              <a:t>Python测试开发入门与实践</a:t>
            </a:r>
            <a:endParaRPr lang="zh-CN" altLang="en-US" sz="6000" dirty="0">
              <a:ln w="7620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cxnSp>
        <p:nvCxnSpPr>
          <p:cNvPr id="181" name="直接连接符 180"/>
          <p:cNvCxnSpPr/>
          <p:nvPr/>
        </p:nvCxnSpPr>
        <p:spPr>
          <a:xfrm>
            <a:off x="967123" y="4001175"/>
            <a:ext cx="2771775" cy="0"/>
          </a:xfrm>
          <a:prstGeom prst="line">
            <a:avLst/>
          </a:prstGeom>
          <a:ln>
            <a:solidFill>
              <a:srgbClr val="EDC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圆角矩形 3"/>
          <p:cNvSpPr/>
          <p:nvPr/>
        </p:nvSpPr>
        <p:spPr>
          <a:xfrm>
            <a:off x="952500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1103313" y="4533900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Python虚拟环境安装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>
            <a:off x="962025" y="316706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1122363" y="3230563"/>
            <a:ext cx="44148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多版本环境安装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7"/>
          <p:cNvSpPr/>
          <p:nvPr/>
        </p:nvSpPr>
        <p:spPr>
          <a:xfrm>
            <a:off x="962025" y="1898650"/>
            <a:ext cx="4760913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1111250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Windows环境安装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9"/>
          <p:cNvSpPr/>
          <p:nvPr/>
        </p:nvSpPr>
        <p:spPr>
          <a:xfrm>
            <a:off x="6384925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6534150" y="4533900"/>
            <a:ext cx="441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Pycharm开发环境安装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1"/>
          <p:cNvSpPr/>
          <p:nvPr/>
        </p:nvSpPr>
        <p:spPr>
          <a:xfrm>
            <a:off x="6392863" y="3167063"/>
            <a:ext cx="4762500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6554788" y="3230563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Python三方包安装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5580380" y="309308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圆角矩形 20"/>
          <p:cNvSpPr/>
          <p:nvPr/>
        </p:nvSpPr>
        <p:spPr>
          <a:xfrm>
            <a:off x="6392863" y="1898650"/>
            <a:ext cx="4762500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6543675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Linux环境安装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580380" y="436435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5580380" y="1823085"/>
            <a:ext cx="955675" cy="972820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3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344805"/>
            <a:ext cx="15176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1.2</a:t>
            </a:r>
            <a:endParaRPr lang="en-US" altLang="zh-CN" sz="4000"/>
          </a:p>
          <a:p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644015" y="344805"/>
            <a:ext cx="4589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4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  <a:sym typeface="+mn-ea"/>
              </a:rPr>
              <a:t>Python环境安装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9" grpId="0" animBg="1"/>
      <p:bldP spid="31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1) </a:t>
            </a:r>
            <a:r>
              <a:rPr lang="zh-CN" altLang="en-US"/>
              <a:t>Windows环境安装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步骤1	前往Python官方安装包下载页面。选择指定版本的Windows安装包进行下载。本书使用的Python版本为3.7.5，下载的安装包名称为python-3.7.5.exe。</a:t>
            </a:r>
            <a:endParaRPr lang="zh-CN" altLang="en-US"/>
          </a:p>
          <a:p>
            <a:r>
              <a:rPr lang="zh-CN" altLang="en-US"/>
              <a:t>步骤2	找到下载到本地的Python安装包，直接双击打开安装向导界面。</a:t>
            </a:r>
            <a:endParaRPr lang="zh-CN" altLang="en-US"/>
          </a:p>
          <a:p>
            <a:r>
              <a:rPr lang="zh-CN" altLang="en-US"/>
              <a:t>步骤3	选择“自定义安装”选项后，勾选“pip”组件选项并单击下一步</a:t>
            </a:r>
            <a:endParaRPr lang="zh-CN" altLang="en-US"/>
          </a:p>
          <a:p>
            <a:r>
              <a:rPr lang="zh-CN" altLang="en-US"/>
              <a:t>步骤4    在“高级选项”界面，勾选“添加Python到环境变量”选项；并在选择好安装路径之后，点击“安装”按钮</a:t>
            </a:r>
            <a:endParaRPr lang="zh-CN" altLang="en-US"/>
          </a:p>
          <a:p>
            <a:r>
              <a:rPr lang="zh-CN" altLang="en-US"/>
              <a:t>步骤5	在Windows 10系统，如果有UAC认证弹出，请点击确认授权即可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2) </a:t>
            </a:r>
            <a:r>
              <a:rPr lang="zh-CN" altLang="en-US"/>
              <a:t>Linux环境安装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步骤1	前往Python官方安装包下载页面。选择指定版本的Linux安装包进行下载。本书中选择的是3.7.5版本的taz安装包</a:t>
            </a:r>
            <a:endParaRPr lang="zh-CN" altLang="en-US"/>
          </a:p>
          <a:p>
            <a:r>
              <a:rPr lang="zh-CN" altLang="en-US"/>
              <a:t>步骤2	解压下载到本地的安装包，并移动到指定的安装路径</a:t>
            </a:r>
            <a:endParaRPr lang="zh-CN" altLang="en-US"/>
          </a:p>
          <a:p>
            <a:r>
              <a:rPr lang="zh-CN" altLang="en-US"/>
              <a:t>步骤3	编译并安装Python 3源码</a:t>
            </a:r>
            <a:endParaRPr lang="zh-CN" altLang="en-US"/>
          </a:p>
          <a:p>
            <a:r>
              <a:rPr lang="zh-CN" altLang="en-US"/>
              <a:t>步骤4	建立Python 3的软链接，并配置环境变量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3) 多版本环境安装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通过上一小节的介绍之后，虽然已经可以正常地使用Python 3了；但由于Linux系统下天然有着Python多版本共存的问题，为了更好地解决多版本的管理和安装的问题，本小节将介绍一种可以管理和安装Python多版本共存的工具—pyenv。</a:t>
            </a:r>
            <a:endParaRPr lang="zh-CN" altLang="en-US"/>
          </a:p>
          <a:p>
            <a:r>
              <a:rPr lang="zh-CN" altLang="en-US"/>
              <a:t>pyenv不仅可以支持Python 2和Python 3版本的共存，它还可以支持Python 2.6、Python 2.7、Python 3.5、Python 3.7的共存，甚至还可以支持CPython与pypy、jython、ironpython、anaconda、activepython等发行版的共存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4" name="冥想空间"/>
          <p:cNvGrpSpPr/>
          <p:nvPr/>
        </p:nvGrpSpPr>
        <p:grpSpPr>
          <a:xfrm>
            <a:off x="0" y="1184275"/>
            <a:ext cx="10060940" cy="5438775"/>
            <a:chOff x="3930" y="2327"/>
            <a:chExt cx="11339" cy="5776"/>
          </a:xfrm>
        </p:grpSpPr>
        <p:pic>
          <p:nvPicPr>
            <p:cNvPr id="6" name="图片 5" descr="横着-2_复制_横-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30" y="2327"/>
              <a:ext cx="11339" cy="577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0281" y="4416"/>
              <a:ext cx="488" cy="1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0" b="1">
                <a:solidFill>
                  <a:srgbClr val="00609C"/>
                </a:solidFill>
                <a:latin typeface="黑体" panose="02010609060101010101" charset="-122"/>
                <a:ea typeface="黑体" panose="02010609060101010101" charset="-122"/>
                <a:cs typeface="汉仪刚艺体-85W" panose="00020600040101010101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070225" y="2306320"/>
            <a:ext cx="548449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sz="2800" b="1">
                <a:latin typeface="Times New Roman" panose="02020603050405020304" pitchFamily="18" charset="0"/>
                <a:ea typeface="黑体" panose="02010609060101010101" charset="-122"/>
              </a:rPr>
              <a:t>1. </a:t>
            </a:r>
            <a:r>
              <a:rPr lang="zh-CN" sz="2800" b="1">
                <a:latin typeface="Times New Roman" panose="02020603050405020304" pitchFamily="18" charset="0"/>
                <a:ea typeface="黑体" panose="02010609060101010101" charset="-122"/>
              </a:rPr>
              <a:t>安装命令</a:t>
            </a:r>
            <a:r>
              <a:rPr lang="en-US" sz="28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install</a:t>
            </a:r>
            <a:endParaRPr lang="en-US" sz="2800" b="1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228600" indent="-228600"/>
            <a:r>
              <a:rPr lang="zh-CN" sz="2800" b="1">
                <a:latin typeface="Times New Roman" panose="02020603050405020304" pitchFamily="18" charset="0"/>
                <a:ea typeface="黑体" panose="02010609060101010101" charset="-122"/>
              </a:rPr>
              <a:t>2.版本查看命令</a:t>
            </a:r>
            <a:endParaRPr lang="zh-CN" sz="2800" b="1">
              <a:latin typeface="Times New Roman" panose="02020603050405020304" pitchFamily="18" charset="0"/>
              <a:ea typeface="黑体" panose="02010609060101010101" charset="-122"/>
            </a:endParaRPr>
          </a:p>
          <a:p>
            <a:pPr marL="228600" indent="-228600"/>
            <a:r>
              <a:rPr lang="zh-CN" sz="2800" b="1">
                <a:latin typeface="Times New Roman" panose="02020603050405020304" pitchFamily="18" charset="0"/>
                <a:ea typeface="黑体" panose="02010609060101010101" charset="-122"/>
              </a:rPr>
              <a:t>3.版本设置命令</a:t>
            </a:r>
            <a:endParaRPr lang="zh-CN" sz="2800" b="1">
              <a:latin typeface="Times New Roman" panose="02020603050405020304" pitchFamily="18" charset="0"/>
              <a:ea typeface="黑体" panose="02010609060101010101" charset="-122"/>
            </a:endParaRPr>
          </a:p>
          <a:p>
            <a:pPr marL="228600" indent="-228600"/>
            <a:r>
              <a:rPr lang="zh-CN" sz="2800" b="1">
                <a:latin typeface="Times New Roman" panose="02020603050405020304" pitchFamily="18" charset="0"/>
                <a:ea typeface="黑体" panose="02010609060101010101" charset="-122"/>
              </a:rPr>
              <a:t>4.卸载命令uninstall</a:t>
            </a:r>
            <a:endParaRPr lang="zh-CN" sz="2800" b="1">
              <a:latin typeface="Times New Roman" panose="02020603050405020304" pitchFamily="18" charset="0"/>
              <a:ea typeface="黑体" panose="02010609060101010101" charset="-122"/>
            </a:endParaRPr>
          </a:p>
          <a:p>
            <a:pPr marL="228600" indent="-228600"/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4) Python三方包安装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1.本地源码安装</a:t>
            </a:r>
            <a:endParaRPr lang="zh-CN" altLang="en-US"/>
          </a:p>
          <a:p>
            <a:r>
              <a:rPr lang="zh-CN" altLang="en-US"/>
              <a:t>2.easy_install安装</a:t>
            </a:r>
            <a:endParaRPr lang="zh-CN" altLang="en-US"/>
          </a:p>
          <a:p>
            <a:r>
              <a:rPr lang="zh-CN" altLang="en-US"/>
              <a:t>3.pip安装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5) Python虚拟环境安装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1.安装</a:t>
            </a:r>
            <a:endParaRPr lang="zh-CN" altLang="en-US"/>
          </a:p>
          <a:p>
            <a:r>
              <a:rPr lang="zh-CN" altLang="en-US"/>
              <a:t>2.创建虚拟环境</a:t>
            </a:r>
            <a:endParaRPr lang="zh-CN" altLang="en-US"/>
          </a:p>
          <a:p>
            <a:r>
              <a:rPr lang="zh-CN" altLang="en-US"/>
              <a:t>3.依赖库信息提取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016772" y="71891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6) Pycharm开发环境安装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1.安装</a:t>
            </a:r>
            <a:endParaRPr lang="zh-CN" altLang="en-US"/>
          </a:p>
          <a:p>
            <a:r>
              <a:rPr lang="zh-CN" altLang="en-US"/>
              <a:t>2.创建项目</a:t>
            </a:r>
            <a:endParaRPr lang="zh-CN" altLang="en-US"/>
          </a:p>
          <a:p>
            <a:r>
              <a:rPr lang="zh-CN" altLang="en-US"/>
              <a:t>3.配置Python解释器</a:t>
            </a:r>
            <a:endParaRPr lang="zh-CN" altLang="en-US"/>
          </a:p>
          <a:p>
            <a:r>
              <a:rPr lang="zh-CN" altLang="en-US"/>
              <a:t>4.运行第一个程序</a:t>
            </a:r>
            <a:endParaRPr lang="zh-CN" altLang="en-US"/>
          </a:p>
          <a:p>
            <a:r>
              <a:rPr lang="zh-CN" altLang="en-US"/>
              <a:t>5.启动调试模式</a:t>
            </a:r>
            <a:endParaRPr lang="zh-CN" altLang="en-US"/>
          </a:p>
          <a:p>
            <a:r>
              <a:rPr lang="zh-CN" altLang="en-US"/>
              <a:t>6.常用快捷操作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016772" y="71891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535" y="3827737"/>
            <a:ext cx="4805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如何从手工测试转型测试开发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2935" y="5092940"/>
            <a:ext cx="516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测试开发需要一颗产品的“心”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/>
          <p:nvPr>
            <p:custDataLst>
              <p:tags r:id="rId1"/>
            </p:custDataLst>
          </p:nvPr>
        </p:nvSpPr>
        <p:spPr>
          <a:xfrm>
            <a:off x="618490" y="542925"/>
            <a:ext cx="2641600" cy="119253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zh-CN" altLang="zh-CN" sz="8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童心（非商用）常规体" pitchFamily="2" charset="-122"/>
                <a:ea typeface="造字工房童心（非商用）常规体" pitchFamily="2" charset="-122"/>
              </a:rPr>
              <a:t>序</a:t>
            </a:r>
            <a:endParaRPr lang="zh-CN" altLang="zh-CN" sz="8000" spc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sp>
        <p:nvSpPr>
          <p:cNvPr id="21" name="MH_Others_1"/>
          <p:cNvSpPr txBox="1"/>
          <p:nvPr>
            <p:custDataLst>
              <p:tags r:id="rId2"/>
            </p:custDataLst>
          </p:nvPr>
        </p:nvSpPr>
        <p:spPr>
          <a:xfrm>
            <a:off x="4773305" y="2027730"/>
            <a:ext cx="2660967" cy="523221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DCC58"/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CONTENTS</a:t>
            </a:r>
            <a:endParaRPr lang="zh-CN" altLang="en-US" sz="2400" spc="400" dirty="0">
              <a:solidFill>
                <a:srgbClr val="EDCC58"/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95569" y="861396"/>
            <a:ext cx="1152017" cy="1701751"/>
            <a:chOff x="6505576" y="171450"/>
            <a:chExt cx="2262188" cy="3341688"/>
          </a:xfrm>
        </p:grpSpPr>
        <p:sp>
          <p:nvSpPr>
            <p:cNvPr id="23" name="Freeform 27"/>
            <p:cNvSpPr/>
            <p:nvPr/>
          </p:nvSpPr>
          <p:spPr bwMode="auto">
            <a:xfrm>
              <a:off x="6699251" y="2808288"/>
              <a:ext cx="1924050" cy="704850"/>
            </a:xfrm>
            <a:custGeom>
              <a:avLst/>
              <a:gdLst>
                <a:gd name="T0" fmla="*/ 129 w 467"/>
                <a:gd name="T1" fmla="*/ 1 h 171"/>
                <a:gd name="T2" fmla="*/ 31 w 467"/>
                <a:gd name="T3" fmla="*/ 23 h 171"/>
                <a:gd name="T4" fmla="*/ 7 w 467"/>
                <a:gd name="T5" fmla="*/ 88 h 171"/>
                <a:gd name="T6" fmla="*/ 369 w 467"/>
                <a:gd name="T7" fmla="*/ 137 h 171"/>
                <a:gd name="T8" fmla="*/ 364 w 467"/>
                <a:gd name="T9" fmla="*/ 20 h 171"/>
                <a:gd name="T10" fmla="*/ 129 w 467"/>
                <a:gd name="T11" fmla="*/ 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7" h="171">
                  <a:moveTo>
                    <a:pt x="129" y="1"/>
                  </a:moveTo>
                  <a:cubicBezTo>
                    <a:pt x="94" y="0"/>
                    <a:pt x="62" y="4"/>
                    <a:pt x="31" y="23"/>
                  </a:cubicBezTo>
                  <a:cubicBezTo>
                    <a:pt x="8" y="37"/>
                    <a:pt x="0" y="61"/>
                    <a:pt x="7" y="88"/>
                  </a:cubicBezTo>
                  <a:cubicBezTo>
                    <a:pt x="19" y="141"/>
                    <a:pt x="190" y="171"/>
                    <a:pt x="369" y="137"/>
                  </a:cubicBezTo>
                  <a:cubicBezTo>
                    <a:pt x="449" y="122"/>
                    <a:pt x="467" y="38"/>
                    <a:pt x="364" y="20"/>
                  </a:cubicBezTo>
                  <a:cubicBezTo>
                    <a:pt x="294" y="8"/>
                    <a:pt x="189" y="3"/>
                    <a:pt x="129" y="1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6769101" y="996950"/>
              <a:ext cx="1636713" cy="771525"/>
            </a:xfrm>
            <a:prstGeom prst="ellipse">
              <a:avLst/>
            </a:pr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6942138" y="1471613"/>
              <a:ext cx="1290638" cy="296863"/>
            </a:xfrm>
            <a:custGeom>
              <a:avLst/>
              <a:gdLst>
                <a:gd name="T0" fmla="*/ 0 w 313"/>
                <a:gd name="T1" fmla="*/ 36 h 72"/>
                <a:gd name="T2" fmla="*/ 156 w 313"/>
                <a:gd name="T3" fmla="*/ 72 h 72"/>
                <a:gd name="T4" fmla="*/ 313 w 313"/>
                <a:gd name="T5" fmla="*/ 36 h 72"/>
                <a:gd name="T6" fmla="*/ 156 w 313"/>
                <a:gd name="T7" fmla="*/ 0 h 72"/>
                <a:gd name="T8" fmla="*/ 0 w 313"/>
                <a:gd name="T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72">
                  <a:moveTo>
                    <a:pt x="0" y="36"/>
                  </a:moveTo>
                  <a:cubicBezTo>
                    <a:pt x="36" y="58"/>
                    <a:pt x="93" y="72"/>
                    <a:pt x="156" y="72"/>
                  </a:cubicBezTo>
                  <a:cubicBezTo>
                    <a:pt x="220" y="72"/>
                    <a:pt x="277" y="58"/>
                    <a:pt x="313" y="36"/>
                  </a:cubicBezTo>
                  <a:cubicBezTo>
                    <a:pt x="277" y="14"/>
                    <a:pt x="220" y="0"/>
                    <a:pt x="156" y="0"/>
                  </a:cubicBezTo>
                  <a:cubicBezTo>
                    <a:pt x="93" y="0"/>
                    <a:pt x="36" y="14"/>
                    <a:pt x="0" y="36"/>
                  </a:cubicBezTo>
                  <a:close/>
                </a:path>
              </a:pathLst>
            </a:custGeom>
            <a:solidFill>
              <a:srgbClr val="A38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7539038" y="307975"/>
              <a:ext cx="1228725" cy="2871788"/>
            </a:xfrm>
            <a:custGeom>
              <a:avLst/>
              <a:gdLst>
                <a:gd name="T0" fmla="*/ 19 w 298"/>
                <a:gd name="T1" fmla="*/ 587 h 696"/>
                <a:gd name="T2" fmla="*/ 247 w 298"/>
                <a:gd name="T3" fmla="*/ 21 h 696"/>
                <a:gd name="T4" fmla="*/ 280 w 298"/>
                <a:gd name="T5" fmla="*/ 5 h 696"/>
                <a:gd name="T6" fmla="*/ 280 w 298"/>
                <a:gd name="T7" fmla="*/ 5 h 696"/>
                <a:gd name="T8" fmla="*/ 293 w 298"/>
                <a:gd name="T9" fmla="*/ 40 h 696"/>
                <a:gd name="T10" fmla="*/ 65 w 298"/>
                <a:gd name="T11" fmla="*/ 606 h 696"/>
                <a:gd name="T12" fmla="*/ 8 w 298"/>
                <a:gd name="T13" fmla="*/ 692 h 696"/>
                <a:gd name="T14" fmla="*/ 1 w 298"/>
                <a:gd name="T15" fmla="*/ 689 h 696"/>
                <a:gd name="T16" fmla="*/ 19 w 298"/>
                <a:gd name="T17" fmla="*/ 58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696">
                  <a:moveTo>
                    <a:pt x="19" y="587"/>
                  </a:moveTo>
                  <a:cubicBezTo>
                    <a:pt x="247" y="21"/>
                    <a:pt x="247" y="21"/>
                    <a:pt x="247" y="21"/>
                  </a:cubicBezTo>
                  <a:cubicBezTo>
                    <a:pt x="253" y="7"/>
                    <a:pt x="268" y="0"/>
                    <a:pt x="280" y="5"/>
                  </a:cubicBezTo>
                  <a:cubicBezTo>
                    <a:pt x="280" y="5"/>
                    <a:pt x="280" y="5"/>
                    <a:pt x="280" y="5"/>
                  </a:cubicBezTo>
                  <a:cubicBezTo>
                    <a:pt x="293" y="10"/>
                    <a:pt x="298" y="25"/>
                    <a:pt x="293" y="40"/>
                  </a:cubicBezTo>
                  <a:cubicBezTo>
                    <a:pt x="65" y="606"/>
                    <a:pt x="65" y="606"/>
                    <a:pt x="65" y="606"/>
                  </a:cubicBezTo>
                  <a:cubicBezTo>
                    <a:pt x="8" y="692"/>
                    <a:pt x="8" y="692"/>
                    <a:pt x="8" y="692"/>
                  </a:cubicBezTo>
                  <a:cubicBezTo>
                    <a:pt x="6" y="696"/>
                    <a:pt x="0" y="693"/>
                    <a:pt x="1" y="689"/>
                  </a:cubicBezTo>
                  <a:lnTo>
                    <a:pt x="19" y="587"/>
                  </a:ln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"/>
            <p:cNvSpPr/>
            <p:nvPr/>
          </p:nvSpPr>
          <p:spPr bwMode="auto">
            <a:xfrm>
              <a:off x="7621588" y="307975"/>
              <a:ext cx="1146175" cy="2513013"/>
            </a:xfrm>
            <a:custGeom>
              <a:avLst/>
              <a:gdLst>
                <a:gd name="T0" fmla="*/ 45 w 278"/>
                <a:gd name="T1" fmla="*/ 606 h 609"/>
                <a:gd name="T2" fmla="*/ 45 w 278"/>
                <a:gd name="T3" fmla="*/ 606 h 609"/>
                <a:gd name="T4" fmla="*/ 273 w 278"/>
                <a:gd name="T5" fmla="*/ 40 h 609"/>
                <a:gd name="T6" fmla="*/ 260 w 278"/>
                <a:gd name="T7" fmla="*/ 5 h 609"/>
                <a:gd name="T8" fmla="*/ 227 w 278"/>
                <a:gd name="T9" fmla="*/ 21 h 609"/>
                <a:gd name="T10" fmla="*/ 0 w 278"/>
                <a:gd name="T11" fmla="*/ 586 h 609"/>
                <a:gd name="T12" fmla="*/ 24 w 278"/>
                <a:gd name="T13" fmla="*/ 609 h 609"/>
                <a:gd name="T14" fmla="*/ 45 w 278"/>
                <a:gd name="T15" fmla="*/ 60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609">
                  <a:moveTo>
                    <a:pt x="45" y="606"/>
                  </a:moveTo>
                  <a:cubicBezTo>
                    <a:pt x="45" y="606"/>
                    <a:pt x="45" y="606"/>
                    <a:pt x="45" y="606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8" y="25"/>
                    <a:pt x="273" y="10"/>
                    <a:pt x="260" y="5"/>
                  </a:cubicBezTo>
                  <a:cubicBezTo>
                    <a:pt x="248" y="0"/>
                    <a:pt x="233" y="7"/>
                    <a:pt x="227" y="21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1" y="590"/>
                    <a:pt x="19" y="599"/>
                    <a:pt x="24" y="609"/>
                  </a:cubicBezTo>
                  <a:cubicBezTo>
                    <a:pt x="30" y="606"/>
                    <a:pt x="38" y="605"/>
                    <a:pt x="45" y="606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2"/>
            <p:cNvSpPr/>
            <p:nvPr/>
          </p:nvSpPr>
          <p:spPr bwMode="auto">
            <a:xfrm>
              <a:off x="7670801" y="320675"/>
              <a:ext cx="1063625" cy="2500313"/>
            </a:xfrm>
            <a:custGeom>
              <a:avLst/>
              <a:gdLst>
                <a:gd name="T0" fmla="*/ 248 w 258"/>
                <a:gd name="T1" fmla="*/ 2 h 606"/>
                <a:gd name="T2" fmla="*/ 237 w 258"/>
                <a:gd name="T3" fmla="*/ 0 h 606"/>
                <a:gd name="T4" fmla="*/ 0 w 258"/>
                <a:gd name="T5" fmla="*/ 590 h 606"/>
                <a:gd name="T6" fmla="*/ 12 w 258"/>
                <a:gd name="T7" fmla="*/ 606 h 606"/>
                <a:gd name="T8" fmla="*/ 19 w 258"/>
                <a:gd name="T9" fmla="*/ 603 h 606"/>
                <a:gd name="T10" fmla="*/ 258 w 258"/>
                <a:gd name="T11" fmla="*/ 10 h 606"/>
                <a:gd name="T12" fmla="*/ 248 w 258"/>
                <a:gd name="T13" fmla="*/ 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606">
                  <a:moveTo>
                    <a:pt x="248" y="2"/>
                  </a:moveTo>
                  <a:cubicBezTo>
                    <a:pt x="244" y="0"/>
                    <a:pt x="241" y="0"/>
                    <a:pt x="23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5" y="594"/>
                    <a:pt x="9" y="600"/>
                    <a:pt x="12" y="606"/>
                  </a:cubicBezTo>
                  <a:cubicBezTo>
                    <a:pt x="14" y="605"/>
                    <a:pt x="17" y="604"/>
                    <a:pt x="19" y="603"/>
                  </a:cubicBezTo>
                  <a:cubicBezTo>
                    <a:pt x="258" y="10"/>
                    <a:pt x="258" y="10"/>
                    <a:pt x="258" y="10"/>
                  </a:cubicBezTo>
                  <a:cubicBezTo>
                    <a:pt x="256" y="6"/>
                    <a:pt x="252" y="3"/>
                    <a:pt x="248" y="2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3"/>
            <p:cNvSpPr/>
            <p:nvPr/>
          </p:nvSpPr>
          <p:spPr bwMode="auto">
            <a:xfrm>
              <a:off x="8429626" y="307975"/>
              <a:ext cx="338138" cy="482600"/>
            </a:xfrm>
            <a:custGeom>
              <a:avLst/>
              <a:gdLst>
                <a:gd name="T0" fmla="*/ 64 w 82"/>
                <a:gd name="T1" fmla="*/ 5 h 117"/>
                <a:gd name="T2" fmla="*/ 31 w 82"/>
                <a:gd name="T3" fmla="*/ 21 h 117"/>
                <a:gd name="T4" fmla="*/ 0 w 82"/>
                <a:gd name="T5" fmla="*/ 99 h 117"/>
                <a:gd name="T6" fmla="*/ 22 w 82"/>
                <a:gd name="T7" fmla="*/ 109 h 117"/>
                <a:gd name="T8" fmla="*/ 45 w 82"/>
                <a:gd name="T9" fmla="*/ 117 h 117"/>
                <a:gd name="T10" fmla="*/ 77 w 82"/>
                <a:gd name="T11" fmla="*/ 40 h 117"/>
                <a:gd name="T12" fmla="*/ 64 w 82"/>
                <a:gd name="T13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7">
                  <a:moveTo>
                    <a:pt x="64" y="5"/>
                  </a:moveTo>
                  <a:cubicBezTo>
                    <a:pt x="52" y="0"/>
                    <a:pt x="37" y="7"/>
                    <a:pt x="31" y="2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7" y="103"/>
                    <a:pt x="14" y="106"/>
                    <a:pt x="22" y="109"/>
                  </a:cubicBezTo>
                  <a:cubicBezTo>
                    <a:pt x="30" y="113"/>
                    <a:pt x="38" y="115"/>
                    <a:pt x="45" y="11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82" y="25"/>
                    <a:pt x="77" y="10"/>
                    <a:pt x="64" y="5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4"/>
            <p:cNvSpPr/>
            <p:nvPr/>
          </p:nvSpPr>
          <p:spPr bwMode="auto">
            <a:xfrm>
              <a:off x="7539038" y="3063875"/>
              <a:ext cx="90488" cy="115888"/>
            </a:xfrm>
            <a:custGeom>
              <a:avLst/>
              <a:gdLst>
                <a:gd name="T0" fmla="*/ 8 w 22"/>
                <a:gd name="T1" fmla="*/ 24 h 28"/>
                <a:gd name="T2" fmla="*/ 22 w 22"/>
                <a:gd name="T3" fmla="*/ 4 h 28"/>
                <a:gd name="T4" fmla="*/ 20 w 22"/>
                <a:gd name="T5" fmla="*/ 0 h 28"/>
                <a:gd name="T6" fmla="*/ 4 w 22"/>
                <a:gd name="T7" fmla="*/ 3 h 28"/>
                <a:gd name="T8" fmla="*/ 1 w 22"/>
                <a:gd name="T9" fmla="*/ 21 h 28"/>
                <a:gd name="T10" fmla="*/ 8 w 22"/>
                <a:gd name="T11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8" y="2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1" y="2"/>
                    <a:pt x="20" y="1"/>
                    <a:pt x="20" y="0"/>
                  </a:cubicBezTo>
                  <a:cubicBezTo>
                    <a:pt x="15" y="2"/>
                    <a:pt x="10" y="3"/>
                    <a:pt x="4" y="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5"/>
                    <a:pt x="6" y="28"/>
                    <a:pt x="8" y="24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5"/>
            <p:cNvSpPr/>
            <p:nvPr/>
          </p:nvSpPr>
          <p:spPr bwMode="auto">
            <a:xfrm>
              <a:off x="8553451" y="307975"/>
              <a:ext cx="214313" cy="177800"/>
            </a:xfrm>
            <a:custGeom>
              <a:avLst/>
              <a:gdLst>
                <a:gd name="T0" fmla="*/ 34 w 52"/>
                <a:gd name="T1" fmla="*/ 5 h 43"/>
                <a:gd name="T2" fmla="*/ 1 w 52"/>
                <a:gd name="T3" fmla="*/ 21 h 43"/>
                <a:gd name="T4" fmla="*/ 0 w 52"/>
                <a:gd name="T5" fmla="*/ 24 h 43"/>
                <a:gd name="T6" fmla="*/ 22 w 52"/>
                <a:gd name="T7" fmla="*/ 34 h 43"/>
                <a:gd name="T8" fmla="*/ 45 w 52"/>
                <a:gd name="T9" fmla="*/ 43 h 43"/>
                <a:gd name="T10" fmla="*/ 47 w 52"/>
                <a:gd name="T11" fmla="*/ 40 h 43"/>
                <a:gd name="T12" fmla="*/ 34 w 52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3">
                  <a:moveTo>
                    <a:pt x="34" y="5"/>
                  </a:moveTo>
                  <a:cubicBezTo>
                    <a:pt x="22" y="0"/>
                    <a:pt x="7" y="7"/>
                    <a:pt x="1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" y="28"/>
                    <a:pt x="14" y="31"/>
                    <a:pt x="22" y="34"/>
                  </a:cubicBezTo>
                  <a:cubicBezTo>
                    <a:pt x="30" y="38"/>
                    <a:pt x="38" y="40"/>
                    <a:pt x="45" y="43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2" y="25"/>
                    <a:pt x="47" y="10"/>
                    <a:pt x="34" y="5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6"/>
            <p:cNvSpPr/>
            <p:nvPr/>
          </p:nvSpPr>
          <p:spPr bwMode="auto">
            <a:xfrm>
              <a:off x="8499476" y="498475"/>
              <a:ext cx="203200" cy="119063"/>
            </a:xfrm>
            <a:custGeom>
              <a:avLst/>
              <a:gdLst>
                <a:gd name="T0" fmla="*/ 27 w 49"/>
                <a:gd name="T1" fmla="*/ 9 h 29"/>
                <a:gd name="T2" fmla="*/ 4 w 49"/>
                <a:gd name="T3" fmla="*/ 0 h 29"/>
                <a:gd name="T4" fmla="*/ 0 w 49"/>
                <a:gd name="T5" fmla="*/ 10 h 29"/>
                <a:gd name="T6" fmla="*/ 23 w 49"/>
                <a:gd name="T7" fmla="*/ 20 h 29"/>
                <a:gd name="T8" fmla="*/ 46 w 49"/>
                <a:gd name="T9" fmla="*/ 29 h 29"/>
                <a:gd name="T10" fmla="*/ 49 w 49"/>
                <a:gd name="T11" fmla="*/ 19 h 29"/>
                <a:gd name="T12" fmla="*/ 27 w 49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7" y="9"/>
                  </a:moveTo>
                  <a:cubicBezTo>
                    <a:pt x="19" y="6"/>
                    <a:pt x="11" y="3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3"/>
                    <a:pt x="15" y="16"/>
                    <a:pt x="23" y="20"/>
                  </a:cubicBezTo>
                  <a:cubicBezTo>
                    <a:pt x="31" y="23"/>
                    <a:pt x="38" y="26"/>
                    <a:pt x="46" y="2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2" y="16"/>
                    <a:pt x="35" y="12"/>
                    <a:pt x="27" y="9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7"/>
            <p:cNvSpPr/>
            <p:nvPr/>
          </p:nvSpPr>
          <p:spPr bwMode="auto">
            <a:xfrm>
              <a:off x="8462963" y="588963"/>
              <a:ext cx="206375" cy="114300"/>
            </a:xfrm>
            <a:custGeom>
              <a:avLst/>
              <a:gdLst>
                <a:gd name="T0" fmla="*/ 27 w 50"/>
                <a:gd name="T1" fmla="*/ 9 h 28"/>
                <a:gd name="T2" fmla="*/ 4 w 50"/>
                <a:gd name="T3" fmla="*/ 0 h 28"/>
                <a:gd name="T4" fmla="*/ 0 w 50"/>
                <a:gd name="T5" fmla="*/ 10 h 28"/>
                <a:gd name="T6" fmla="*/ 23 w 50"/>
                <a:gd name="T7" fmla="*/ 20 h 28"/>
                <a:gd name="T8" fmla="*/ 46 w 50"/>
                <a:gd name="T9" fmla="*/ 28 h 28"/>
                <a:gd name="T10" fmla="*/ 50 w 50"/>
                <a:gd name="T11" fmla="*/ 19 h 28"/>
                <a:gd name="T12" fmla="*/ 27 w 50"/>
                <a:gd name="T1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8">
                  <a:moveTo>
                    <a:pt x="27" y="9"/>
                  </a:moveTo>
                  <a:cubicBezTo>
                    <a:pt x="19" y="6"/>
                    <a:pt x="11" y="3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3"/>
                    <a:pt x="15" y="16"/>
                    <a:pt x="23" y="20"/>
                  </a:cubicBezTo>
                  <a:cubicBezTo>
                    <a:pt x="31" y="23"/>
                    <a:pt x="39" y="26"/>
                    <a:pt x="46" y="2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3" y="16"/>
                    <a:pt x="35" y="12"/>
                    <a:pt x="27" y="9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8"/>
            <p:cNvSpPr/>
            <p:nvPr/>
          </p:nvSpPr>
          <p:spPr bwMode="auto">
            <a:xfrm>
              <a:off x="8532813" y="395288"/>
              <a:ext cx="214313" cy="134938"/>
            </a:xfrm>
            <a:custGeom>
              <a:avLst/>
              <a:gdLst>
                <a:gd name="T0" fmla="*/ 29 w 52"/>
                <a:gd name="T1" fmla="*/ 9 h 33"/>
                <a:gd name="T2" fmla="*/ 6 w 52"/>
                <a:gd name="T3" fmla="*/ 0 h 33"/>
                <a:gd name="T4" fmla="*/ 0 w 52"/>
                <a:gd name="T5" fmla="*/ 14 h 33"/>
                <a:gd name="T6" fmla="*/ 23 w 52"/>
                <a:gd name="T7" fmla="*/ 24 h 33"/>
                <a:gd name="T8" fmla="*/ 46 w 52"/>
                <a:gd name="T9" fmla="*/ 33 h 33"/>
                <a:gd name="T10" fmla="*/ 52 w 52"/>
                <a:gd name="T11" fmla="*/ 19 h 33"/>
                <a:gd name="T12" fmla="*/ 29 w 52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3">
                  <a:moveTo>
                    <a:pt x="29" y="9"/>
                  </a:moveTo>
                  <a:cubicBezTo>
                    <a:pt x="21" y="6"/>
                    <a:pt x="13" y="3"/>
                    <a:pt x="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7"/>
                    <a:pt x="15" y="21"/>
                    <a:pt x="23" y="24"/>
                  </a:cubicBezTo>
                  <a:cubicBezTo>
                    <a:pt x="31" y="27"/>
                    <a:pt x="39" y="30"/>
                    <a:pt x="46" y="33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5" y="15"/>
                    <a:pt x="37" y="12"/>
                    <a:pt x="29" y="9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9"/>
            <p:cNvSpPr/>
            <p:nvPr/>
          </p:nvSpPr>
          <p:spPr bwMode="auto">
            <a:xfrm>
              <a:off x="8429626" y="679450"/>
              <a:ext cx="203200" cy="111125"/>
            </a:xfrm>
            <a:custGeom>
              <a:avLst/>
              <a:gdLst>
                <a:gd name="T0" fmla="*/ 49 w 49"/>
                <a:gd name="T1" fmla="*/ 19 h 27"/>
                <a:gd name="T2" fmla="*/ 26 w 49"/>
                <a:gd name="T3" fmla="*/ 9 h 27"/>
                <a:gd name="T4" fmla="*/ 3 w 49"/>
                <a:gd name="T5" fmla="*/ 0 h 27"/>
                <a:gd name="T6" fmla="*/ 0 w 49"/>
                <a:gd name="T7" fmla="*/ 9 h 27"/>
                <a:gd name="T8" fmla="*/ 22 w 49"/>
                <a:gd name="T9" fmla="*/ 19 h 27"/>
                <a:gd name="T10" fmla="*/ 45 w 49"/>
                <a:gd name="T11" fmla="*/ 27 h 27"/>
                <a:gd name="T12" fmla="*/ 49 w 49"/>
                <a:gd name="T1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7">
                  <a:moveTo>
                    <a:pt x="49" y="19"/>
                  </a:moveTo>
                  <a:cubicBezTo>
                    <a:pt x="42" y="15"/>
                    <a:pt x="34" y="12"/>
                    <a:pt x="26" y="9"/>
                  </a:cubicBezTo>
                  <a:cubicBezTo>
                    <a:pt x="18" y="6"/>
                    <a:pt x="10" y="3"/>
                    <a:pt x="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3"/>
                    <a:pt x="14" y="16"/>
                    <a:pt x="22" y="19"/>
                  </a:cubicBezTo>
                  <a:cubicBezTo>
                    <a:pt x="30" y="23"/>
                    <a:pt x="38" y="25"/>
                    <a:pt x="45" y="27"/>
                  </a:cubicBezTo>
                  <a:lnTo>
                    <a:pt x="49" y="19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7073901" y="230188"/>
              <a:ext cx="684213" cy="3027363"/>
            </a:xfrm>
            <a:custGeom>
              <a:avLst/>
              <a:gdLst>
                <a:gd name="T0" fmla="*/ 117 w 166"/>
                <a:gd name="T1" fmla="*/ 634 h 734"/>
                <a:gd name="T2" fmla="*/ 3 w 166"/>
                <a:gd name="T3" fmla="*/ 35 h 734"/>
                <a:gd name="T4" fmla="*/ 22 w 166"/>
                <a:gd name="T5" fmla="*/ 3 h 734"/>
                <a:gd name="T6" fmla="*/ 22 w 166"/>
                <a:gd name="T7" fmla="*/ 3 h 734"/>
                <a:gd name="T8" fmla="*/ 51 w 166"/>
                <a:gd name="T9" fmla="*/ 25 h 734"/>
                <a:gd name="T10" fmla="*/ 166 w 166"/>
                <a:gd name="T11" fmla="*/ 625 h 734"/>
                <a:gd name="T12" fmla="*/ 164 w 166"/>
                <a:gd name="T13" fmla="*/ 728 h 734"/>
                <a:gd name="T14" fmla="*/ 157 w 166"/>
                <a:gd name="T15" fmla="*/ 730 h 734"/>
                <a:gd name="T16" fmla="*/ 117 w 166"/>
                <a:gd name="T17" fmla="*/ 6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734">
                  <a:moveTo>
                    <a:pt x="117" y="634"/>
                  </a:moveTo>
                  <a:cubicBezTo>
                    <a:pt x="3" y="35"/>
                    <a:pt x="3" y="35"/>
                    <a:pt x="3" y="35"/>
                  </a:cubicBezTo>
                  <a:cubicBezTo>
                    <a:pt x="0" y="20"/>
                    <a:pt x="8" y="5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35" y="0"/>
                    <a:pt x="48" y="11"/>
                    <a:pt x="51" y="25"/>
                  </a:cubicBezTo>
                  <a:cubicBezTo>
                    <a:pt x="166" y="625"/>
                    <a:pt x="166" y="625"/>
                    <a:pt x="166" y="625"/>
                  </a:cubicBezTo>
                  <a:cubicBezTo>
                    <a:pt x="164" y="728"/>
                    <a:pt x="164" y="728"/>
                    <a:pt x="164" y="728"/>
                  </a:cubicBezTo>
                  <a:cubicBezTo>
                    <a:pt x="164" y="733"/>
                    <a:pt x="159" y="734"/>
                    <a:pt x="157" y="730"/>
                  </a:cubicBezTo>
                  <a:lnTo>
                    <a:pt x="117" y="634"/>
                  </a:lnTo>
                  <a:close/>
                </a:path>
              </a:pathLst>
            </a:custGeom>
            <a:solidFill>
              <a:srgbClr val="629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1"/>
            <p:cNvSpPr/>
            <p:nvPr/>
          </p:nvSpPr>
          <p:spPr bwMode="auto">
            <a:xfrm>
              <a:off x="7073901" y="230188"/>
              <a:ext cx="679450" cy="2598738"/>
            </a:xfrm>
            <a:custGeom>
              <a:avLst/>
              <a:gdLst>
                <a:gd name="T0" fmla="*/ 121 w 165"/>
                <a:gd name="T1" fmla="*/ 630 h 630"/>
                <a:gd name="T2" fmla="*/ 165 w 165"/>
                <a:gd name="T3" fmla="*/ 620 h 630"/>
                <a:gd name="T4" fmla="*/ 51 w 165"/>
                <a:gd name="T5" fmla="*/ 25 h 630"/>
                <a:gd name="T6" fmla="*/ 22 w 165"/>
                <a:gd name="T7" fmla="*/ 3 h 630"/>
                <a:gd name="T8" fmla="*/ 3 w 165"/>
                <a:gd name="T9" fmla="*/ 35 h 630"/>
                <a:gd name="T10" fmla="*/ 117 w 165"/>
                <a:gd name="T11" fmla="*/ 630 h 630"/>
                <a:gd name="T12" fmla="*/ 121 w 165"/>
                <a:gd name="T13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630">
                  <a:moveTo>
                    <a:pt x="121" y="630"/>
                  </a:moveTo>
                  <a:cubicBezTo>
                    <a:pt x="136" y="628"/>
                    <a:pt x="150" y="622"/>
                    <a:pt x="165" y="62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8" y="11"/>
                    <a:pt x="35" y="0"/>
                    <a:pt x="22" y="3"/>
                  </a:cubicBezTo>
                  <a:cubicBezTo>
                    <a:pt x="8" y="5"/>
                    <a:pt x="0" y="20"/>
                    <a:pt x="3" y="35"/>
                  </a:cubicBezTo>
                  <a:cubicBezTo>
                    <a:pt x="117" y="630"/>
                    <a:pt x="117" y="630"/>
                    <a:pt x="117" y="630"/>
                  </a:cubicBezTo>
                  <a:cubicBezTo>
                    <a:pt x="118" y="630"/>
                    <a:pt x="120" y="630"/>
                    <a:pt x="121" y="63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2"/>
            <p:cNvSpPr/>
            <p:nvPr/>
          </p:nvSpPr>
          <p:spPr bwMode="auto">
            <a:xfrm>
              <a:off x="7115176" y="560388"/>
              <a:ext cx="330200" cy="576263"/>
            </a:xfrm>
            <a:custGeom>
              <a:avLst/>
              <a:gdLst>
                <a:gd name="T0" fmla="*/ 26 w 80"/>
                <a:gd name="T1" fmla="*/ 4 h 140"/>
                <a:gd name="T2" fmla="*/ 4 w 80"/>
                <a:gd name="T3" fmla="*/ 42 h 140"/>
                <a:gd name="T4" fmla="*/ 21 w 80"/>
                <a:gd name="T5" fmla="*/ 131 h 140"/>
                <a:gd name="T6" fmla="*/ 32 w 80"/>
                <a:gd name="T7" fmla="*/ 139 h 140"/>
                <a:gd name="T8" fmla="*/ 52 w 80"/>
                <a:gd name="T9" fmla="*/ 136 h 140"/>
                <a:gd name="T10" fmla="*/ 72 w 80"/>
                <a:gd name="T11" fmla="*/ 131 h 140"/>
                <a:gd name="T12" fmla="*/ 79 w 80"/>
                <a:gd name="T13" fmla="*/ 120 h 140"/>
                <a:gd name="T14" fmla="*/ 62 w 80"/>
                <a:gd name="T15" fmla="*/ 31 h 140"/>
                <a:gd name="T16" fmla="*/ 26 w 80"/>
                <a:gd name="T17" fmla="*/ 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40">
                  <a:moveTo>
                    <a:pt x="26" y="4"/>
                  </a:moveTo>
                  <a:cubicBezTo>
                    <a:pt x="11" y="7"/>
                    <a:pt x="0" y="24"/>
                    <a:pt x="4" y="42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22" y="136"/>
                    <a:pt x="27" y="140"/>
                    <a:pt x="32" y="139"/>
                  </a:cubicBezTo>
                  <a:cubicBezTo>
                    <a:pt x="38" y="138"/>
                    <a:pt x="45" y="137"/>
                    <a:pt x="52" y="136"/>
                  </a:cubicBezTo>
                  <a:cubicBezTo>
                    <a:pt x="59" y="135"/>
                    <a:pt x="65" y="133"/>
                    <a:pt x="72" y="131"/>
                  </a:cubicBezTo>
                  <a:cubicBezTo>
                    <a:pt x="77" y="130"/>
                    <a:pt x="80" y="125"/>
                    <a:pt x="79" y="12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58" y="13"/>
                    <a:pt x="42" y="0"/>
                    <a:pt x="26" y="4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7481888" y="1154113"/>
              <a:ext cx="107950" cy="103188"/>
            </a:xfrm>
            <a:custGeom>
              <a:avLst/>
              <a:gdLst>
                <a:gd name="T0" fmla="*/ 25 w 26"/>
                <a:gd name="T1" fmla="*/ 11 h 25"/>
                <a:gd name="T2" fmla="*/ 15 w 26"/>
                <a:gd name="T3" fmla="*/ 24 h 25"/>
                <a:gd name="T4" fmla="*/ 1 w 26"/>
                <a:gd name="T5" fmla="*/ 14 h 25"/>
                <a:gd name="T6" fmla="*/ 11 w 26"/>
                <a:gd name="T7" fmla="*/ 1 h 25"/>
                <a:gd name="T8" fmla="*/ 25 w 26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5" y="11"/>
                  </a:moveTo>
                  <a:cubicBezTo>
                    <a:pt x="26" y="17"/>
                    <a:pt x="21" y="23"/>
                    <a:pt x="15" y="24"/>
                  </a:cubicBezTo>
                  <a:cubicBezTo>
                    <a:pt x="8" y="25"/>
                    <a:pt x="2" y="21"/>
                    <a:pt x="1" y="14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7" y="0"/>
                    <a:pt x="24" y="4"/>
                    <a:pt x="25" y="11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7378701" y="406400"/>
              <a:ext cx="227013" cy="874713"/>
            </a:xfrm>
            <a:custGeom>
              <a:avLst/>
              <a:gdLst>
                <a:gd name="T0" fmla="*/ 49 w 55"/>
                <a:gd name="T1" fmla="*/ 211 h 212"/>
                <a:gd name="T2" fmla="*/ 49 w 55"/>
                <a:gd name="T3" fmla="*/ 211 h 212"/>
                <a:gd name="T4" fmla="*/ 40 w 55"/>
                <a:gd name="T5" fmla="*/ 205 h 212"/>
                <a:gd name="T6" fmla="*/ 1 w 55"/>
                <a:gd name="T7" fmla="*/ 9 h 212"/>
                <a:gd name="T8" fmla="*/ 7 w 55"/>
                <a:gd name="T9" fmla="*/ 1 h 212"/>
                <a:gd name="T10" fmla="*/ 7 w 55"/>
                <a:gd name="T11" fmla="*/ 1 h 212"/>
                <a:gd name="T12" fmla="*/ 16 w 55"/>
                <a:gd name="T13" fmla="*/ 6 h 212"/>
                <a:gd name="T14" fmla="*/ 54 w 55"/>
                <a:gd name="T15" fmla="*/ 202 h 212"/>
                <a:gd name="T16" fmla="*/ 49 w 55"/>
                <a:gd name="T17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12">
                  <a:moveTo>
                    <a:pt x="49" y="211"/>
                  </a:moveTo>
                  <a:cubicBezTo>
                    <a:pt x="49" y="211"/>
                    <a:pt x="49" y="211"/>
                    <a:pt x="49" y="211"/>
                  </a:cubicBezTo>
                  <a:cubicBezTo>
                    <a:pt x="45" y="212"/>
                    <a:pt x="41" y="209"/>
                    <a:pt x="40" y="20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1" y="0"/>
                    <a:pt x="15" y="2"/>
                    <a:pt x="16" y="6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6"/>
                    <a:pt x="53" y="210"/>
                    <a:pt x="49" y="211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7251701" y="341313"/>
              <a:ext cx="193675" cy="193675"/>
            </a:xfrm>
            <a:custGeom>
              <a:avLst/>
              <a:gdLst>
                <a:gd name="T0" fmla="*/ 46 w 47"/>
                <a:gd name="T1" fmla="*/ 20 h 47"/>
                <a:gd name="T2" fmla="*/ 27 w 47"/>
                <a:gd name="T3" fmla="*/ 45 h 47"/>
                <a:gd name="T4" fmla="*/ 2 w 47"/>
                <a:gd name="T5" fmla="*/ 27 h 47"/>
                <a:gd name="T6" fmla="*/ 20 w 47"/>
                <a:gd name="T7" fmla="*/ 1 h 47"/>
                <a:gd name="T8" fmla="*/ 46 w 47"/>
                <a:gd name="T9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46" y="20"/>
                  </a:moveTo>
                  <a:cubicBezTo>
                    <a:pt x="47" y="32"/>
                    <a:pt x="39" y="43"/>
                    <a:pt x="27" y="45"/>
                  </a:cubicBezTo>
                  <a:cubicBezTo>
                    <a:pt x="15" y="47"/>
                    <a:pt x="4" y="39"/>
                    <a:pt x="2" y="27"/>
                  </a:cubicBezTo>
                  <a:cubicBezTo>
                    <a:pt x="0" y="14"/>
                    <a:pt x="8" y="3"/>
                    <a:pt x="20" y="1"/>
                  </a:cubicBezTo>
                  <a:cubicBezTo>
                    <a:pt x="32" y="0"/>
                    <a:pt x="44" y="8"/>
                    <a:pt x="46" y="2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7019926" y="171450"/>
              <a:ext cx="400050" cy="701675"/>
            </a:xfrm>
            <a:custGeom>
              <a:avLst/>
              <a:gdLst>
                <a:gd name="T0" fmla="*/ 32 w 97"/>
                <a:gd name="T1" fmla="*/ 4 h 170"/>
                <a:gd name="T2" fmla="*/ 4 w 97"/>
                <a:gd name="T3" fmla="*/ 50 h 170"/>
                <a:gd name="T4" fmla="*/ 25 w 97"/>
                <a:gd name="T5" fmla="*/ 160 h 170"/>
                <a:gd name="T6" fmla="*/ 38 w 97"/>
                <a:gd name="T7" fmla="*/ 169 h 170"/>
                <a:gd name="T8" fmla="*/ 63 w 97"/>
                <a:gd name="T9" fmla="*/ 165 h 170"/>
                <a:gd name="T10" fmla="*/ 87 w 97"/>
                <a:gd name="T11" fmla="*/ 160 h 170"/>
                <a:gd name="T12" fmla="*/ 95 w 97"/>
                <a:gd name="T13" fmla="*/ 146 h 170"/>
                <a:gd name="T14" fmla="*/ 74 w 97"/>
                <a:gd name="T15" fmla="*/ 37 h 170"/>
                <a:gd name="T16" fmla="*/ 32 w 97"/>
                <a:gd name="T17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0">
                  <a:moveTo>
                    <a:pt x="32" y="4"/>
                  </a:moveTo>
                  <a:cubicBezTo>
                    <a:pt x="12" y="8"/>
                    <a:pt x="0" y="28"/>
                    <a:pt x="4" y="5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6" y="166"/>
                    <a:pt x="32" y="170"/>
                    <a:pt x="38" y="169"/>
                  </a:cubicBezTo>
                  <a:cubicBezTo>
                    <a:pt x="46" y="168"/>
                    <a:pt x="54" y="167"/>
                    <a:pt x="63" y="165"/>
                  </a:cubicBezTo>
                  <a:cubicBezTo>
                    <a:pt x="71" y="164"/>
                    <a:pt x="79" y="162"/>
                    <a:pt x="87" y="160"/>
                  </a:cubicBezTo>
                  <a:cubicBezTo>
                    <a:pt x="93" y="158"/>
                    <a:pt x="97" y="152"/>
                    <a:pt x="95" y="146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0" y="15"/>
                    <a:pt x="51" y="0"/>
                    <a:pt x="32" y="4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7019926" y="171450"/>
              <a:ext cx="309563" cy="227013"/>
            </a:xfrm>
            <a:custGeom>
              <a:avLst/>
              <a:gdLst>
                <a:gd name="T0" fmla="*/ 32 w 75"/>
                <a:gd name="T1" fmla="*/ 4 h 55"/>
                <a:gd name="T2" fmla="*/ 4 w 75"/>
                <a:gd name="T3" fmla="*/ 50 h 55"/>
                <a:gd name="T4" fmla="*/ 5 w 75"/>
                <a:gd name="T5" fmla="*/ 55 h 55"/>
                <a:gd name="T6" fmla="*/ 40 w 75"/>
                <a:gd name="T7" fmla="*/ 50 h 55"/>
                <a:gd name="T8" fmla="*/ 75 w 75"/>
                <a:gd name="T9" fmla="*/ 42 h 55"/>
                <a:gd name="T10" fmla="*/ 74 w 75"/>
                <a:gd name="T11" fmla="*/ 37 h 55"/>
                <a:gd name="T12" fmla="*/ 32 w 75"/>
                <a:gd name="T13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5">
                  <a:moveTo>
                    <a:pt x="32" y="4"/>
                  </a:moveTo>
                  <a:cubicBezTo>
                    <a:pt x="12" y="8"/>
                    <a:pt x="0" y="28"/>
                    <a:pt x="4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6" y="54"/>
                    <a:pt x="28" y="52"/>
                    <a:pt x="40" y="50"/>
                  </a:cubicBezTo>
                  <a:cubicBezTo>
                    <a:pt x="53" y="48"/>
                    <a:pt x="64" y="45"/>
                    <a:pt x="75" y="42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0" y="15"/>
                    <a:pt x="51" y="0"/>
                    <a:pt x="32" y="4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7696201" y="3162300"/>
              <a:ext cx="57150" cy="95250"/>
            </a:xfrm>
            <a:custGeom>
              <a:avLst/>
              <a:gdLst>
                <a:gd name="T0" fmla="*/ 0 w 14"/>
                <a:gd name="T1" fmla="*/ 5 h 23"/>
                <a:gd name="T2" fmla="*/ 6 w 14"/>
                <a:gd name="T3" fmla="*/ 19 h 23"/>
                <a:gd name="T4" fmla="*/ 13 w 14"/>
                <a:gd name="T5" fmla="*/ 17 h 23"/>
                <a:gd name="T6" fmla="*/ 14 w 14"/>
                <a:gd name="T7" fmla="*/ 0 h 23"/>
                <a:gd name="T8" fmla="*/ 0 w 14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3">
                  <a:moveTo>
                    <a:pt x="0" y="5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8" y="23"/>
                    <a:pt x="13" y="22"/>
                    <a:pt x="13" y="1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2"/>
                    <a:pt x="5" y="4"/>
                    <a:pt x="0" y="5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7412038" y="209550"/>
              <a:ext cx="704850" cy="3019425"/>
            </a:xfrm>
            <a:custGeom>
              <a:avLst/>
              <a:gdLst>
                <a:gd name="T0" fmla="*/ 171 w 171"/>
                <a:gd name="T1" fmla="*/ 109 h 732"/>
                <a:gd name="T2" fmla="*/ 51 w 171"/>
                <a:gd name="T3" fmla="*/ 707 h 732"/>
                <a:gd name="T4" fmla="*/ 22 w 171"/>
                <a:gd name="T5" fmla="*/ 730 h 732"/>
                <a:gd name="T6" fmla="*/ 22 w 171"/>
                <a:gd name="T7" fmla="*/ 730 h 732"/>
                <a:gd name="T8" fmla="*/ 3 w 171"/>
                <a:gd name="T9" fmla="*/ 698 h 732"/>
                <a:gd name="T10" fmla="*/ 122 w 171"/>
                <a:gd name="T11" fmla="*/ 99 h 732"/>
                <a:gd name="T12" fmla="*/ 163 w 171"/>
                <a:gd name="T13" fmla="*/ 4 h 732"/>
                <a:gd name="T14" fmla="*/ 170 w 171"/>
                <a:gd name="T15" fmla="*/ 5 h 732"/>
                <a:gd name="T16" fmla="*/ 171 w 171"/>
                <a:gd name="T17" fmla="*/ 10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732">
                  <a:moveTo>
                    <a:pt x="171" y="109"/>
                  </a:moveTo>
                  <a:cubicBezTo>
                    <a:pt x="51" y="707"/>
                    <a:pt x="51" y="707"/>
                    <a:pt x="51" y="707"/>
                  </a:cubicBezTo>
                  <a:cubicBezTo>
                    <a:pt x="48" y="722"/>
                    <a:pt x="35" y="732"/>
                    <a:pt x="22" y="730"/>
                  </a:cubicBezTo>
                  <a:cubicBezTo>
                    <a:pt x="22" y="730"/>
                    <a:pt x="22" y="730"/>
                    <a:pt x="22" y="730"/>
                  </a:cubicBezTo>
                  <a:cubicBezTo>
                    <a:pt x="8" y="727"/>
                    <a:pt x="0" y="713"/>
                    <a:pt x="3" y="698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4" y="0"/>
                    <a:pt x="170" y="1"/>
                    <a:pt x="170" y="5"/>
                  </a:cubicBezTo>
                  <a:lnTo>
                    <a:pt x="171" y="109"/>
                  </a:lnTo>
                  <a:close/>
                </a:path>
              </a:pathLst>
            </a:custGeom>
            <a:solidFill>
              <a:srgbClr val="AB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0"/>
            <p:cNvSpPr/>
            <p:nvPr/>
          </p:nvSpPr>
          <p:spPr bwMode="auto">
            <a:xfrm>
              <a:off x="7412038" y="650875"/>
              <a:ext cx="696913" cy="2578100"/>
            </a:xfrm>
            <a:custGeom>
              <a:avLst/>
              <a:gdLst>
                <a:gd name="T0" fmla="*/ 121 w 169"/>
                <a:gd name="T1" fmla="*/ 0 h 625"/>
                <a:gd name="T2" fmla="*/ 3 w 169"/>
                <a:gd name="T3" fmla="*/ 591 h 625"/>
                <a:gd name="T4" fmla="*/ 22 w 169"/>
                <a:gd name="T5" fmla="*/ 623 h 625"/>
                <a:gd name="T6" fmla="*/ 51 w 169"/>
                <a:gd name="T7" fmla="*/ 600 h 625"/>
                <a:gd name="T8" fmla="*/ 169 w 169"/>
                <a:gd name="T9" fmla="*/ 9 h 625"/>
                <a:gd name="T10" fmla="*/ 121 w 169"/>
                <a:gd name="T11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625">
                  <a:moveTo>
                    <a:pt x="121" y="0"/>
                  </a:moveTo>
                  <a:cubicBezTo>
                    <a:pt x="3" y="591"/>
                    <a:pt x="3" y="591"/>
                    <a:pt x="3" y="591"/>
                  </a:cubicBezTo>
                  <a:cubicBezTo>
                    <a:pt x="0" y="606"/>
                    <a:pt x="8" y="620"/>
                    <a:pt x="22" y="623"/>
                  </a:cubicBezTo>
                  <a:cubicBezTo>
                    <a:pt x="35" y="625"/>
                    <a:pt x="48" y="615"/>
                    <a:pt x="51" y="600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52" y="10"/>
                    <a:pt x="136" y="7"/>
                    <a:pt x="121" y="0"/>
                  </a:cubicBezTo>
                  <a:close/>
                </a:path>
              </a:pathLst>
            </a:custGeom>
            <a:solidFill>
              <a:srgbClr val="629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1"/>
            <p:cNvSpPr/>
            <p:nvPr/>
          </p:nvSpPr>
          <p:spPr bwMode="auto">
            <a:xfrm>
              <a:off x="7461251" y="2325688"/>
              <a:ext cx="330200" cy="573088"/>
            </a:xfrm>
            <a:custGeom>
              <a:avLst/>
              <a:gdLst>
                <a:gd name="T0" fmla="*/ 26 w 80"/>
                <a:gd name="T1" fmla="*/ 136 h 139"/>
                <a:gd name="T2" fmla="*/ 62 w 80"/>
                <a:gd name="T3" fmla="*/ 110 h 139"/>
                <a:gd name="T4" fmla="*/ 79 w 80"/>
                <a:gd name="T5" fmla="*/ 20 h 139"/>
                <a:gd name="T6" fmla="*/ 73 w 80"/>
                <a:gd name="T7" fmla="*/ 9 h 139"/>
                <a:gd name="T8" fmla="*/ 53 w 80"/>
                <a:gd name="T9" fmla="*/ 4 h 139"/>
                <a:gd name="T10" fmla="*/ 32 w 80"/>
                <a:gd name="T11" fmla="*/ 1 h 139"/>
                <a:gd name="T12" fmla="*/ 22 w 80"/>
                <a:gd name="T13" fmla="*/ 8 h 139"/>
                <a:gd name="T14" fmla="*/ 4 w 80"/>
                <a:gd name="T15" fmla="*/ 98 h 139"/>
                <a:gd name="T16" fmla="*/ 26 w 80"/>
                <a:gd name="T17" fmla="*/ 13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39">
                  <a:moveTo>
                    <a:pt x="26" y="136"/>
                  </a:moveTo>
                  <a:cubicBezTo>
                    <a:pt x="42" y="139"/>
                    <a:pt x="58" y="127"/>
                    <a:pt x="62" y="11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5"/>
                    <a:pt x="77" y="10"/>
                    <a:pt x="73" y="9"/>
                  </a:cubicBezTo>
                  <a:cubicBezTo>
                    <a:pt x="66" y="7"/>
                    <a:pt x="59" y="5"/>
                    <a:pt x="53" y="4"/>
                  </a:cubicBezTo>
                  <a:cubicBezTo>
                    <a:pt x="46" y="3"/>
                    <a:pt x="39" y="2"/>
                    <a:pt x="32" y="1"/>
                  </a:cubicBezTo>
                  <a:cubicBezTo>
                    <a:pt x="27" y="0"/>
                    <a:pt x="23" y="3"/>
                    <a:pt x="22" y="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0" y="116"/>
                    <a:pt x="10" y="133"/>
                    <a:pt x="26" y="136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2"/>
            <p:cNvSpPr/>
            <p:nvPr/>
          </p:nvSpPr>
          <p:spPr bwMode="auto">
            <a:xfrm>
              <a:off x="7466013" y="2132013"/>
              <a:ext cx="106363" cy="106363"/>
            </a:xfrm>
            <a:custGeom>
              <a:avLst/>
              <a:gdLst>
                <a:gd name="T0" fmla="*/ 2 w 26"/>
                <a:gd name="T1" fmla="*/ 10 h 26"/>
                <a:gd name="T2" fmla="*/ 16 w 26"/>
                <a:gd name="T3" fmla="*/ 2 h 26"/>
                <a:gd name="T4" fmla="*/ 25 w 26"/>
                <a:gd name="T5" fmla="*/ 16 h 26"/>
                <a:gd name="T6" fmla="*/ 10 w 26"/>
                <a:gd name="T7" fmla="*/ 25 h 26"/>
                <a:gd name="T8" fmla="*/ 2 w 26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" y="10"/>
                  </a:moveTo>
                  <a:cubicBezTo>
                    <a:pt x="3" y="4"/>
                    <a:pt x="10" y="0"/>
                    <a:pt x="16" y="2"/>
                  </a:cubicBezTo>
                  <a:cubicBezTo>
                    <a:pt x="22" y="3"/>
                    <a:pt x="26" y="9"/>
                    <a:pt x="25" y="16"/>
                  </a:cubicBezTo>
                  <a:cubicBezTo>
                    <a:pt x="23" y="22"/>
                    <a:pt x="17" y="26"/>
                    <a:pt x="10" y="25"/>
                  </a:cubicBezTo>
                  <a:cubicBezTo>
                    <a:pt x="4" y="23"/>
                    <a:pt x="0" y="17"/>
                    <a:pt x="2" y="1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3"/>
            <p:cNvSpPr/>
            <p:nvPr/>
          </p:nvSpPr>
          <p:spPr bwMode="auto">
            <a:xfrm>
              <a:off x="7308851" y="2098675"/>
              <a:ext cx="222250" cy="874713"/>
            </a:xfrm>
            <a:custGeom>
              <a:avLst/>
              <a:gdLst>
                <a:gd name="T0" fmla="*/ 48 w 54"/>
                <a:gd name="T1" fmla="*/ 1 h 212"/>
                <a:gd name="T2" fmla="*/ 48 w 54"/>
                <a:gd name="T3" fmla="*/ 1 h 212"/>
                <a:gd name="T4" fmla="*/ 53 w 54"/>
                <a:gd name="T5" fmla="*/ 9 h 212"/>
                <a:gd name="T6" fmla="*/ 16 w 54"/>
                <a:gd name="T7" fmla="*/ 206 h 212"/>
                <a:gd name="T8" fmla="*/ 7 w 54"/>
                <a:gd name="T9" fmla="*/ 212 h 212"/>
                <a:gd name="T10" fmla="*/ 7 w 54"/>
                <a:gd name="T11" fmla="*/ 212 h 212"/>
                <a:gd name="T12" fmla="*/ 1 w 54"/>
                <a:gd name="T13" fmla="*/ 203 h 212"/>
                <a:gd name="T14" fmla="*/ 39 w 54"/>
                <a:gd name="T15" fmla="*/ 7 h 212"/>
                <a:gd name="T16" fmla="*/ 48 w 54"/>
                <a:gd name="T17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12">
                  <a:moveTo>
                    <a:pt x="48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52" y="2"/>
                    <a:pt x="54" y="6"/>
                    <a:pt x="53" y="9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5" y="210"/>
                    <a:pt x="11" y="212"/>
                    <a:pt x="7" y="212"/>
                  </a:cubicBezTo>
                  <a:cubicBezTo>
                    <a:pt x="7" y="212"/>
                    <a:pt x="7" y="212"/>
                    <a:pt x="7" y="212"/>
                  </a:cubicBezTo>
                  <a:cubicBezTo>
                    <a:pt x="3" y="211"/>
                    <a:pt x="0" y="207"/>
                    <a:pt x="1" y="203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0" y="3"/>
                    <a:pt x="44" y="0"/>
                    <a:pt x="48" y="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4"/>
            <p:cNvSpPr/>
            <p:nvPr/>
          </p:nvSpPr>
          <p:spPr bwMode="auto">
            <a:xfrm>
              <a:off x="7300913" y="2870200"/>
              <a:ext cx="201613" cy="198438"/>
            </a:xfrm>
            <a:custGeom>
              <a:avLst/>
              <a:gdLst>
                <a:gd name="T0" fmla="*/ 3 w 49"/>
                <a:gd name="T1" fmla="*/ 19 h 48"/>
                <a:gd name="T2" fmla="*/ 30 w 49"/>
                <a:gd name="T3" fmla="*/ 2 h 48"/>
                <a:gd name="T4" fmla="*/ 46 w 49"/>
                <a:gd name="T5" fmla="*/ 29 h 48"/>
                <a:gd name="T6" fmla="*/ 20 w 49"/>
                <a:gd name="T7" fmla="*/ 45 h 48"/>
                <a:gd name="T8" fmla="*/ 3 w 49"/>
                <a:gd name="T9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8">
                  <a:moveTo>
                    <a:pt x="3" y="19"/>
                  </a:moveTo>
                  <a:cubicBezTo>
                    <a:pt x="6" y="7"/>
                    <a:pt x="18" y="0"/>
                    <a:pt x="30" y="2"/>
                  </a:cubicBezTo>
                  <a:cubicBezTo>
                    <a:pt x="42" y="5"/>
                    <a:pt x="49" y="17"/>
                    <a:pt x="46" y="29"/>
                  </a:cubicBezTo>
                  <a:cubicBezTo>
                    <a:pt x="43" y="41"/>
                    <a:pt x="31" y="48"/>
                    <a:pt x="20" y="45"/>
                  </a:cubicBezTo>
                  <a:cubicBezTo>
                    <a:pt x="8" y="42"/>
                    <a:pt x="0" y="31"/>
                    <a:pt x="3" y="19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5"/>
            <p:cNvSpPr/>
            <p:nvPr/>
          </p:nvSpPr>
          <p:spPr bwMode="auto">
            <a:xfrm>
              <a:off x="7362826" y="2589213"/>
              <a:ext cx="403225" cy="701675"/>
            </a:xfrm>
            <a:custGeom>
              <a:avLst/>
              <a:gdLst>
                <a:gd name="T0" fmla="*/ 31 w 98"/>
                <a:gd name="T1" fmla="*/ 166 h 170"/>
                <a:gd name="T2" fmla="*/ 75 w 98"/>
                <a:gd name="T3" fmla="*/ 133 h 170"/>
                <a:gd name="T4" fmla="*/ 96 w 98"/>
                <a:gd name="T5" fmla="*/ 24 h 170"/>
                <a:gd name="T6" fmla="*/ 88 w 98"/>
                <a:gd name="T7" fmla="*/ 10 h 170"/>
                <a:gd name="T8" fmla="*/ 64 w 98"/>
                <a:gd name="T9" fmla="*/ 5 h 170"/>
                <a:gd name="T10" fmla="*/ 39 w 98"/>
                <a:gd name="T11" fmla="*/ 1 h 170"/>
                <a:gd name="T12" fmla="*/ 26 w 98"/>
                <a:gd name="T13" fmla="*/ 10 h 170"/>
                <a:gd name="T14" fmla="*/ 4 w 98"/>
                <a:gd name="T15" fmla="*/ 119 h 170"/>
                <a:gd name="T16" fmla="*/ 31 w 98"/>
                <a:gd name="T17" fmla="*/ 16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70">
                  <a:moveTo>
                    <a:pt x="31" y="166"/>
                  </a:moveTo>
                  <a:cubicBezTo>
                    <a:pt x="51" y="170"/>
                    <a:pt x="70" y="155"/>
                    <a:pt x="75" y="13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8" y="18"/>
                    <a:pt x="94" y="12"/>
                    <a:pt x="88" y="10"/>
                  </a:cubicBezTo>
                  <a:cubicBezTo>
                    <a:pt x="80" y="8"/>
                    <a:pt x="72" y="6"/>
                    <a:pt x="64" y="5"/>
                  </a:cubicBezTo>
                  <a:cubicBezTo>
                    <a:pt x="55" y="3"/>
                    <a:pt x="47" y="2"/>
                    <a:pt x="39" y="1"/>
                  </a:cubicBezTo>
                  <a:cubicBezTo>
                    <a:pt x="33" y="0"/>
                    <a:pt x="27" y="4"/>
                    <a:pt x="26" y="1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41"/>
                    <a:pt x="12" y="162"/>
                    <a:pt x="31" y="166"/>
                  </a:cubicBez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7362826" y="3059113"/>
              <a:ext cx="312738" cy="231775"/>
            </a:xfrm>
            <a:custGeom>
              <a:avLst/>
              <a:gdLst>
                <a:gd name="T0" fmla="*/ 31 w 76"/>
                <a:gd name="T1" fmla="*/ 52 h 56"/>
                <a:gd name="T2" fmla="*/ 75 w 76"/>
                <a:gd name="T3" fmla="*/ 19 h 56"/>
                <a:gd name="T4" fmla="*/ 76 w 76"/>
                <a:gd name="T5" fmla="*/ 14 h 56"/>
                <a:gd name="T6" fmla="*/ 41 w 76"/>
                <a:gd name="T7" fmla="*/ 6 h 56"/>
                <a:gd name="T8" fmla="*/ 5 w 76"/>
                <a:gd name="T9" fmla="*/ 0 h 56"/>
                <a:gd name="T10" fmla="*/ 4 w 76"/>
                <a:gd name="T11" fmla="*/ 5 h 56"/>
                <a:gd name="T12" fmla="*/ 31 w 76"/>
                <a:gd name="T1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6">
                  <a:moveTo>
                    <a:pt x="31" y="52"/>
                  </a:moveTo>
                  <a:cubicBezTo>
                    <a:pt x="51" y="56"/>
                    <a:pt x="70" y="41"/>
                    <a:pt x="75" y="1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65" y="11"/>
                    <a:pt x="53" y="8"/>
                    <a:pt x="41" y="6"/>
                  </a:cubicBezTo>
                  <a:cubicBezTo>
                    <a:pt x="28" y="3"/>
                    <a:pt x="17" y="2"/>
                    <a:pt x="5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27"/>
                    <a:pt x="12" y="48"/>
                    <a:pt x="31" y="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7815263" y="617538"/>
              <a:ext cx="301625" cy="590550"/>
            </a:xfrm>
            <a:custGeom>
              <a:avLst/>
              <a:gdLst>
                <a:gd name="T0" fmla="*/ 24 w 73"/>
                <a:gd name="T1" fmla="*/ 0 h 143"/>
                <a:gd name="T2" fmla="*/ 73 w 73"/>
                <a:gd name="T3" fmla="*/ 10 h 143"/>
                <a:gd name="T4" fmla="*/ 48 w 73"/>
                <a:gd name="T5" fmla="*/ 133 h 143"/>
                <a:gd name="T6" fmla="*/ 0 w 73"/>
                <a:gd name="T7" fmla="*/ 124 h 143"/>
                <a:gd name="T8" fmla="*/ 24 w 73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43">
                  <a:moveTo>
                    <a:pt x="24" y="0"/>
                  </a:moveTo>
                  <a:cubicBezTo>
                    <a:pt x="24" y="0"/>
                    <a:pt x="41" y="12"/>
                    <a:pt x="73" y="10"/>
                  </a:cubicBezTo>
                  <a:cubicBezTo>
                    <a:pt x="73" y="10"/>
                    <a:pt x="65" y="82"/>
                    <a:pt x="48" y="133"/>
                  </a:cubicBezTo>
                  <a:cubicBezTo>
                    <a:pt x="48" y="133"/>
                    <a:pt x="24" y="143"/>
                    <a:pt x="0" y="124"/>
                  </a:cubicBezTo>
                  <a:cubicBezTo>
                    <a:pt x="0" y="124"/>
                    <a:pt x="9" y="41"/>
                    <a:pt x="24" y="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8039101" y="209550"/>
              <a:ext cx="73025" cy="134938"/>
            </a:xfrm>
            <a:custGeom>
              <a:avLst/>
              <a:gdLst>
                <a:gd name="T0" fmla="*/ 11 w 18"/>
                <a:gd name="T1" fmla="*/ 4 h 33"/>
                <a:gd name="T2" fmla="*/ 0 w 18"/>
                <a:gd name="T3" fmla="*/ 28 h 33"/>
                <a:gd name="T4" fmla="*/ 18 w 18"/>
                <a:gd name="T5" fmla="*/ 33 h 33"/>
                <a:gd name="T6" fmla="*/ 18 w 18"/>
                <a:gd name="T7" fmla="*/ 5 h 33"/>
                <a:gd name="T8" fmla="*/ 11 w 18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1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6" y="30"/>
                    <a:pt x="12" y="32"/>
                    <a:pt x="18" y="3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1"/>
                    <a:pt x="12" y="0"/>
                    <a:pt x="11" y="4"/>
                  </a:cubicBez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6505576" y="323850"/>
              <a:ext cx="1289050" cy="2847975"/>
            </a:xfrm>
            <a:custGeom>
              <a:avLst/>
              <a:gdLst>
                <a:gd name="T0" fmla="*/ 67 w 313"/>
                <a:gd name="T1" fmla="*/ 89 h 690"/>
                <a:gd name="T2" fmla="*/ 307 w 313"/>
                <a:gd name="T3" fmla="*/ 650 h 690"/>
                <a:gd name="T4" fmla="*/ 295 w 313"/>
                <a:gd name="T5" fmla="*/ 685 h 690"/>
                <a:gd name="T6" fmla="*/ 295 w 313"/>
                <a:gd name="T7" fmla="*/ 685 h 690"/>
                <a:gd name="T8" fmla="*/ 261 w 313"/>
                <a:gd name="T9" fmla="*/ 669 h 690"/>
                <a:gd name="T10" fmla="*/ 22 w 313"/>
                <a:gd name="T11" fmla="*/ 108 h 690"/>
                <a:gd name="T12" fmla="*/ 1 w 313"/>
                <a:gd name="T13" fmla="*/ 7 h 690"/>
                <a:gd name="T14" fmla="*/ 8 w 313"/>
                <a:gd name="T15" fmla="*/ 4 h 690"/>
                <a:gd name="T16" fmla="*/ 67 w 313"/>
                <a:gd name="T17" fmla="*/ 89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690">
                  <a:moveTo>
                    <a:pt x="67" y="89"/>
                  </a:moveTo>
                  <a:cubicBezTo>
                    <a:pt x="307" y="650"/>
                    <a:pt x="307" y="650"/>
                    <a:pt x="307" y="650"/>
                  </a:cubicBezTo>
                  <a:cubicBezTo>
                    <a:pt x="313" y="664"/>
                    <a:pt x="307" y="680"/>
                    <a:pt x="295" y="685"/>
                  </a:cubicBezTo>
                  <a:cubicBezTo>
                    <a:pt x="295" y="685"/>
                    <a:pt x="295" y="685"/>
                    <a:pt x="295" y="685"/>
                  </a:cubicBezTo>
                  <a:cubicBezTo>
                    <a:pt x="283" y="690"/>
                    <a:pt x="267" y="683"/>
                    <a:pt x="261" y="66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2"/>
                    <a:pt x="6" y="0"/>
                    <a:pt x="8" y="4"/>
                  </a:cubicBezTo>
                  <a:lnTo>
                    <a:pt x="67" y="89"/>
                  </a:ln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60"/>
            <p:cNvSpPr/>
            <p:nvPr/>
          </p:nvSpPr>
          <p:spPr bwMode="auto">
            <a:xfrm>
              <a:off x="6596063" y="695325"/>
              <a:ext cx="1198563" cy="2476500"/>
            </a:xfrm>
            <a:custGeom>
              <a:avLst/>
              <a:gdLst>
                <a:gd name="T0" fmla="*/ 0 w 291"/>
                <a:gd name="T1" fmla="*/ 18 h 600"/>
                <a:gd name="T2" fmla="*/ 0 w 291"/>
                <a:gd name="T3" fmla="*/ 18 h 600"/>
                <a:gd name="T4" fmla="*/ 239 w 291"/>
                <a:gd name="T5" fmla="*/ 579 h 600"/>
                <a:gd name="T6" fmla="*/ 273 w 291"/>
                <a:gd name="T7" fmla="*/ 595 h 600"/>
                <a:gd name="T8" fmla="*/ 285 w 291"/>
                <a:gd name="T9" fmla="*/ 560 h 600"/>
                <a:gd name="T10" fmla="*/ 46 w 291"/>
                <a:gd name="T11" fmla="*/ 0 h 600"/>
                <a:gd name="T12" fmla="*/ 13 w 291"/>
                <a:gd name="T13" fmla="*/ 1 h 600"/>
                <a:gd name="T14" fmla="*/ 0 w 291"/>
                <a:gd name="T15" fmla="*/ 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600"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39" y="579"/>
                    <a:pt x="239" y="579"/>
                    <a:pt x="239" y="579"/>
                  </a:cubicBezTo>
                  <a:cubicBezTo>
                    <a:pt x="245" y="593"/>
                    <a:pt x="261" y="600"/>
                    <a:pt x="273" y="595"/>
                  </a:cubicBezTo>
                  <a:cubicBezTo>
                    <a:pt x="285" y="590"/>
                    <a:pt x="291" y="574"/>
                    <a:pt x="285" y="56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5"/>
                    <a:pt x="23" y="5"/>
                    <a:pt x="13" y="1"/>
                  </a:cubicBezTo>
                  <a:cubicBezTo>
                    <a:pt x="10" y="7"/>
                    <a:pt x="6" y="13"/>
                    <a:pt x="0" y="18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1"/>
            <p:cNvSpPr/>
            <p:nvPr/>
          </p:nvSpPr>
          <p:spPr bwMode="auto">
            <a:xfrm>
              <a:off x="6632576" y="700088"/>
              <a:ext cx="1125538" cy="2459038"/>
            </a:xfrm>
            <a:custGeom>
              <a:avLst/>
              <a:gdLst>
                <a:gd name="T0" fmla="*/ 264 w 273"/>
                <a:gd name="T1" fmla="*/ 594 h 596"/>
                <a:gd name="T2" fmla="*/ 273 w 273"/>
                <a:gd name="T3" fmla="*/ 587 h 596"/>
                <a:gd name="T4" fmla="*/ 23 w 273"/>
                <a:gd name="T5" fmla="*/ 3 h 596"/>
                <a:gd name="T6" fmla="*/ 4 w 273"/>
                <a:gd name="T7" fmla="*/ 0 h 596"/>
                <a:gd name="T8" fmla="*/ 0 w 273"/>
                <a:gd name="T9" fmla="*/ 7 h 596"/>
                <a:gd name="T10" fmla="*/ 251 w 273"/>
                <a:gd name="T11" fmla="*/ 596 h 596"/>
                <a:gd name="T12" fmla="*/ 264 w 273"/>
                <a:gd name="T13" fmla="*/ 59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596">
                  <a:moveTo>
                    <a:pt x="264" y="594"/>
                  </a:moveTo>
                  <a:cubicBezTo>
                    <a:pt x="268" y="593"/>
                    <a:pt x="271" y="590"/>
                    <a:pt x="273" y="5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7" y="3"/>
                    <a:pt x="10" y="2"/>
                    <a:pt x="4" y="0"/>
                  </a:cubicBezTo>
                  <a:cubicBezTo>
                    <a:pt x="3" y="2"/>
                    <a:pt x="2" y="5"/>
                    <a:pt x="0" y="7"/>
                  </a:cubicBezTo>
                  <a:cubicBezTo>
                    <a:pt x="251" y="596"/>
                    <a:pt x="251" y="596"/>
                    <a:pt x="251" y="596"/>
                  </a:cubicBezTo>
                  <a:cubicBezTo>
                    <a:pt x="256" y="596"/>
                    <a:pt x="260" y="596"/>
                    <a:pt x="264" y="59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2"/>
            <p:cNvSpPr/>
            <p:nvPr/>
          </p:nvSpPr>
          <p:spPr bwMode="auto">
            <a:xfrm>
              <a:off x="7445376" y="2687638"/>
              <a:ext cx="349250" cy="484188"/>
            </a:xfrm>
            <a:custGeom>
              <a:avLst/>
              <a:gdLst>
                <a:gd name="T0" fmla="*/ 67 w 85"/>
                <a:gd name="T1" fmla="*/ 112 h 117"/>
                <a:gd name="T2" fmla="*/ 79 w 85"/>
                <a:gd name="T3" fmla="*/ 77 h 117"/>
                <a:gd name="T4" fmla="*/ 46 w 85"/>
                <a:gd name="T5" fmla="*/ 0 h 117"/>
                <a:gd name="T6" fmla="*/ 23 w 85"/>
                <a:gd name="T7" fmla="*/ 8 h 117"/>
                <a:gd name="T8" fmla="*/ 0 w 85"/>
                <a:gd name="T9" fmla="*/ 19 h 117"/>
                <a:gd name="T10" fmla="*/ 33 w 85"/>
                <a:gd name="T11" fmla="*/ 96 h 117"/>
                <a:gd name="T12" fmla="*/ 67 w 85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7">
                  <a:moveTo>
                    <a:pt x="67" y="112"/>
                  </a:moveTo>
                  <a:cubicBezTo>
                    <a:pt x="79" y="107"/>
                    <a:pt x="85" y="91"/>
                    <a:pt x="79" y="7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8" y="2"/>
                    <a:pt x="30" y="5"/>
                    <a:pt x="23" y="8"/>
                  </a:cubicBezTo>
                  <a:cubicBezTo>
                    <a:pt x="15" y="12"/>
                    <a:pt x="8" y="15"/>
                    <a:pt x="0" y="19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39" y="110"/>
                    <a:pt x="55" y="117"/>
                    <a:pt x="67" y="112"/>
                  </a:cubicBezTo>
                  <a:close/>
                </a:path>
              </a:pathLst>
            </a:custGeom>
            <a:solidFill>
              <a:srgbClr val="629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3"/>
            <p:cNvSpPr/>
            <p:nvPr/>
          </p:nvSpPr>
          <p:spPr bwMode="auto">
            <a:xfrm>
              <a:off x="6505576" y="323850"/>
              <a:ext cx="77788" cy="133350"/>
            </a:xfrm>
            <a:custGeom>
              <a:avLst/>
              <a:gdLst>
                <a:gd name="T0" fmla="*/ 1 w 19"/>
                <a:gd name="T1" fmla="*/ 7 h 32"/>
                <a:gd name="T2" fmla="*/ 6 w 19"/>
                <a:gd name="T3" fmla="*/ 31 h 32"/>
                <a:gd name="T4" fmla="*/ 10 w 19"/>
                <a:gd name="T5" fmla="*/ 32 h 32"/>
                <a:gd name="T6" fmla="*/ 19 w 19"/>
                <a:gd name="T7" fmla="*/ 19 h 32"/>
                <a:gd name="T8" fmla="*/ 8 w 19"/>
                <a:gd name="T9" fmla="*/ 4 h 32"/>
                <a:gd name="T10" fmla="*/ 1 w 19"/>
                <a:gd name="T11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2">
                  <a:moveTo>
                    <a:pt x="1" y="7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9" y="32"/>
                    <a:pt x="10" y="32"/>
                  </a:cubicBezTo>
                  <a:cubicBezTo>
                    <a:pt x="12" y="27"/>
                    <a:pt x="15" y="23"/>
                    <a:pt x="19" y="1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0"/>
                    <a:pt x="0" y="2"/>
                    <a:pt x="1" y="7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4"/>
            <p:cNvSpPr/>
            <p:nvPr/>
          </p:nvSpPr>
          <p:spPr bwMode="auto">
            <a:xfrm>
              <a:off x="7577138" y="2994025"/>
              <a:ext cx="217488" cy="177800"/>
            </a:xfrm>
            <a:custGeom>
              <a:avLst/>
              <a:gdLst>
                <a:gd name="T0" fmla="*/ 35 w 53"/>
                <a:gd name="T1" fmla="*/ 38 h 43"/>
                <a:gd name="T2" fmla="*/ 47 w 53"/>
                <a:gd name="T3" fmla="*/ 3 h 43"/>
                <a:gd name="T4" fmla="*/ 45 w 53"/>
                <a:gd name="T5" fmla="*/ 0 h 43"/>
                <a:gd name="T6" fmla="*/ 22 w 53"/>
                <a:gd name="T7" fmla="*/ 9 h 43"/>
                <a:gd name="T8" fmla="*/ 0 w 53"/>
                <a:gd name="T9" fmla="*/ 19 h 43"/>
                <a:gd name="T10" fmla="*/ 1 w 53"/>
                <a:gd name="T11" fmla="*/ 22 h 43"/>
                <a:gd name="T12" fmla="*/ 35 w 53"/>
                <a:gd name="T13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3">
                  <a:moveTo>
                    <a:pt x="35" y="38"/>
                  </a:moveTo>
                  <a:cubicBezTo>
                    <a:pt x="47" y="33"/>
                    <a:pt x="53" y="17"/>
                    <a:pt x="47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2"/>
                    <a:pt x="30" y="5"/>
                    <a:pt x="22" y="9"/>
                  </a:cubicBezTo>
                  <a:cubicBezTo>
                    <a:pt x="14" y="12"/>
                    <a:pt x="7" y="15"/>
                    <a:pt x="0" y="1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7" y="36"/>
                    <a:pt x="23" y="43"/>
                    <a:pt x="35" y="38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5"/>
            <p:cNvSpPr/>
            <p:nvPr/>
          </p:nvSpPr>
          <p:spPr bwMode="auto">
            <a:xfrm>
              <a:off x="7523163" y="2862263"/>
              <a:ext cx="201613" cy="119063"/>
            </a:xfrm>
            <a:custGeom>
              <a:avLst/>
              <a:gdLst>
                <a:gd name="T0" fmla="*/ 27 w 49"/>
                <a:gd name="T1" fmla="*/ 20 h 29"/>
                <a:gd name="T2" fmla="*/ 49 w 49"/>
                <a:gd name="T3" fmla="*/ 10 h 29"/>
                <a:gd name="T4" fmla="*/ 45 w 49"/>
                <a:gd name="T5" fmla="*/ 0 h 29"/>
                <a:gd name="T6" fmla="*/ 22 w 49"/>
                <a:gd name="T7" fmla="*/ 10 h 29"/>
                <a:gd name="T8" fmla="*/ 0 w 49"/>
                <a:gd name="T9" fmla="*/ 20 h 29"/>
                <a:gd name="T10" fmla="*/ 4 w 49"/>
                <a:gd name="T11" fmla="*/ 29 h 29"/>
                <a:gd name="T12" fmla="*/ 27 w 49"/>
                <a:gd name="T1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7" y="20"/>
                  </a:moveTo>
                  <a:cubicBezTo>
                    <a:pt x="35" y="17"/>
                    <a:pt x="42" y="13"/>
                    <a:pt x="49" y="1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3"/>
                    <a:pt x="30" y="6"/>
                    <a:pt x="22" y="10"/>
                  </a:cubicBezTo>
                  <a:cubicBezTo>
                    <a:pt x="14" y="13"/>
                    <a:pt x="7" y="16"/>
                    <a:pt x="0" y="2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1" y="26"/>
                    <a:pt x="19" y="23"/>
                    <a:pt x="27" y="2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6"/>
            <p:cNvSpPr/>
            <p:nvPr/>
          </p:nvSpPr>
          <p:spPr bwMode="auto">
            <a:xfrm>
              <a:off x="7481888" y="2774950"/>
              <a:ext cx="206375" cy="119063"/>
            </a:xfrm>
            <a:custGeom>
              <a:avLst/>
              <a:gdLst>
                <a:gd name="T0" fmla="*/ 27 w 50"/>
                <a:gd name="T1" fmla="*/ 19 h 29"/>
                <a:gd name="T2" fmla="*/ 50 w 50"/>
                <a:gd name="T3" fmla="*/ 9 h 29"/>
                <a:gd name="T4" fmla="*/ 46 w 50"/>
                <a:gd name="T5" fmla="*/ 0 h 29"/>
                <a:gd name="T6" fmla="*/ 23 w 50"/>
                <a:gd name="T7" fmla="*/ 9 h 29"/>
                <a:gd name="T8" fmla="*/ 0 w 50"/>
                <a:gd name="T9" fmla="*/ 19 h 29"/>
                <a:gd name="T10" fmla="*/ 5 w 50"/>
                <a:gd name="T11" fmla="*/ 29 h 29"/>
                <a:gd name="T12" fmla="*/ 27 w 50"/>
                <a:gd name="T1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9">
                  <a:moveTo>
                    <a:pt x="27" y="19"/>
                  </a:moveTo>
                  <a:cubicBezTo>
                    <a:pt x="35" y="16"/>
                    <a:pt x="43" y="12"/>
                    <a:pt x="50" y="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2"/>
                    <a:pt x="31" y="6"/>
                    <a:pt x="23" y="9"/>
                  </a:cubicBezTo>
                  <a:cubicBezTo>
                    <a:pt x="15" y="12"/>
                    <a:pt x="7" y="16"/>
                    <a:pt x="0" y="1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6"/>
                    <a:pt x="19" y="23"/>
                    <a:pt x="27" y="19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7"/>
            <p:cNvSpPr/>
            <p:nvPr/>
          </p:nvSpPr>
          <p:spPr bwMode="auto">
            <a:xfrm>
              <a:off x="7559676" y="2947988"/>
              <a:ext cx="211138" cy="136525"/>
            </a:xfrm>
            <a:custGeom>
              <a:avLst/>
              <a:gdLst>
                <a:gd name="T0" fmla="*/ 28 w 51"/>
                <a:gd name="T1" fmla="*/ 24 h 33"/>
                <a:gd name="T2" fmla="*/ 51 w 51"/>
                <a:gd name="T3" fmla="*/ 14 h 33"/>
                <a:gd name="T4" fmla="*/ 45 w 51"/>
                <a:gd name="T5" fmla="*/ 0 h 33"/>
                <a:gd name="T6" fmla="*/ 22 w 51"/>
                <a:gd name="T7" fmla="*/ 9 h 33"/>
                <a:gd name="T8" fmla="*/ 0 w 51"/>
                <a:gd name="T9" fmla="*/ 19 h 33"/>
                <a:gd name="T10" fmla="*/ 5 w 51"/>
                <a:gd name="T11" fmla="*/ 33 h 33"/>
                <a:gd name="T12" fmla="*/ 28 w 51"/>
                <a:gd name="T13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3">
                  <a:moveTo>
                    <a:pt x="28" y="24"/>
                  </a:moveTo>
                  <a:cubicBezTo>
                    <a:pt x="36" y="21"/>
                    <a:pt x="44" y="17"/>
                    <a:pt x="51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3"/>
                    <a:pt x="30" y="6"/>
                    <a:pt x="22" y="9"/>
                  </a:cubicBezTo>
                  <a:cubicBezTo>
                    <a:pt x="14" y="13"/>
                    <a:pt x="6" y="16"/>
                    <a:pt x="0" y="19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3" y="30"/>
                    <a:pt x="20" y="27"/>
                    <a:pt x="28" y="24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8"/>
            <p:cNvSpPr/>
            <p:nvPr/>
          </p:nvSpPr>
          <p:spPr bwMode="auto">
            <a:xfrm>
              <a:off x="7445376" y="2687638"/>
              <a:ext cx="204788" cy="115888"/>
            </a:xfrm>
            <a:custGeom>
              <a:avLst/>
              <a:gdLst>
                <a:gd name="T0" fmla="*/ 4 w 50"/>
                <a:gd name="T1" fmla="*/ 28 h 28"/>
                <a:gd name="T2" fmla="*/ 27 w 50"/>
                <a:gd name="T3" fmla="*/ 19 h 28"/>
                <a:gd name="T4" fmla="*/ 50 w 50"/>
                <a:gd name="T5" fmla="*/ 9 h 28"/>
                <a:gd name="T6" fmla="*/ 46 w 50"/>
                <a:gd name="T7" fmla="*/ 0 h 28"/>
                <a:gd name="T8" fmla="*/ 23 w 50"/>
                <a:gd name="T9" fmla="*/ 8 h 28"/>
                <a:gd name="T10" fmla="*/ 0 w 50"/>
                <a:gd name="T11" fmla="*/ 19 h 28"/>
                <a:gd name="T12" fmla="*/ 4 w 50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8">
                  <a:moveTo>
                    <a:pt x="4" y="28"/>
                  </a:moveTo>
                  <a:cubicBezTo>
                    <a:pt x="11" y="25"/>
                    <a:pt x="19" y="22"/>
                    <a:pt x="27" y="19"/>
                  </a:cubicBezTo>
                  <a:cubicBezTo>
                    <a:pt x="35" y="15"/>
                    <a:pt x="43" y="12"/>
                    <a:pt x="50" y="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8" y="2"/>
                    <a:pt x="30" y="5"/>
                    <a:pt x="23" y="8"/>
                  </a:cubicBezTo>
                  <a:cubicBezTo>
                    <a:pt x="15" y="12"/>
                    <a:pt x="8" y="15"/>
                    <a:pt x="0" y="19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9"/>
            <p:cNvSpPr/>
            <p:nvPr/>
          </p:nvSpPr>
          <p:spPr bwMode="auto">
            <a:xfrm>
              <a:off x="6769101" y="1404938"/>
              <a:ext cx="1636713" cy="1968500"/>
            </a:xfrm>
            <a:custGeom>
              <a:avLst/>
              <a:gdLst>
                <a:gd name="T0" fmla="*/ 198 w 397"/>
                <a:gd name="T1" fmla="*/ 88 h 477"/>
                <a:gd name="T2" fmla="*/ 0 w 397"/>
                <a:gd name="T3" fmla="*/ 0 h 477"/>
                <a:gd name="T4" fmla="*/ 29 w 397"/>
                <a:gd name="T5" fmla="*/ 398 h 477"/>
                <a:gd name="T6" fmla="*/ 198 w 397"/>
                <a:gd name="T7" fmla="*/ 477 h 477"/>
                <a:gd name="T8" fmla="*/ 367 w 397"/>
                <a:gd name="T9" fmla="*/ 398 h 477"/>
                <a:gd name="T10" fmla="*/ 397 w 397"/>
                <a:gd name="T11" fmla="*/ 0 h 477"/>
                <a:gd name="T12" fmla="*/ 198 w 397"/>
                <a:gd name="T13" fmla="*/ 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477">
                  <a:moveTo>
                    <a:pt x="198" y="88"/>
                  </a:moveTo>
                  <a:cubicBezTo>
                    <a:pt x="93" y="88"/>
                    <a:pt x="6" y="49"/>
                    <a:pt x="0" y="0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29" y="441"/>
                    <a:pt x="105" y="477"/>
                    <a:pt x="198" y="477"/>
                  </a:cubicBezTo>
                  <a:cubicBezTo>
                    <a:pt x="292" y="477"/>
                    <a:pt x="367" y="441"/>
                    <a:pt x="367" y="398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0" y="49"/>
                    <a:pt x="304" y="88"/>
                    <a:pt x="198" y="88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0"/>
            <p:cNvSpPr/>
            <p:nvPr/>
          </p:nvSpPr>
          <p:spPr bwMode="auto">
            <a:xfrm>
              <a:off x="6883401" y="2955925"/>
              <a:ext cx="1406525" cy="417513"/>
            </a:xfrm>
            <a:custGeom>
              <a:avLst/>
              <a:gdLst>
                <a:gd name="T0" fmla="*/ 170 w 341"/>
                <a:gd name="T1" fmla="*/ 48 h 101"/>
                <a:gd name="T2" fmla="*/ 0 w 341"/>
                <a:gd name="T3" fmla="*/ 0 h 101"/>
                <a:gd name="T4" fmla="*/ 1 w 341"/>
                <a:gd name="T5" fmla="*/ 22 h 101"/>
                <a:gd name="T6" fmla="*/ 170 w 341"/>
                <a:gd name="T7" fmla="*/ 101 h 101"/>
                <a:gd name="T8" fmla="*/ 339 w 341"/>
                <a:gd name="T9" fmla="*/ 22 h 101"/>
                <a:gd name="T10" fmla="*/ 341 w 341"/>
                <a:gd name="T11" fmla="*/ 0 h 101"/>
                <a:gd name="T12" fmla="*/ 170 w 341"/>
                <a:gd name="T13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101">
                  <a:moveTo>
                    <a:pt x="170" y="48"/>
                  </a:moveTo>
                  <a:cubicBezTo>
                    <a:pt x="97" y="48"/>
                    <a:pt x="33" y="29"/>
                    <a:pt x="0" y="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65"/>
                    <a:pt x="77" y="101"/>
                    <a:pt x="170" y="101"/>
                  </a:cubicBezTo>
                  <a:cubicBezTo>
                    <a:pt x="264" y="101"/>
                    <a:pt x="339" y="65"/>
                    <a:pt x="339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08" y="29"/>
                    <a:pt x="244" y="48"/>
                    <a:pt x="170" y="48"/>
                  </a:cubicBezTo>
                  <a:close/>
                </a:path>
              </a:pathLst>
            </a:custGeom>
            <a:solidFill>
              <a:srgbClr val="D9B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1"/>
            <p:cNvSpPr/>
            <p:nvPr/>
          </p:nvSpPr>
          <p:spPr bwMode="auto">
            <a:xfrm>
              <a:off x="6797676" y="1809750"/>
              <a:ext cx="1574800" cy="511175"/>
            </a:xfrm>
            <a:custGeom>
              <a:avLst/>
              <a:gdLst>
                <a:gd name="T0" fmla="*/ 0 w 382"/>
                <a:gd name="T1" fmla="*/ 0 h 124"/>
                <a:gd name="T2" fmla="*/ 6 w 382"/>
                <a:gd name="T3" fmla="*/ 83 h 124"/>
                <a:gd name="T4" fmla="*/ 191 w 382"/>
                <a:gd name="T5" fmla="*/ 124 h 124"/>
                <a:gd name="T6" fmla="*/ 376 w 382"/>
                <a:gd name="T7" fmla="*/ 83 h 124"/>
                <a:gd name="T8" fmla="*/ 382 w 382"/>
                <a:gd name="T9" fmla="*/ 0 h 124"/>
                <a:gd name="T10" fmla="*/ 191 w 382"/>
                <a:gd name="T11" fmla="*/ 44 h 124"/>
                <a:gd name="T12" fmla="*/ 0 w 382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124">
                  <a:moveTo>
                    <a:pt x="0" y="0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51" y="108"/>
                    <a:pt x="117" y="124"/>
                    <a:pt x="191" y="124"/>
                  </a:cubicBezTo>
                  <a:cubicBezTo>
                    <a:pt x="266" y="124"/>
                    <a:pt x="332" y="108"/>
                    <a:pt x="376" y="83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38" y="27"/>
                    <a:pt x="269" y="44"/>
                    <a:pt x="191" y="44"/>
                  </a:cubicBezTo>
                  <a:cubicBezTo>
                    <a:pt x="114" y="44"/>
                    <a:pt x="44" y="27"/>
                    <a:pt x="0" y="0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2"/>
            <p:cNvSpPr/>
            <p:nvPr/>
          </p:nvSpPr>
          <p:spPr bwMode="auto">
            <a:xfrm>
              <a:off x="6838951" y="2366963"/>
              <a:ext cx="1497013" cy="280988"/>
            </a:xfrm>
            <a:custGeom>
              <a:avLst/>
              <a:gdLst>
                <a:gd name="T0" fmla="*/ 0 w 363"/>
                <a:gd name="T1" fmla="*/ 0 h 68"/>
                <a:gd name="T2" fmla="*/ 2 w 363"/>
                <a:gd name="T3" fmla="*/ 30 h 68"/>
                <a:gd name="T4" fmla="*/ 181 w 363"/>
                <a:gd name="T5" fmla="*/ 68 h 68"/>
                <a:gd name="T6" fmla="*/ 360 w 363"/>
                <a:gd name="T7" fmla="*/ 30 h 68"/>
                <a:gd name="T8" fmla="*/ 363 w 363"/>
                <a:gd name="T9" fmla="*/ 0 h 68"/>
                <a:gd name="T10" fmla="*/ 181 w 363"/>
                <a:gd name="T11" fmla="*/ 38 h 68"/>
                <a:gd name="T12" fmla="*/ 0 w 363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68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7" y="53"/>
                    <a:pt x="110" y="68"/>
                    <a:pt x="181" y="68"/>
                  </a:cubicBezTo>
                  <a:cubicBezTo>
                    <a:pt x="252" y="68"/>
                    <a:pt x="316" y="53"/>
                    <a:pt x="360" y="3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18" y="23"/>
                    <a:pt x="253" y="38"/>
                    <a:pt x="181" y="38"/>
                  </a:cubicBezTo>
                  <a:cubicBezTo>
                    <a:pt x="109" y="38"/>
                    <a:pt x="44" y="23"/>
                    <a:pt x="0" y="0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917226" y="2617442"/>
            <a:ext cx="2351188" cy="390814"/>
            <a:chOff x="5297488" y="5868988"/>
            <a:chExt cx="3552826" cy="590550"/>
          </a:xfrm>
        </p:grpSpPr>
        <p:sp>
          <p:nvSpPr>
            <p:cNvPr id="70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528635" y="1628976"/>
            <a:ext cx="900344" cy="515833"/>
            <a:chOff x="9456738" y="5969000"/>
            <a:chExt cx="1360488" cy="779463"/>
          </a:xfrm>
        </p:grpSpPr>
        <p:sp>
          <p:nvSpPr>
            <p:cNvPr id="82" name="Freeform 144"/>
            <p:cNvSpPr/>
            <p:nvPr/>
          </p:nvSpPr>
          <p:spPr bwMode="auto">
            <a:xfrm>
              <a:off x="9456738" y="6129338"/>
              <a:ext cx="1360488" cy="619125"/>
            </a:xfrm>
            <a:custGeom>
              <a:avLst/>
              <a:gdLst>
                <a:gd name="T0" fmla="*/ 74 w 330"/>
                <a:gd name="T1" fmla="*/ 18 h 150"/>
                <a:gd name="T2" fmla="*/ 14 w 330"/>
                <a:gd name="T3" fmla="*/ 62 h 150"/>
                <a:gd name="T4" fmla="*/ 170 w 330"/>
                <a:gd name="T5" fmla="*/ 135 h 150"/>
                <a:gd name="T6" fmla="*/ 317 w 330"/>
                <a:gd name="T7" fmla="*/ 85 h 150"/>
                <a:gd name="T8" fmla="*/ 74 w 330"/>
                <a:gd name="T9" fmla="*/ 1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50">
                  <a:moveTo>
                    <a:pt x="74" y="18"/>
                  </a:moveTo>
                  <a:cubicBezTo>
                    <a:pt x="74" y="18"/>
                    <a:pt x="0" y="9"/>
                    <a:pt x="14" y="62"/>
                  </a:cubicBezTo>
                  <a:cubicBezTo>
                    <a:pt x="27" y="114"/>
                    <a:pt x="39" y="150"/>
                    <a:pt x="170" y="135"/>
                  </a:cubicBezTo>
                  <a:cubicBezTo>
                    <a:pt x="301" y="119"/>
                    <a:pt x="330" y="113"/>
                    <a:pt x="317" y="85"/>
                  </a:cubicBezTo>
                  <a:cubicBezTo>
                    <a:pt x="303" y="56"/>
                    <a:pt x="198" y="0"/>
                    <a:pt x="74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5"/>
            <p:cNvSpPr/>
            <p:nvPr/>
          </p:nvSpPr>
          <p:spPr bwMode="auto">
            <a:xfrm>
              <a:off x="9609138" y="5969000"/>
              <a:ext cx="1104900" cy="647700"/>
            </a:xfrm>
            <a:custGeom>
              <a:avLst/>
              <a:gdLst>
                <a:gd name="T0" fmla="*/ 266 w 268"/>
                <a:gd name="T1" fmla="*/ 68 h 157"/>
                <a:gd name="T2" fmla="*/ 266 w 268"/>
                <a:gd name="T3" fmla="*/ 68 h 157"/>
                <a:gd name="T4" fmla="*/ 265 w 268"/>
                <a:gd name="T5" fmla="*/ 59 h 157"/>
                <a:gd name="T6" fmla="*/ 240 w 268"/>
                <a:gd name="T7" fmla="*/ 15 h 157"/>
                <a:gd name="T8" fmla="*/ 208 w 268"/>
                <a:gd name="T9" fmla="*/ 1 h 157"/>
                <a:gd name="T10" fmla="*/ 15 w 268"/>
                <a:gd name="T11" fmla="*/ 23 h 157"/>
                <a:gd name="T12" fmla="*/ 0 w 268"/>
                <a:gd name="T13" fmla="*/ 36 h 157"/>
                <a:gd name="T14" fmla="*/ 0 w 268"/>
                <a:gd name="T15" fmla="*/ 36 h 157"/>
                <a:gd name="T16" fmla="*/ 0 w 268"/>
                <a:gd name="T17" fmla="*/ 90 h 157"/>
                <a:gd name="T18" fmla="*/ 0 w 268"/>
                <a:gd name="T19" fmla="*/ 90 h 157"/>
                <a:gd name="T20" fmla="*/ 0 w 268"/>
                <a:gd name="T21" fmla="*/ 90 h 157"/>
                <a:gd name="T22" fmla="*/ 2 w 268"/>
                <a:gd name="T23" fmla="*/ 97 h 157"/>
                <a:gd name="T24" fmla="*/ 26 w 268"/>
                <a:gd name="T25" fmla="*/ 141 h 157"/>
                <a:gd name="T26" fmla="*/ 58 w 268"/>
                <a:gd name="T27" fmla="*/ 155 h 157"/>
                <a:gd name="T28" fmla="*/ 251 w 268"/>
                <a:gd name="T29" fmla="*/ 134 h 157"/>
                <a:gd name="T30" fmla="*/ 266 w 268"/>
                <a:gd name="T31" fmla="*/ 118 h 157"/>
                <a:gd name="T32" fmla="*/ 266 w 268"/>
                <a:gd name="T33" fmla="*/ 6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157">
                  <a:moveTo>
                    <a:pt x="266" y="68"/>
                  </a:moveTo>
                  <a:cubicBezTo>
                    <a:pt x="266" y="68"/>
                    <a:pt x="266" y="68"/>
                    <a:pt x="266" y="68"/>
                  </a:cubicBezTo>
                  <a:cubicBezTo>
                    <a:pt x="267" y="65"/>
                    <a:pt x="266" y="62"/>
                    <a:pt x="265" y="59"/>
                  </a:cubicBezTo>
                  <a:cubicBezTo>
                    <a:pt x="240" y="15"/>
                    <a:pt x="240" y="15"/>
                    <a:pt x="240" y="15"/>
                  </a:cubicBezTo>
                  <a:cubicBezTo>
                    <a:pt x="235" y="6"/>
                    <a:pt x="221" y="0"/>
                    <a:pt x="208" y="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6" y="24"/>
                    <a:pt x="0" y="29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1" y="95"/>
                    <a:pt x="2" y="97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31" y="150"/>
                    <a:pt x="46" y="157"/>
                    <a:pt x="58" y="155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262" y="132"/>
                    <a:pt x="268" y="126"/>
                    <a:pt x="266" y="118"/>
                  </a:cubicBezTo>
                  <a:lnTo>
                    <a:pt x="266" y="68"/>
                  </a:lnTo>
                  <a:close/>
                </a:path>
              </a:pathLst>
            </a:custGeom>
            <a:solidFill>
              <a:srgbClr val="E1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6"/>
            <p:cNvSpPr/>
            <p:nvPr/>
          </p:nvSpPr>
          <p:spPr bwMode="auto">
            <a:xfrm>
              <a:off x="9737726" y="6046788"/>
              <a:ext cx="85725" cy="560388"/>
            </a:xfrm>
            <a:custGeom>
              <a:avLst/>
              <a:gdLst>
                <a:gd name="T0" fmla="*/ 0 w 21"/>
                <a:gd name="T1" fmla="*/ 127 h 136"/>
                <a:gd name="T2" fmla="*/ 21 w 21"/>
                <a:gd name="T3" fmla="*/ 136 h 136"/>
                <a:gd name="T4" fmla="*/ 21 w 21"/>
                <a:gd name="T5" fmla="*/ 0 h 136"/>
                <a:gd name="T6" fmla="*/ 0 w 21"/>
                <a:gd name="T7" fmla="*/ 2 h 136"/>
                <a:gd name="T8" fmla="*/ 0 w 21"/>
                <a:gd name="T9" fmla="*/ 1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6">
                  <a:moveTo>
                    <a:pt x="0" y="127"/>
                  </a:moveTo>
                  <a:cubicBezTo>
                    <a:pt x="5" y="132"/>
                    <a:pt x="13" y="135"/>
                    <a:pt x="21" y="13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0" y="127"/>
                  </a:lnTo>
                  <a:close/>
                </a:path>
              </a:pathLst>
            </a:custGeom>
            <a:solidFill>
              <a:srgbClr val="D0D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7"/>
            <p:cNvSpPr/>
            <p:nvPr/>
          </p:nvSpPr>
          <p:spPr bwMode="auto">
            <a:xfrm>
              <a:off x="10075863" y="5969000"/>
              <a:ext cx="638175" cy="593725"/>
            </a:xfrm>
            <a:custGeom>
              <a:avLst/>
              <a:gdLst>
                <a:gd name="T0" fmla="*/ 153 w 155"/>
                <a:gd name="T1" fmla="*/ 118 h 144"/>
                <a:gd name="T2" fmla="*/ 153 w 155"/>
                <a:gd name="T3" fmla="*/ 68 h 144"/>
                <a:gd name="T4" fmla="*/ 153 w 155"/>
                <a:gd name="T5" fmla="*/ 68 h 144"/>
                <a:gd name="T6" fmla="*/ 152 w 155"/>
                <a:gd name="T7" fmla="*/ 59 h 144"/>
                <a:gd name="T8" fmla="*/ 127 w 155"/>
                <a:gd name="T9" fmla="*/ 15 h 144"/>
                <a:gd name="T10" fmla="*/ 95 w 155"/>
                <a:gd name="T11" fmla="*/ 1 h 144"/>
                <a:gd name="T12" fmla="*/ 0 w 155"/>
                <a:gd name="T13" fmla="*/ 12 h 144"/>
                <a:gd name="T14" fmla="*/ 45 w 155"/>
                <a:gd name="T15" fmla="*/ 89 h 144"/>
                <a:gd name="T16" fmla="*/ 44 w 155"/>
                <a:gd name="T17" fmla="*/ 144 h 144"/>
                <a:gd name="T18" fmla="*/ 138 w 155"/>
                <a:gd name="T19" fmla="*/ 134 h 144"/>
                <a:gd name="T20" fmla="*/ 153 w 155"/>
                <a:gd name="T2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44">
                  <a:moveTo>
                    <a:pt x="153" y="118"/>
                  </a:moveTo>
                  <a:cubicBezTo>
                    <a:pt x="153" y="68"/>
                    <a:pt x="153" y="68"/>
                    <a:pt x="153" y="68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4" y="65"/>
                    <a:pt x="153" y="62"/>
                    <a:pt x="152" y="59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2" y="6"/>
                    <a:pt x="108" y="0"/>
                    <a:pt x="95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9" y="132"/>
                    <a:pt x="155" y="126"/>
                    <a:pt x="153" y="118"/>
                  </a:cubicBezTo>
                  <a:close/>
                </a:path>
              </a:pathLst>
            </a:custGeom>
            <a:solidFill>
              <a:srgbClr val="DE6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8"/>
            <p:cNvSpPr/>
            <p:nvPr/>
          </p:nvSpPr>
          <p:spPr bwMode="auto">
            <a:xfrm>
              <a:off x="9596438" y="5969000"/>
              <a:ext cx="1125538" cy="420688"/>
            </a:xfrm>
            <a:custGeom>
              <a:avLst/>
              <a:gdLst>
                <a:gd name="T0" fmla="*/ 29 w 273"/>
                <a:gd name="T1" fmla="*/ 86 h 102"/>
                <a:gd name="T2" fmla="*/ 5 w 273"/>
                <a:gd name="T3" fmla="*/ 42 h 102"/>
                <a:gd name="T4" fmla="*/ 18 w 273"/>
                <a:gd name="T5" fmla="*/ 23 h 102"/>
                <a:gd name="T6" fmla="*/ 211 w 273"/>
                <a:gd name="T7" fmla="*/ 1 h 102"/>
                <a:gd name="T8" fmla="*/ 243 w 273"/>
                <a:gd name="T9" fmla="*/ 15 h 102"/>
                <a:gd name="T10" fmla="*/ 268 w 273"/>
                <a:gd name="T11" fmla="*/ 59 h 102"/>
                <a:gd name="T12" fmla="*/ 254 w 273"/>
                <a:gd name="T13" fmla="*/ 79 h 102"/>
                <a:gd name="T14" fmla="*/ 61 w 273"/>
                <a:gd name="T15" fmla="*/ 100 h 102"/>
                <a:gd name="T16" fmla="*/ 29 w 273"/>
                <a:gd name="T17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102">
                  <a:moveTo>
                    <a:pt x="29" y="86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33"/>
                    <a:pt x="6" y="24"/>
                    <a:pt x="18" y="23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24" y="0"/>
                    <a:pt x="238" y="6"/>
                    <a:pt x="243" y="15"/>
                  </a:cubicBezTo>
                  <a:cubicBezTo>
                    <a:pt x="268" y="59"/>
                    <a:pt x="268" y="59"/>
                    <a:pt x="268" y="59"/>
                  </a:cubicBezTo>
                  <a:cubicBezTo>
                    <a:pt x="273" y="69"/>
                    <a:pt x="267" y="77"/>
                    <a:pt x="254" y="79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49" y="102"/>
                    <a:pt x="34" y="95"/>
                    <a:pt x="29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9"/>
            <p:cNvSpPr/>
            <p:nvPr/>
          </p:nvSpPr>
          <p:spPr bwMode="auto">
            <a:xfrm>
              <a:off x="10075863" y="5969000"/>
              <a:ext cx="646113" cy="366713"/>
            </a:xfrm>
            <a:custGeom>
              <a:avLst/>
              <a:gdLst>
                <a:gd name="T0" fmla="*/ 152 w 157"/>
                <a:gd name="T1" fmla="*/ 59 h 89"/>
                <a:gd name="T2" fmla="*/ 127 w 157"/>
                <a:gd name="T3" fmla="*/ 15 h 89"/>
                <a:gd name="T4" fmla="*/ 95 w 157"/>
                <a:gd name="T5" fmla="*/ 1 h 89"/>
                <a:gd name="T6" fmla="*/ 0 w 157"/>
                <a:gd name="T7" fmla="*/ 12 h 89"/>
                <a:gd name="T8" fmla="*/ 45 w 157"/>
                <a:gd name="T9" fmla="*/ 89 h 89"/>
                <a:gd name="T10" fmla="*/ 45 w 157"/>
                <a:gd name="T11" fmla="*/ 89 h 89"/>
                <a:gd name="T12" fmla="*/ 138 w 157"/>
                <a:gd name="T13" fmla="*/ 79 h 89"/>
                <a:gd name="T14" fmla="*/ 152 w 157"/>
                <a:gd name="T15" fmla="*/ 5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89">
                  <a:moveTo>
                    <a:pt x="152" y="59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22" y="6"/>
                    <a:pt x="108" y="0"/>
                    <a:pt x="95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51" y="77"/>
                    <a:pt x="157" y="69"/>
                    <a:pt x="152" y="59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MH_Others_1"/>
          <p:cNvSpPr txBox="1"/>
          <p:nvPr>
            <p:custDataLst>
              <p:tags r:id="rId3"/>
            </p:custDataLst>
          </p:nvPr>
        </p:nvSpPr>
        <p:spPr>
          <a:xfrm>
            <a:off x="1073150" y="2021840"/>
            <a:ext cx="2641600" cy="1192530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ctr">
              <a:defRPr/>
            </a:pPr>
            <a:r>
              <a:rPr lang="zh-CN" altLang="zh-CN" sz="8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童心（非商用）常规体" pitchFamily="2" charset="-122"/>
                <a:ea typeface="造字工房童心（非商用）常规体" pitchFamily="2" charset="-122"/>
              </a:rPr>
              <a:t>引言</a:t>
            </a:r>
            <a:endParaRPr lang="zh-CN" altLang="zh-CN" sz="8000" spc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0" grpId="0"/>
      <p:bldP spid="21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5325" y="1546225"/>
            <a:ext cx="1080071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本书的第一部分主要介绍学习Python测试开发所需要掌握的基础知识。为了能够兼顾到初次学习Python的读者，基础开发知识的内容从Python的历史发展、Python的版本选择以及环境安装讲起；到Python的执行环境和基础语法的学习；再到Python高阶特性的编程；最后回归到常用三方库的使用与实践。</a:t>
            </a:r>
            <a:endParaRPr lang="zh-CN" altLang="en-US" sz="4400"/>
          </a:p>
        </p:txBody>
      </p:sp>
      <p:grpSp>
        <p:nvGrpSpPr>
          <p:cNvPr id="11" name="组合 10"/>
          <p:cNvGrpSpPr/>
          <p:nvPr/>
        </p:nvGrpSpPr>
        <p:grpSpPr>
          <a:xfrm>
            <a:off x="7946287" y="43887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878" y="357592"/>
            <a:ext cx="54260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第一章：Python基础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4901679" y="2146706"/>
            <a:ext cx="3695700" cy="3698875"/>
          </a:xfrm>
          <a:custGeom>
            <a:avLst/>
            <a:gdLst>
              <a:gd name="T0" fmla="*/ 445 w 872"/>
              <a:gd name="T1" fmla="*/ 872 h 872"/>
              <a:gd name="T2" fmla="*/ 481 w 872"/>
              <a:gd name="T3" fmla="*/ 870 h 872"/>
              <a:gd name="T4" fmla="*/ 506 w 872"/>
              <a:gd name="T5" fmla="*/ 865 h 872"/>
              <a:gd name="T6" fmla="*/ 528 w 872"/>
              <a:gd name="T7" fmla="*/ 859 h 872"/>
              <a:gd name="T8" fmla="*/ 539 w 872"/>
              <a:gd name="T9" fmla="*/ 856 h 872"/>
              <a:gd name="T10" fmla="*/ 561 w 872"/>
              <a:gd name="T11" fmla="*/ 852 h 872"/>
              <a:gd name="T12" fmla="*/ 586 w 872"/>
              <a:gd name="T13" fmla="*/ 845 h 872"/>
              <a:gd name="T14" fmla="*/ 269 w 872"/>
              <a:gd name="T15" fmla="*/ 839 h 872"/>
              <a:gd name="T16" fmla="*/ 249 w 872"/>
              <a:gd name="T17" fmla="*/ 828 h 872"/>
              <a:gd name="T18" fmla="*/ 227 w 872"/>
              <a:gd name="T19" fmla="*/ 815 h 872"/>
              <a:gd name="T20" fmla="*/ 196 w 872"/>
              <a:gd name="T21" fmla="*/ 797 h 872"/>
              <a:gd name="T22" fmla="*/ 174 w 872"/>
              <a:gd name="T23" fmla="*/ 783 h 872"/>
              <a:gd name="T24" fmla="*/ 156 w 872"/>
              <a:gd name="T25" fmla="*/ 770 h 872"/>
              <a:gd name="T26" fmla="*/ 147 w 872"/>
              <a:gd name="T27" fmla="*/ 762 h 872"/>
              <a:gd name="T28" fmla="*/ 130 w 872"/>
              <a:gd name="T29" fmla="*/ 746 h 872"/>
              <a:gd name="T30" fmla="*/ 745 w 872"/>
              <a:gd name="T31" fmla="*/ 742 h 872"/>
              <a:gd name="T32" fmla="*/ 763 w 872"/>
              <a:gd name="T33" fmla="*/ 724 h 872"/>
              <a:gd name="T34" fmla="*/ 786 w 872"/>
              <a:gd name="T35" fmla="*/ 696 h 872"/>
              <a:gd name="T36" fmla="*/ 799 w 872"/>
              <a:gd name="T37" fmla="*/ 674 h 872"/>
              <a:gd name="T38" fmla="*/ 810 w 872"/>
              <a:gd name="T39" fmla="*/ 654 h 872"/>
              <a:gd name="T40" fmla="*/ 815 w 872"/>
              <a:gd name="T41" fmla="*/ 644 h 872"/>
              <a:gd name="T42" fmla="*/ 827 w 872"/>
              <a:gd name="T43" fmla="*/ 625 h 872"/>
              <a:gd name="T44" fmla="*/ 838 w 872"/>
              <a:gd name="T45" fmla="*/ 603 h 872"/>
              <a:gd name="T46" fmla="*/ 27 w 872"/>
              <a:gd name="T47" fmla="*/ 586 h 872"/>
              <a:gd name="T48" fmla="*/ 20 w 872"/>
              <a:gd name="T49" fmla="*/ 563 h 872"/>
              <a:gd name="T50" fmla="*/ 15 w 872"/>
              <a:gd name="T51" fmla="*/ 539 h 872"/>
              <a:gd name="T52" fmla="*/ 8 w 872"/>
              <a:gd name="T53" fmla="*/ 503 h 872"/>
              <a:gd name="T54" fmla="*/ 3 w 872"/>
              <a:gd name="T55" fmla="*/ 478 h 872"/>
              <a:gd name="T56" fmla="*/ 0 w 872"/>
              <a:gd name="T57" fmla="*/ 456 h 872"/>
              <a:gd name="T58" fmla="*/ 0 w 872"/>
              <a:gd name="T59" fmla="*/ 444 h 872"/>
              <a:gd name="T60" fmla="*/ 870 w 872"/>
              <a:gd name="T61" fmla="*/ 424 h 872"/>
              <a:gd name="T62" fmla="*/ 867 w 872"/>
              <a:gd name="T63" fmla="*/ 402 h 872"/>
              <a:gd name="T64" fmla="*/ 866 w 872"/>
              <a:gd name="T65" fmla="*/ 390 h 872"/>
              <a:gd name="T66" fmla="*/ 864 w 872"/>
              <a:gd name="T67" fmla="*/ 367 h 872"/>
              <a:gd name="T68" fmla="*/ 10 w 872"/>
              <a:gd name="T69" fmla="*/ 350 h 872"/>
              <a:gd name="T70" fmla="*/ 17 w 872"/>
              <a:gd name="T71" fmla="*/ 326 h 872"/>
              <a:gd name="T72" fmla="*/ 27 w 872"/>
              <a:gd name="T73" fmla="*/ 291 h 872"/>
              <a:gd name="T74" fmla="*/ 35 w 872"/>
              <a:gd name="T75" fmla="*/ 267 h 872"/>
              <a:gd name="T76" fmla="*/ 43 w 872"/>
              <a:gd name="T77" fmla="*/ 246 h 872"/>
              <a:gd name="T78" fmla="*/ 49 w 872"/>
              <a:gd name="T79" fmla="*/ 235 h 872"/>
              <a:gd name="T80" fmla="*/ 61 w 872"/>
              <a:gd name="T81" fmla="*/ 216 h 872"/>
              <a:gd name="T82" fmla="*/ 75 w 872"/>
              <a:gd name="T83" fmla="*/ 196 h 872"/>
              <a:gd name="T84" fmla="*/ 793 w 872"/>
              <a:gd name="T85" fmla="*/ 191 h 872"/>
              <a:gd name="T86" fmla="*/ 780 w 872"/>
              <a:gd name="T87" fmla="*/ 171 h 872"/>
              <a:gd name="T88" fmla="*/ 765 w 872"/>
              <a:gd name="T89" fmla="*/ 150 h 872"/>
              <a:gd name="T90" fmla="*/ 740 w 872"/>
              <a:gd name="T91" fmla="*/ 124 h 872"/>
              <a:gd name="T92" fmla="*/ 720 w 872"/>
              <a:gd name="T93" fmla="*/ 108 h 872"/>
              <a:gd name="T94" fmla="*/ 702 w 872"/>
              <a:gd name="T95" fmla="*/ 95 h 872"/>
              <a:gd name="T96" fmla="*/ 693 w 872"/>
              <a:gd name="T97" fmla="*/ 88 h 872"/>
              <a:gd name="T98" fmla="*/ 674 w 872"/>
              <a:gd name="T99" fmla="*/ 74 h 872"/>
              <a:gd name="T100" fmla="*/ 212 w 872"/>
              <a:gd name="T101" fmla="*/ 65 h 872"/>
              <a:gd name="T102" fmla="*/ 234 w 872"/>
              <a:gd name="T103" fmla="*/ 53 h 872"/>
              <a:gd name="T104" fmla="*/ 266 w 872"/>
              <a:gd name="T105" fmla="*/ 37 h 872"/>
              <a:gd name="T106" fmla="*/ 289 w 872"/>
              <a:gd name="T107" fmla="*/ 27 h 872"/>
              <a:gd name="T108" fmla="*/ 310 w 872"/>
              <a:gd name="T109" fmla="*/ 18 h 872"/>
              <a:gd name="T110" fmla="*/ 322 w 872"/>
              <a:gd name="T111" fmla="*/ 15 h 872"/>
              <a:gd name="T112" fmla="*/ 344 w 872"/>
              <a:gd name="T113" fmla="*/ 11 h 872"/>
              <a:gd name="T114" fmla="*/ 369 w 872"/>
              <a:gd name="T115" fmla="*/ 8 h 872"/>
              <a:gd name="T116" fmla="*/ 495 w 872"/>
              <a:gd name="T117" fmla="*/ 7 h 872"/>
              <a:gd name="T118" fmla="*/ 473 w 872"/>
              <a:gd name="T119" fmla="*/ 3 h 872"/>
              <a:gd name="T120" fmla="*/ 448 w 872"/>
              <a:gd name="T121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2" h="872">
                <a:moveTo>
                  <a:pt x="433" y="872"/>
                </a:moveTo>
                <a:cubicBezTo>
                  <a:pt x="433" y="872"/>
                  <a:pt x="433" y="872"/>
                  <a:pt x="433" y="872"/>
                </a:cubicBezTo>
                <a:cubicBezTo>
                  <a:pt x="429" y="872"/>
                  <a:pt x="425" y="872"/>
                  <a:pt x="421" y="872"/>
                </a:cubicBezTo>
                <a:cubicBezTo>
                  <a:pt x="420" y="872"/>
                  <a:pt x="419" y="871"/>
                  <a:pt x="419" y="870"/>
                </a:cubicBezTo>
                <a:cubicBezTo>
                  <a:pt x="419" y="869"/>
                  <a:pt x="420" y="869"/>
                  <a:pt x="421" y="869"/>
                </a:cubicBezTo>
                <a:cubicBezTo>
                  <a:pt x="425" y="869"/>
                  <a:pt x="429" y="869"/>
                  <a:pt x="433" y="869"/>
                </a:cubicBezTo>
                <a:cubicBezTo>
                  <a:pt x="434" y="869"/>
                  <a:pt x="434" y="870"/>
                  <a:pt x="434" y="870"/>
                </a:cubicBezTo>
                <a:cubicBezTo>
                  <a:pt x="434" y="871"/>
                  <a:pt x="434" y="872"/>
                  <a:pt x="433" y="872"/>
                </a:cubicBezTo>
                <a:close/>
                <a:moveTo>
                  <a:pt x="445" y="872"/>
                </a:moveTo>
                <a:cubicBezTo>
                  <a:pt x="444" y="872"/>
                  <a:pt x="443" y="871"/>
                  <a:pt x="443" y="870"/>
                </a:cubicBezTo>
                <a:cubicBezTo>
                  <a:pt x="443" y="870"/>
                  <a:pt x="444" y="869"/>
                  <a:pt x="445" y="869"/>
                </a:cubicBezTo>
                <a:cubicBezTo>
                  <a:pt x="449" y="869"/>
                  <a:pt x="453" y="869"/>
                  <a:pt x="457" y="868"/>
                </a:cubicBezTo>
                <a:cubicBezTo>
                  <a:pt x="458" y="868"/>
                  <a:pt x="458" y="869"/>
                  <a:pt x="458" y="870"/>
                </a:cubicBezTo>
                <a:cubicBezTo>
                  <a:pt x="458" y="871"/>
                  <a:pt x="458" y="871"/>
                  <a:pt x="457" y="871"/>
                </a:cubicBezTo>
                <a:cubicBezTo>
                  <a:pt x="453" y="872"/>
                  <a:pt x="449" y="872"/>
                  <a:pt x="445" y="872"/>
                </a:cubicBezTo>
                <a:cubicBezTo>
                  <a:pt x="445" y="872"/>
                  <a:pt x="445" y="872"/>
                  <a:pt x="445" y="872"/>
                </a:cubicBezTo>
                <a:close/>
                <a:moveTo>
                  <a:pt x="409" y="871"/>
                </a:moveTo>
                <a:cubicBezTo>
                  <a:pt x="409" y="871"/>
                  <a:pt x="409" y="871"/>
                  <a:pt x="409" y="871"/>
                </a:cubicBezTo>
                <a:cubicBezTo>
                  <a:pt x="405" y="871"/>
                  <a:pt x="401" y="871"/>
                  <a:pt x="397" y="870"/>
                </a:cubicBezTo>
                <a:cubicBezTo>
                  <a:pt x="396" y="870"/>
                  <a:pt x="395" y="869"/>
                  <a:pt x="395" y="869"/>
                </a:cubicBezTo>
                <a:cubicBezTo>
                  <a:pt x="395" y="868"/>
                  <a:pt x="396" y="867"/>
                  <a:pt x="397" y="867"/>
                </a:cubicBezTo>
                <a:cubicBezTo>
                  <a:pt x="401" y="868"/>
                  <a:pt x="405" y="868"/>
                  <a:pt x="409" y="868"/>
                </a:cubicBezTo>
                <a:cubicBezTo>
                  <a:pt x="410" y="868"/>
                  <a:pt x="410" y="869"/>
                  <a:pt x="410" y="870"/>
                </a:cubicBezTo>
                <a:cubicBezTo>
                  <a:pt x="410" y="871"/>
                  <a:pt x="410" y="871"/>
                  <a:pt x="409" y="871"/>
                </a:cubicBezTo>
                <a:close/>
                <a:moveTo>
                  <a:pt x="469" y="871"/>
                </a:moveTo>
                <a:cubicBezTo>
                  <a:pt x="468" y="871"/>
                  <a:pt x="467" y="870"/>
                  <a:pt x="467" y="869"/>
                </a:cubicBezTo>
                <a:cubicBezTo>
                  <a:pt x="467" y="868"/>
                  <a:pt x="468" y="868"/>
                  <a:pt x="469" y="868"/>
                </a:cubicBezTo>
                <a:cubicBezTo>
                  <a:pt x="473" y="867"/>
                  <a:pt x="477" y="867"/>
                  <a:pt x="481" y="867"/>
                </a:cubicBezTo>
                <a:cubicBezTo>
                  <a:pt x="481" y="867"/>
                  <a:pt x="482" y="867"/>
                  <a:pt x="482" y="868"/>
                </a:cubicBezTo>
                <a:cubicBezTo>
                  <a:pt x="482" y="869"/>
                  <a:pt x="482" y="870"/>
                  <a:pt x="481" y="870"/>
                </a:cubicBezTo>
                <a:cubicBezTo>
                  <a:pt x="477" y="870"/>
                  <a:pt x="473" y="870"/>
                  <a:pt x="469" y="871"/>
                </a:cubicBezTo>
                <a:cubicBezTo>
                  <a:pt x="469" y="871"/>
                  <a:pt x="469" y="871"/>
                  <a:pt x="469" y="871"/>
                </a:cubicBezTo>
                <a:close/>
                <a:moveTo>
                  <a:pt x="385" y="869"/>
                </a:moveTo>
                <a:cubicBezTo>
                  <a:pt x="385" y="869"/>
                  <a:pt x="385" y="869"/>
                  <a:pt x="385" y="869"/>
                </a:cubicBezTo>
                <a:cubicBezTo>
                  <a:pt x="381" y="869"/>
                  <a:pt x="377" y="868"/>
                  <a:pt x="373" y="867"/>
                </a:cubicBezTo>
                <a:cubicBezTo>
                  <a:pt x="372" y="867"/>
                  <a:pt x="371" y="867"/>
                  <a:pt x="372" y="866"/>
                </a:cubicBezTo>
                <a:cubicBezTo>
                  <a:pt x="372" y="865"/>
                  <a:pt x="372" y="864"/>
                  <a:pt x="373" y="864"/>
                </a:cubicBezTo>
                <a:cubicBezTo>
                  <a:pt x="377" y="865"/>
                  <a:pt x="381" y="866"/>
                  <a:pt x="385" y="866"/>
                </a:cubicBezTo>
                <a:cubicBezTo>
                  <a:pt x="386" y="866"/>
                  <a:pt x="387" y="867"/>
                  <a:pt x="386" y="868"/>
                </a:cubicBezTo>
                <a:cubicBezTo>
                  <a:pt x="386" y="868"/>
                  <a:pt x="386" y="869"/>
                  <a:pt x="385" y="869"/>
                </a:cubicBezTo>
                <a:close/>
                <a:moveTo>
                  <a:pt x="493" y="868"/>
                </a:moveTo>
                <a:cubicBezTo>
                  <a:pt x="492" y="868"/>
                  <a:pt x="491" y="868"/>
                  <a:pt x="491" y="867"/>
                </a:cubicBezTo>
                <a:cubicBezTo>
                  <a:pt x="491" y="866"/>
                  <a:pt x="492" y="865"/>
                  <a:pt x="492" y="865"/>
                </a:cubicBezTo>
                <a:cubicBezTo>
                  <a:pt x="496" y="865"/>
                  <a:pt x="500" y="864"/>
                  <a:pt x="504" y="864"/>
                </a:cubicBezTo>
                <a:cubicBezTo>
                  <a:pt x="505" y="863"/>
                  <a:pt x="506" y="864"/>
                  <a:pt x="506" y="865"/>
                </a:cubicBezTo>
                <a:cubicBezTo>
                  <a:pt x="506" y="866"/>
                  <a:pt x="506" y="866"/>
                  <a:pt x="505" y="866"/>
                </a:cubicBezTo>
                <a:cubicBezTo>
                  <a:pt x="501" y="867"/>
                  <a:pt x="497" y="868"/>
                  <a:pt x="493" y="868"/>
                </a:cubicBezTo>
                <a:cubicBezTo>
                  <a:pt x="493" y="868"/>
                  <a:pt x="493" y="868"/>
                  <a:pt x="493" y="868"/>
                </a:cubicBezTo>
                <a:close/>
                <a:moveTo>
                  <a:pt x="361" y="866"/>
                </a:moveTo>
                <a:cubicBezTo>
                  <a:pt x="361" y="866"/>
                  <a:pt x="361" y="866"/>
                  <a:pt x="361" y="866"/>
                </a:cubicBezTo>
                <a:cubicBezTo>
                  <a:pt x="357" y="865"/>
                  <a:pt x="353" y="864"/>
                  <a:pt x="349" y="863"/>
                </a:cubicBezTo>
                <a:cubicBezTo>
                  <a:pt x="348" y="863"/>
                  <a:pt x="348" y="862"/>
                  <a:pt x="348" y="862"/>
                </a:cubicBezTo>
                <a:cubicBezTo>
                  <a:pt x="348" y="861"/>
                  <a:pt x="349" y="860"/>
                  <a:pt x="350" y="860"/>
                </a:cubicBezTo>
                <a:cubicBezTo>
                  <a:pt x="354" y="861"/>
                  <a:pt x="358" y="862"/>
                  <a:pt x="361" y="863"/>
                </a:cubicBezTo>
                <a:cubicBezTo>
                  <a:pt x="362" y="863"/>
                  <a:pt x="363" y="864"/>
                  <a:pt x="363" y="864"/>
                </a:cubicBezTo>
                <a:cubicBezTo>
                  <a:pt x="363" y="865"/>
                  <a:pt x="362" y="866"/>
                  <a:pt x="361" y="866"/>
                </a:cubicBezTo>
                <a:close/>
                <a:moveTo>
                  <a:pt x="516" y="864"/>
                </a:moveTo>
                <a:cubicBezTo>
                  <a:pt x="516" y="864"/>
                  <a:pt x="515" y="864"/>
                  <a:pt x="515" y="863"/>
                </a:cubicBezTo>
                <a:cubicBezTo>
                  <a:pt x="515" y="862"/>
                  <a:pt x="515" y="862"/>
                  <a:pt x="516" y="861"/>
                </a:cubicBezTo>
                <a:cubicBezTo>
                  <a:pt x="520" y="861"/>
                  <a:pt x="524" y="860"/>
                  <a:pt x="528" y="859"/>
                </a:cubicBezTo>
                <a:cubicBezTo>
                  <a:pt x="529" y="859"/>
                  <a:pt x="529" y="859"/>
                  <a:pt x="530" y="860"/>
                </a:cubicBezTo>
                <a:cubicBezTo>
                  <a:pt x="530" y="861"/>
                  <a:pt x="529" y="862"/>
                  <a:pt x="528" y="862"/>
                </a:cubicBezTo>
                <a:cubicBezTo>
                  <a:pt x="525" y="863"/>
                  <a:pt x="521" y="864"/>
                  <a:pt x="517" y="864"/>
                </a:cubicBezTo>
                <a:cubicBezTo>
                  <a:pt x="517" y="864"/>
                  <a:pt x="516" y="864"/>
                  <a:pt x="516" y="864"/>
                </a:cubicBezTo>
                <a:close/>
                <a:moveTo>
                  <a:pt x="338" y="861"/>
                </a:moveTo>
                <a:cubicBezTo>
                  <a:pt x="338" y="861"/>
                  <a:pt x="337" y="861"/>
                  <a:pt x="337" y="861"/>
                </a:cubicBezTo>
                <a:cubicBezTo>
                  <a:pt x="333" y="860"/>
                  <a:pt x="330" y="859"/>
                  <a:pt x="326" y="858"/>
                </a:cubicBezTo>
                <a:cubicBezTo>
                  <a:pt x="325" y="858"/>
                  <a:pt x="324" y="857"/>
                  <a:pt x="325" y="856"/>
                </a:cubicBezTo>
                <a:cubicBezTo>
                  <a:pt x="325" y="855"/>
                  <a:pt x="326" y="855"/>
                  <a:pt x="326" y="855"/>
                </a:cubicBezTo>
                <a:cubicBezTo>
                  <a:pt x="330" y="856"/>
                  <a:pt x="334" y="857"/>
                  <a:pt x="338" y="858"/>
                </a:cubicBezTo>
                <a:cubicBezTo>
                  <a:pt x="339" y="858"/>
                  <a:pt x="339" y="859"/>
                  <a:pt x="339" y="860"/>
                </a:cubicBezTo>
                <a:cubicBezTo>
                  <a:pt x="339" y="860"/>
                  <a:pt x="338" y="861"/>
                  <a:pt x="338" y="861"/>
                </a:cubicBezTo>
                <a:close/>
                <a:moveTo>
                  <a:pt x="540" y="859"/>
                </a:moveTo>
                <a:cubicBezTo>
                  <a:pt x="539" y="859"/>
                  <a:pt x="539" y="859"/>
                  <a:pt x="538" y="858"/>
                </a:cubicBezTo>
                <a:cubicBezTo>
                  <a:pt x="538" y="857"/>
                  <a:pt x="539" y="857"/>
                  <a:pt x="539" y="856"/>
                </a:cubicBezTo>
                <a:cubicBezTo>
                  <a:pt x="543" y="855"/>
                  <a:pt x="547" y="854"/>
                  <a:pt x="551" y="853"/>
                </a:cubicBezTo>
                <a:cubicBezTo>
                  <a:pt x="552" y="853"/>
                  <a:pt x="553" y="854"/>
                  <a:pt x="553" y="854"/>
                </a:cubicBezTo>
                <a:cubicBezTo>
                  <a:pt x="553" y="855"/>
                  <a:pt x="553" y="856"/>
                  <a:pt x="552" y="856"/>
                </a:cubicBezTo>
                <a:cubicBezTo>
                  <a:pt x="548" y="857"/>
                  <a:pt x="544" y="858"/>
                  <a:pt x="540" y="859"/>
                </a:cubicBezTo>
                <a:cubicBezTo>
                  <a:pt x="540" y="859"/>
                  <a:pt x="540" y="859"/>
                  <a:pt x="540" y="859"/>
                </a:cubicBezTo>
                <a:close/>
                <a:moveTo>
                  <a:pt x="314" y="855"/>
                </a:moveTo>
                <a:cubicBezTo>
                  <a:pt x="314" y="855"/>
                  <a:pt x="314" y="855"/>
                  <a:pt x="314" y="855"/>
                </a:cubicBezTo>
                <a:cubicBezTo>
                  <a:pt x="310" y="854"/>
                  <a:pt x="306" y="852"/>
                  <a:pt x="303" y="851"/>
                </a:cubicBezTo>
                <a:cubicBezTo>
                  <a:pt x="302" y="851"/>
                  <a:pt x="301" y="850"/>
                  <a:pt x="302" y="849"/>
                </a:cubicBezTo>
                <a:cubicBezTo>
                  <a:pt x="302" y="849"/>
                  <a:pt x="303" y="848"/>
                  <a:pt x="303" y="848"/>
                </a:cubicBezTo>
                <a:cubicBezTo>
                  <a:pt x="307" y="850"/>
                  <a:pt x="311" y="851"/>
                  <a:pt x="315" y="852"/>
                </a:cubicBezTo>
                <a:cubicBezTo>
                  <a:pt x="316" y="852"/>
                  <a:pt x="316" y="853"/>
                  <a:pt x="316" y="854"/>
                </a:cubicBezTo>
                <a:cubicBezTo>
                  <a:pt x="316" y="854"/>
                  <a:pt x="315" y="855"/>
                  <a:pt x="314" y="855"/>
                </a:cubicBezTo>
                <a:close/>
                <a:moveTo>
                  <a:pt x="563" y="853"/>
                </a:moveTo>
                <a:cubicBezTo>
                  <a:pt x="562" y="853"/>
                  <a:pt x="562" y="853"/>
                  <a:pt x="561" y="852"/>
                </a:cubicBezTo>
                <a:cubicBezTo>
                  <a:pt x="561" y="851"/>
                  <a:pt x="562" y="850"/>
                  <a:pt x="562" y="850"/>
                </a:cubicBezTo>
                <a:cubicBezTo>
                  <a:pt x="566" y="849"/>
                  <a:pt x="570" y="848"/>
                  <a:pt x="574" y="846"/>
                </a:cubicBezTo>
                <a:cubicBezTo>
                  <a:pt x="575" y="846"/>
                  <a:pt x="576" y="847"/>
                  <a:pt x="576" y="847"/>
                </a:cubicBezTo>
                <a:cubicBezTo>
                  <a:pt x="576" y="848"/>
                  <a:pt x="576" y="849"/>
                  <a:pt x="575" y="849"/>
                </a:cubicBezTo>
                <a:cubicBezTo>
                  <a:pt x="571" y="850"/>
                  <a:pt x="567" y="852"/>
                  <a:pt x="563" y="853"/>
                </a:cubicBezTo>
                <a:cubicBezTo>
                  <a:pt x="563" y="853"/>
                  <a:pt x="563" y="853"/>
                  <a:pt x="563" y="853"/>
                </a:cubicBezTo>
                <a:close/>
                <a:moveTo>
                  <a:pt x="292" y="847"/>
                </a:moveTo>
                <a:cubicBezTo>
                  <a:pt x="291" y="847"/>
                  <a:pt x="291" y="847"/>
                  <a:pt x="291" y="847"/>
                </a:cubicBezTo>
                <a:cubicBezTo>
                  <a:pt x="287" y="846"/>
                  <a:pt x="284" y="845"/>
                  <a:pt x="280" y="843"/>
                </a:cubicBezTo>
                <a:cubicBezTo>
                  <a:pt x="279" y="843"/>
                  <a:pt x="279" y="842"/>
                  <a:pt x="279" y="841"/>
                </a:cubicBezTo>
                <a:cubicBezTo>
                  <a:pt x="279" y="841"/>
                  <a:pt x="280" y="840"/>
                  <a:pt x="281" y="840"/>
                </a:cubicBezTo>
                <a:cubicBezTo>
                  <a:pt x="285" y="842"/>
                  <a:pt x="288" y="843"/>
                  <a:pt x="292" y="845"/>
                </a:cubicBezTo>
                <a:cubicBezTo>
                  <a:pt x="293" y="845"/>
                  <a:pt x="293" y="846"/>
                  <a:pt x="293" y="846"/>
                </a:cubicBezTo>
                <a:cubicBezTo>
                  <a:pt x="293" y="847"/>
                  <a:pt x="292" y="847"/>
                  <a:pt x="292" y="847"/>
                </a:cubicBezTo>
                <a:close/>
                <a:moveTo>
                  <a:pt x="586" y="845"/>
                </a:moveTo>
                <a:cubicBezTo>
                  <a:pt x="585" y="845"/>
                  <a:pt x="584" y="845"/>
                  <a:pt x="584" y="844"/>
                </a:cubicBezTo>
                <a:cubicBezTo>
                  <a:pt x="584" y="844"/>
                  <a:pt x="584" y="843"/>
                  <a:pt x="585" y="842"/>
                </a:cubicBezTo>
                <a:cubicBezTo>
                  <a:pt x="589" y="841"/>
                  <a:pt x="593" y="840"/>
                  <a:pt x="596" y="838"/>
                </a:cubicBezTo>
                <a:cubicBezTo>
                  <a:pt x="597" y="838"/>
                  <a:pt x="598" y="838"/>
                  <a:pt x="598" y="839"/>
                </a:cubicBezTo>
                <a:cubicBezTo>
                  <a:pt x="599" y="840"/>
                  <a:pt x="598" y="841"/>
                  <a:pt x="597" y="841"/>
                </a:cubicBezTo>
                <a:cubicBezTo>
                  <a:pt x="594" y="842"/>
                  <a:pt x="590" y="844"/>
                  <a:pt x="586" y="845"/>
                </a:cubicBezTo>
                <a:cubicBezTo>
                  <a:pt x="586" y="845"/>
                  <a:pt x="586" y="845"/>
                  <a:pt x="586" y="845"/>
                </a:cubicBezTo>
                <a:close/>
                <a:moveTo>
                  <a:pt x="269" y="839"/>
                </a:moveTo>
                <a:cubicBezTo>
                  <a:pt x="269" y="839"/>
                  <a:pt x="269" y="839"/>
                  <a:pt x="269" y="839"/>
                </a:cubicBezTo>
                <a:cubicBezTo>
                  <a:pt x="265" y="837"/>
                  <a:pt x="261" y="836"/>
                  <a:pt x="257" y="834"/>
                </a:cubicBezTo>
                <a:cubicBezTo>
                  <a:pt x="257" y="834"/>
                  <a:pt x="256" y="833"/>
                  <a:pt x="257" y="832"/>
                </a:cubicBezTo>
                <a:cubicBezTo>
                  <a:pt x="257" y="831"/>
                  <a:pt x="258" y="831"/>
                  <a:pt x="259" y="831"/>
                </a:cubicBezTo>
                <a:cubicBezTo>
                  <a:pt x="262" y="833"/>
                  <a:pt x="266" y="834"/>
                  <a:pt x="270" y="836"/>
                </a:cubicBezTo>
                <a:cubicBezTo>
                  <a:pt x="270" y="836"/>
                  <a:pt x="271" y="837"/>
                  <a:pt x="270" y="838"/>
                </a:cubicBezTo>
                <a:cubicBezTo>
                  <a:pt x="270" y="839"/>
                  <a:pt x="270" y="839"/>
                  <a:pt x="269" y="839"/>
                </a:cubicBezTo>
                <a:close/>
                <a:moveTo>
                  <a:pt x="608" y="836"/>
                </a:moveTo>
                <a:cubicBezTo>
                  <a:pt x="607" y="836"/>
                  <a:pt x="607" y="836"/>
                  <a:pt x="607" y="836"/>
                </a:cubicBezTo>
                <a:cubicBezTo>
                  <a:pt x="606" y="835"/>
                  <a:pt x="607" y="834"/>
                  <a:pt x="607" y="834"/>
                </a:cubicBezTo>
                <a:cubicBezTo>
                  <a:pt x="611" y="832"/>
                  <a:pt x="615" y="830"/>
                  <a:pt x="618" y="829"/>
                </a:cubicBezTo>
                <a:cubicBezTo>
                  <a:pt x="619" y="828"/>
                  <a:pt x="620" y="829"/>
                  <a:pt x="620" y="829"/>
                </a:cubicBezTo>
                <a:cubicBezTo>
                  <a:pt x="621" y="830"/>
                  <a:pt x="620" y="831"/>
                  <a:pt x="619" y="831"/>
                </a:cubicBezTo>
                <a:cubicBezTo>
                  <a:pt x="616" y="833"/>
                  <a:pt x="612" y="835"/>
                  <a:pt x="608" y="836"/>
                </a:cubicBezTo>
                <a:cubicBezTo>
                  <a:pt x="608" y="836"/>
                  <a:pt x="608" y="836"/>
                  <a:pt x="608" y="836"/>
                </a:cubicBezTo>
                <a:close/>
                <a:moveTo>
                  <a:pt x="247" y="829"/>
                </a:moveTo>
                <a:cubicBezTo>
                  <a:pt x="247" y="829"/>
                  <a:pt x="247" y="829"/>
                  <a:pt x="247" y="829"/>
                </a:cubicBezTo>
                <a:cubicBezTo>
                  <a:pt x="243" y="827"/>
                  <a:pt x="239" y="825"/>
                  <a:pt x="236" y="824"/>
                </a:cubicBezTo>
                <a:cubicBezTo>
                  <a:pt x="235" y="823"/>
                  <a:pt x="235" y="822"/>
                  <a:pt x="235" y="821"/>
                </a:cubicBezTo>
                <a:cubicBezTo>
                  <a:pt x="235" y="821"/>
                  <a:pt x="236" y="820"/>
                  <a:pt x="237" y="821"/>
                </a:cubicBezTo>
                <a:cubicBezTo>
                  <a:pt x="241" y="823"/>
                  <a:pt x="244" y="824"/>
                  <a:pt x="248" y="826"/>
                </a:cubicBezTo>
                <a:cubicBezTo>
                  <a:pt x="249" y="827"/>
                  <a:pt x="249" y="827"/>
                  <a:pt x="249" y="828"/>
                </a:cubicBezTo>
                <a:cubicBezTo>
                  <a:pt x="248" y="829"/>
                  <a:pt x="248" y="829"/>
                  <a:pt x="247" y="829"/>
                </a:cubicBezTo>
                <a:close/>
                <a:moveTo>
                  <a:pt x="630" y="826"/>
                </a:moveTo>
                <a:cubicBezTo>
                  <a:pt x="629" y="826"/>
                  <a:pt x="629" y="826"/>
                  <a:pt x="628" y="825"/>
                </a:cubicBezTo>
                <a:cubicBezTo>
                  <a:pt x="628" y="825"/>
                  <a:pt x="628" y="824"/>
                  <a:pt x="629" y="823"/>
                </a:cubicBezTo>
                <a:cubicBezTo>
                  <a:pt x="632" y="822"/>
                  <a:pt x="636" y="820"/>
                  <a:pt x="640" y="818"/>
                </a:cubicBezTo>
                <a:cubicBezTo>
                  <a:pt x="640" y="818"/>
                  <a:pt x="641" y="818"/>
                  <a:pt x="642" y="819"/>
                </a:cubicBezTo>
                <a:cubicBezTo>
                  <a:pt x="642" y="819"/>
                  <a:pt x="642" y="820"/>
                  <a:pt x="641" y="821"/>
                </a:cubicBezTo>
                <a:cubicBezTo>
                  <a:pt x="637" y="823"/>
                  <a:pt x="634" y="824"/>
                  <a:pt x="630" y="826"/>
                </a:cubicBezTo>
                <a:cubicBezTo>
                  <a:pt x="630" y="826"/>
                  <a:pt x="630" y="826"/>
                  <a:pt x="630" y="826"/>
                </a:cubicBezTo>
                <a:close/>
                <a:moveTo>
                  <a:pt x="226" y="818"/>
                </a:moveTo>
                <a:cubicBezTo>
                  <a:pt x="226" y="818"/>
                  <a:pt x="225" y="818"/>
                  <a:pt x="225" y="818"/>
                </a:cubicBezTo>
                <a:cubicBezTo>
                  <a:pt x="222" y="816"/>
                  <a:pt x="218" y="814"/>
                  <a:pt x="215" y="812"/>
                </a:cubicBezTo>
                <a:cubicBezTo>
                  <a:pt x="214" y="811"/>
                  <a:pt x="214" y="811"/>
                  <a:pt x="214" y="810"/>
                </a:cubicBezTo>
                <a:cubicBezTo>
                  <a:pt x="214" y="809"/>
                  <a:pt x="215" y="809"/>
                  <a:pt x="216" y="809"/>
                </a:cubicBezTo>
                <a:cubicBezTo>
                  <a:pt x="220" y="811"/>
                  <a:pt x="223" y="813"/>
                  <a:pt x="227" y="815"/>
                </a:cubicBezTo>
                <a:cubicBezTo>
                  <a:pt x="227" y="816"/>
                  <a:pt x="228" y="817"/>
                  <a:pt x="227" y="817"/>
                </a:cubicBezTo>
                <a:cubicBezTo>
                  <a:pt x="227" y="818"/>
                  <a:pt x="226" y="818"/>
                  <a:pt x="226" y="818"/>
                </a:cubicBezTo>
                <a:close/>
                <a:moveTo>
                  <a:pt x="651" y="815"/>
                </a:moveTo>
                <a:cubicBezTo>
                  <a:pt x="650" y="815"/>
                  <a:pt x="650" y="815"/>
                  <a:pt x="649" y="814"/>
                </a:cubicBezTo>
                <a:cubicBezTo>
                  <a:pt x="649" y="814"/>
                  <a:pt x="649" y="813"/>
                  <a:pt x="650" y="812"/>
                </a:cubicBezTo>
                <a:cubicBezTo>
                  <a:pt x="653" y="810"/>
                  <a:pt x="657" y="808"/>
                  <a:pt x="660" y="806"/>
                </a:cubicBezTo>
                <a:cubicBezTo>
                  <a:pt x="661" y="806"/>
                  <a:pt x="662" y="806"/>
                  <a:pt x="662" y="807"/>
                </a:cubicBezTo>
                <a:cubicBezTo>
                  <a:pt x="663" y="807"/>
                  <a:pt x="662" y="808"/>
                  <a:pt x="662" y="809"/>
                </a:cubicBezTo>
                <a:cubicBezTo>
                  <a:pt x="658" y="811"/>
                  <a:pt x="655" y="813"/>
                  <a:pt x="651" y="815"/>
                </a:cubicBezTo>
                <a:cubicBezTo>
                  <a:pt x="651" y="815"/>
                  <a:pt x="651" y="815"/>
                  <a:pt x="651" y="815"/>
                </a:cubicBezTo>
                <a:close/>
                <a:moveTo>
                  <a:pt x="205" y="806"/>
                </a:moveTo>
                <a:cubicBezTo>
                  <a:pt x="205" y="806"/>
                  <a:pt x="205" y="806"/>
                  <a:pt x="204" y="806"/>
                </a:cubicBezTo>
                <a:cubicBezTo>
                  <a:pt x="201" y="803"/>
                  <a:pt x="198" y="801"/>
                  <a:pt x="194" y="799"/>
                </a:cubicBezTo>
                <a:cubicBezTo>
                  <a:pt x="193" y="799"/>
                  <a:pt x="193" y="798"/>
                  <a:pt x="194" y="797"/>
                </a:cubicBezTo>
                <a:cubicBezTo>
                  <a:pt x="194" y="796"/>
                  <a:pt x="195" y="796"/>
                  <a:pt x="196" y="797"/>
                </a:cubicBezTo>
                <a:cubicBezTo>
                  <a:pt x="199" y="799"/>
                  <a:pt x="203" y="801"/>
                  <a:pt x="206" y="803"/>
                </a:cubicBezTo>
                <a:cubicBezTo>
                  <a:pt x="207" y="803"/>
                  <a:pt x="207" y="804"/>
                  <a:pt x="206" y="805"/>
                </a:cubicBezTo>
                <a:cubicBezTo>
                  <a:pt x="206" y="806"/>
                  <a:pt x="206" y="806"/>
                  <a:pt x="205" y="806"/>
                </a:cubicBezTo>
                <a:close/>
                <a:moveTo>
                  <a:pt x="671" y="803"/>
                </a:moveTo>
                <a:cubicBezTo>
                  <a:pt x="671" y="803"/>
                  <a:pt x="670" y="802"/>
                  <a:pt x="670" y="802"/>
                </a:cubicBezTo>
                <a:cubicBezTo>
                  <a:pt x="669" y="801"/>
                  <a:pt x="670" y="800"/>
                  <a:pt x="670" y="800"/>
                </a:cubicBezTo>
                <a:cubicBezTo>
                  <a:pt x="674" y="798"/>
                  <a:pt x="677" y="795"/>
                  <a:pt x="680" y="793"/>
                </a:cubicBezTo>
                <a:cubicBezTo>
                  <a:pt x="681" y="793"/>
                  <a:pt x="682" y="793"/>
                  <a:pt x="682" y="794"/>
                </a:cubicBezTo>
                <a:cubicBezTo>
                  <a:pt x="683" y="794"/>
                  <a:pt x="683" y="795"/>
                  <a:pt x="682" y="796"/>
                </a:cubicBezTo>
                <a:cubicBezTo>
                  <a:pt x="679" y="798"/>
                  <a:pt x="675" y="800"/>
                  <a:pt x="672" y="802"/>
                </a:cubicBezTo>
                <a:cubicBezTo>
                  <a:pt x="672" y="802"/>
                  <a:pt x="671" y="803"/>
                  <a:pt x="671" y="803"/>
                </a:cubicBezTo>
                <a:close/>
                <a:moveTo>
                  <a:pt x="185" y="793"/>
                </a:moveTo>
                <a:cubicBezTo>
                  <a:pt x="185" y="793"/>
                  <a:pt x="185" y="792"/>
                  <a:pt x="184" y="792"/>
                </a:cubicBezTo>
                <a:cubicBezTo>
                  <a:pt x="181" y="790"/>
                  <a:pt x="178" y="788"/>
                  <a:pt x="175" y="785"/>
                </a:cubicBezTo>
                <a:cubicBezTo>
                  <a:pt x="174" y="785"/>
                  <a:pt x="174" y="784"/>
                  <a:pt x="174" y="783"/>
                </a:cubicBezTo>
                <a:cubicBezTo>
                  <a:pt x="175" y="782"/>
                  <a:pt x="176" y="782"/>
                  <a:pt x="176" y="783"/>
                </a:cubicBezTo>
                <a:cubicBezTo>
                  <a:pt x="179" y="785"/>
                  <a:pt x="183" y="787"/>
                  <a:pt x="186" y="790"/>
                </a:cubicBezTo>
                <a:cubicBezTo>
                  <a:pt x="187" y="790"/>
                  <a:pt x="187" y="791"/>
                  <a:pt x="186" y="792"/>
                </a:cubicBezTo>
                <a:cubicBezTo>
                  <a:pt x="186" y="792"/>
                  <a:pt x="186" y="793"/>
                  <a:pt x="185" y="793"/>
                </a:cubicBezTo>
                <a:close/>
                <a:moveTo>
                  <a:pt x="691" y="789"/>
                </a:moveTo>
                <a:cubicBezTo>
                  <a:pt x="690" y="789"/>
                  <a:pt x="690" y="789"/>
                  <a:pt x="690" y="788"/>
                </a:cubicBezTo>
                <a:cubicBezTo>
                  <a:pt x="689" y="788"/>
                  <a:pt x="689" y="787"/>
                  <a:pt x="690" y="786"/>
                </a:cubicBezTo>
                <a:cubicBezTo>
                  <a:pt x="693" y="784"/>
                  <a:pt x="696" y="782"/>
                  <a:pt x="700" y="779"/>
                </a:cubicBezTo>
                <a:cubicBezTo>
                  <a:pt x="700" y="779"/>
                  <a:pt x="701" y="779"/>
                  <a:pt x="702" y="779"/>
                </a:cubicBezTo>
                <a:cubicBezTo>
                  <a:pt x="702" y="780"/>
                  <a:pt x="702" y="781"/>
                  <a:pt x="701" y="782"/>
                </a:cubicBezTo>
                <a:cubicBezTo>
                  <a:pt x="698" y="784"/>
                  <a:pt x="695" y="786"/>
                  <a:pt x="692" y="789"/>
                </a:cubicBezTo>
                <a:cubicBezTo>
                  <a:pt x="692" y="789"/>
                  <a:pt x="691" y="789"/>
                  <a:pt x="691" y="789"/>
                </a:cubicBezTo>
                <a:close/>
                <a:moveTo>
                  <a:pt x="166" y="778"/>
                </a:moveTo>
                <a:cubicBezTo>
                  <a:pt x="166" y="778"/>
                  <a:pt x="165" y="778"/>
                  <a:pt x="165" y="778"/>
                </a:cubicBezTo>
                <a:cubicBezTo>
                  <a:pt x="162" y="775"/>
                  <a:pt x="159" y="773"/>
                  <a:pt x="156" y="770"/>
                </a:cubicBezTo>
                <a:cubicBezTo>
                  <a:pt x="155" y="770"/>
                  <a:pt x="155" y="769"/>
                  <a:pt x="155" y="768"/>
                </a:cubicBezTo>
                <a:cubicBezTo>
                  <a:pt x="156" y="767"/>
                  <a:pt x="157" y="767"/>
                  <a:pt x="158" y="768"/>
                </a:cubicBezTo>
                <a:cubicBezTo>
                  <a:pt x="161" y="770"/>
                  <a:pt x="164" y="773"/>
                  <a:pt x="167" y="775"/>
                </a:cubicBezTo>
                <a:cubicBezTo>
                  <a:pt x="167" y="776"/>
                  <a:pt x="168" y="777"/>
                  <a:pt x="167" y="778"/>
                </a:cubicBezTo>
                <a:cubicBezTo>
                  <a:pt x="167" y="778"/>
                  <a:pt x="166" y="778"/>
                  <a:pt x="166" y="778"/>
                </a:cubicBezTo>
                <a:close/>
                <a:moveTo>
                  <a:pt x="710" y="774"/>
                </a:moveTo>
                <a:cubicBezTo>
                  <a:pt x="709" y="774"/>
                  <a:pt x="709" y="774"/>
                  <a:pt x="709" y="774"/>
                </a:cubicBezTo>
                <a:cubicBezTo>
                  <a:pt x="708" y="773"/>
                  <a:pt x="708" y="772"/>
                  <a:pt x="709" y="772"/>
                </a:cubicBezTo>
                <a:cubicBezTo>
                  <a:pt x="712" y="769"/>
                  <a:pt x="715" y="767"/>
                  <a:pt x="718" y="764"/>
                </a:cubicBezTo>
                <a:cubicBezTo>
                  <a:pt x="719" y="764"/>
                  <a:pt x="720" y="764"/>
                  <a:pt x="720" y="764"/>
                </a:cubicBezTo>
                <a:cubicBezTo>
                  <a:pt x="721" y="765"/>
                  <a:pt x="721" y="766"/>
                  <a:pt x="720" y="766"/>
                </a:cubicBezTo>
                <a:cubicBezTo>
                  <a:pt x="717" y="769"/>
                  <a:pt x="714" y="772"/>
                  <a:pt x="711" y="774"/>
                </a:cubicBezTo>
                <a:cubicBezTo>
                  <a:pt x="711" y="774"/>
                  <a:pt x="710" y="774"/>
                  <a:pt x="710" y="774"/>
                </a:cubicBezTo>
                <a:close/>
                <a:moveTo>
                  <a:pt x="147" y="763"/>
                </a:moveTo>
                <a:cubicBezTo>
                  <a:pt x="147" y="763"/>
                  <a:pt x="147" y="763"/>
                  <a:pt x="147" y="762"/>
                </a:cubicBezTo>
                <a:cubicBezTo>
                  <a:pt x="143" y="760"/>
                  <a:pt x="141" y="757"/>
                  <a:pt x="138" y="754"/>
                </a:cubicBezTo>
                <a:cubicBezTo>
                  <a:pt x="137" y="754"/>
                  <a:pt x="137" y="753"/>
                  <a:pt x="138" y="752"/>
                </a:cubicBezTo>
                <a:cubicBezTo>
                  <a:pt x="138" y="751"/>
                  <a:pt x="139" y="751"/>
                  <a:pt x="140" y="752"/>
                </a:cubicBezTo>
                <a:cubicBezTo>
                  <a:pt x="143" y="755"/>
                  <a:pt x="146" y="757"/>
                  <a:pt x="148" y="760"/>
                </a:cubicBezTo>
                <a:cubicBezTo>
                  <a:pt x="149" y="761"/>
                  <a:pt x="149" y="762"/>
                  <a:pt x="149" y="762"/>
                </a:cubicBezTo>
                <a:cubicBezTo>
                  <a:pt x="148" y="763"/>
                  <a:pt x="148" y="763"/>
                  <a:pt x="147" y="763"/>
                </a:cubicBezTo>
                <a:close/>
                <a:moveTo>
                  <a:pt x="728" y="759"/>
                </a:moveTo>
                <a:cubicBezTo>
                  <a:pt x="728" y="759"/>
                  <a:pt x="727" y="759"/>
                  <a:pt x="727" y="758"/>
                </a:cubicBezTo>
                <a:cubicBezTo>
                  <a:pt x="726" y="758"/>
                  <a:pt x="726" y="757"/>
                  <a:pt x="727" y="756"/>
                </a:cubicBezTo>
                <a:cubicBezTo>
                  <a:pt x="730" y="753"/>
                  <a:pt x="733" y="751"/>
                  <a:pt x="736" y="748"/>
                </a:cubicBezTo>
                <a:cubicBezTo>
                  <a:pt x="736" y="747"/>
                  <a:pt x="737" y="747"/>
                  <a:pt x="738" y="748"/>
                </a:cubicBezTo>
                <a:cubicBezTo>
                  <a:pt x="738" y="749"/>
                  <a:pt x="738" y="750"/>
                  <a:pt x="738" y="750"/>
                </a:cubicBezTo>
                <a:cubicBezTo>
                  <a:pt x="735" y="753"/>
                  <a:pt x="732" y="756"/>
                  <a:pt x="729" y="758"/>
                </a:cubicBezTo>
                <a:cubicBezTo>
                  <a:pt x="729" y="759"/>
                  <a:pt x="728" y="759"/>
                  <a:pt x="728" y="759"/>
                </a:cubicBezTo>
                <a:close/>
                <a:moveTo>
                  <a:pt x="130" y="746"/>
                </a:moveTo>
                <a:cubicBezTo>
                  <a:pt x="130" y="746"/>
                  <a:pt x="129" y="746"/>
                  <a:pt x="129" y="746"/>
                </a:cubicBezTo>
                <a:cubicBezTo>
                  <a:pt x="126" y="743"/>
                  <a:pt x="123" y="740"/>
                  <a:pt x="120" y="737"/>
                </a:cubicBezTo>
                <a:cubicBezTo>
                  <a:pt x="120" y="737"/>
                  <a:pt x="120" y="736"/>
                  <a:pt x="121" y="735"/>
                </a:cubicBezTo>
                <a:cubicBezTo>
                  <a:pt x="121" y="735"/>
                  <a:pt x="122" y="735"/>
                  <a:pt x="123" y="735"/>
                </a:cubicBezTo>
                <a:cubicBezTo>
                  <a:pt x="125" y="738"/>
                  <a:pt x="128" y="741"/>
                  <a:pt x="131" y="744"/>
                </a:cubicBezTo>
                <a:cubicBezTo>
                  <a:pt x="132" y="744"/>
                  <a:pt x="132" y="745"/>
                  <a:pt x="131" y="746"/>
                </a:cubicBezTo>
                <a:cubicBezTo>
                  <a:pt x="131" y="746"/>
                  <a:pt x="130" y="746"/>
                  <a:pt x="130" y="746"/>
                </a:cubicBezTo>
                <a:close/>
                <a:moveTo>
                  <a:pt x="745" y="742"/>
                </a:moveTo>
                <a:cubicBezTo>
                  <a:pt x="745" y="742"/>
                  <a:pt x="745" y="742"/>
                  <a:pt x="744" y="742"/>
                </a:cubicBezTo>
                <a:cubicBezTo>
                  <a:pt x="744" y="741"/>
                  <a:pt x="744" y="740"/>
                  <a:pt x="744" y="740"/>
                </a:cubicBezTo>
                <a:cubicBezTo>
                  <a:pt x="747" y="737"/>
                  <a:pt x="750" y="734"/>
                  <a:pt x="753" y="731"/>
                </a:cubicBezTo>
                <a:cubicBezTo>
                  <a:pt x="753" y="730"/>
                  <a:pt x="754" y="730"/>
                  <a:pt x="755" y="731"/>
                </a:cubicBezTo>
                <a:cubicBezTo>
                  <a:pt x="755" y="731"/>
                  <a:pt x="755" y="732"/>
                  <a:pt x="755" y="733"/>
                </a:cubicBezTo>
                <a:cubicBezTo>
                  <a:pt x="752" y="736"/>
                  <a:pt x="749" y="739"/>
                  <a:pt x="746" y="742"/>
                </a:cubicBezTo>
                <a:cubicBezTo>
                  <a:pt x="746" y="742"/>
                  <a:pt x="746" y="742"/>
                  <a:pt x="745" y="742"/>
                </a:cubicBezTo>
                <a:close/>
                <a:moveTo>
                  <a:pt x="113" y="729"/>
                </a:moveTo>
                <a:cubicBezTo>
                  <a:pt x="113" y="729"/>
                  <a:pt x="113" y="729"/>
                  <a:pt x="112" y="728"/>
                </a:cubicBezTo>
                <a:cubicBezTo>
                  <a:pt x="110" y="725"/>
                  <a:pt x="107" y="722"/>
                  <a:pt x="104" y="719"/>
                </a:cubicBezTo>
                <a:cubicBezTo>
                  <a:pt x="104" y="719"/>
                  <a:pt x="104" y="718"/>
                  <a:pt x="105" y="717"/>
                </a:cubicBezTo>
                <a:cubicBezTo>
                  <a:pt x="105" y="717"/>
                  <a:pt x="106" y="717"/>
                  <a:pt x="107" y="717"/>
                </a:cubicBezTo>
                <a:cubicBezTo>
                  <a:pt x="109" y="721"/>
                  <a:pt x="112" y="723"/>
                  <a:pt x="115" y="726"/>
                </a:cubicBezTo>
                <a:cubicBezTo>
                  <a:pt x="115" y="727"/>
                  <a:pt x="115" y="728"/>
                  <a:pt x="114" y="729"/>
                </a:cubicBezTo>
                <a:cubicBezTo>
                  <a:pt x="114" y="729"/>
                  <a:pt x="114" y="729"/>
                  <a:pt x="113" y="729"/>
                </a:cubicBezTo>
                <a:close/>
                <a:moveTo>
                  <a:pt x="762" y="725"/>
                </a:moveTo>
                <a:cubicBezTo>
                  <a:pt x="761" y="725"/>
                  <a:pt x="761" y="724"/>
                  <a:pt x="761" y="724"/>
                </a:cubicBezTo>
                <a:cubicBezTo>
                  <a:pt x="760" y="724"/>
                  <a:pt x="760" y="723"/>
                  <a:pt x="761" y="722"/>
                </a:cubicBezTo>
                <a:cubicBezTo>
                  <a:pt x="763" y="719"/>
                  <a:pt x="766" y="716"/>
                  <a:pt x="768" y="713"/>
                </a:cubicBezTo>
                <a:cubicBezTo>
                  <a:pt x="769" y="712"/>
                  <a:pt x="770" y="712"/>
                  <a:pt x="770" y="713"/>
                </a:cubicBezTo>
                <a:cubicBezTo>
                  <a:pt x="771" y="713"/>
                  <a:pt x="771" y="714"/>
                  <a:pt x="771" y="715"/>
                </a:cubicBezTo>
                <a:cubicBezTo>
                  <a:pt x="768" y="718"/>
                  <a:pt x="765" y="721"/>
                  <a:pt x="763" y="724"/>
                </a:cubicBezTo>
                <a:cubicBezTo>
                  <a:pt x="763" y="724"/>
                  <a:pt x="762" y="725"/>
                  <a:pt x="762" y="725"/>
                </a:cubicBezTo>
                <a:close/>
                <a:moveTo>
                  <a:pt x="98" y="711"/>
                </a:moveTo>
                <a:cubicBezTo>
                  <a:pt x="97" y="711"/>
                  <a:pt x="97" y="711"/>
                  <a:pt x="97" y="710"/>
                </a:cubicBezTo>
                <a:cubicBezTo>
                  <a:pt x="94" y="707"/>
                  <a:pt x="92" y="704"/>
                  <a:pt x="89" y="701"/>
                </a:cubicBezTo>
                <a:cubicBezTo>
                  <a:pt x="89" y="700"/>
                  <a:pt x="89" y="699"/>
                  <a:pt x="89" y="699"/>
                </a:cubicBezTo>
                <a:cubicBezTo>
                  <a:pt x="90" y="698"/>
                  <a:pt x="91" y="698"/>
                  <a:pt x="92" y="699"/>
                </a:cubicBezTo>
                <a:cubicBezTo>
                  <a:pt x="94" y="702"/>
                  <a:pt x="96" y="705"/>
                  <a:pt x="99" y="708"/>
                </a:cubicBezTo>
                <a:cubicBezTo>
                  <a:pt x="99" y="709"/>
                  <a:pt x="99" y="710"/>
                  <a:pt x="99" y="710"/>
                </a:cubicBezTo>
                <a:cubicBezTo>
                  <a:pt x="98" y="711"/>
                  <a:pt x="98" y="711"/>
                  <a:pt x="98" y="711"/>
                </a:cubicBezTo>
                <a:close/>
                <a:moveTo>
                  <a:pt x="777" y="706"/>
                </a:moveTo>
                <a:cubicBezTo>
                  <a:pt x="777" y="706"/>
                  <a:pt x="776" y="706"/>
                  <a:pt x="776" y="706"/>
                </a:cubicBezTo>
                <a:cubicBezTo>
                  <a:pt x="775" y="705"/>
                  <a:pt x="775" y="704"/>
                  <a:pt x="776" y="704"/>
                </a:cubicBezTo>
                <a:cubicBezTo>
                  <a:pt x="778" y="701"/>
                  <a:pt x="781" y="697"/>
                  <a:pt x="783" y="694"/>
                </a:cubicBezTo>
                <a:cubicBezTo>
                  <a:pt x="784" y="693"/>
                  <a:pt x="785" y="693"/>
                  <a:pt x="785" y="694"/>
                </a:cubicBezTo>
                <a:cubicBezTo>
                  <a:pt x="786" y="694"/>
                  <a:pt x="786" y="695"/>
                  <a:pt x="786" y="696"/>
                </a:cubicBezTo>
                <a:cubicBezTo>
                  <a:pt x="783" y="699"/>
                  <a:pt x="781" y="702"/>
                  <a:pt x="778" y="706"/>
                </a:cubicBezTo>
                <a:cubicBezTo>
                  <a:pt x="778" y="706"/>
                  <a:pt x="777" y="706"/>
                  <a:pt x="777" y="706"/>
                </a:cubicBezTo>
                <a:close/>
                <a:moveTo>
                  <a:pt x="83" y="692"/>
                </a:moveTo>
                <a:cubicBezTo>
                  <a:pt x="83" y="692"/>
                  <a:pt x="82" y="691"/>
                  <a:pt x="82" y="691"/>
                </a:cubicBezTo>
                <a:cubicBezTo>
                  <a:pt x="80" y="688"/>
                  <a:pt x="77" y="685"/>
                  <a:pt x="75" y="681"/>
                </a:cubicBezTo>
                <a:cubicBezTo>
                  <a:pt x="75" y="681"/>
                  <a:pt x="75" y="680"/>
                  <a:pt x="76" y="679"/>
                </a:cubicBezTo>
                <a:cubicBezTo>
                  <a:pt x="76" y="679"/>
                  <a:pt x="77" y="679"/>
                  <a:pt x="78" y="680"/>
                </a:cubicBezTo>
                <a:cubicBezTo>
                  <a:pt x="80" y="683"/>
                  <a:pt x="82" y="686"/>
                  <a:pt x="84" y="689"/>
                </a:cubicBezTo>
                <a:cubicBezTo>
                  <a:pt x="85" y="690"/>
                  <a:pt x="85" y="691"/>
                  <a:pt x="84" y="691"/>
                </a:cubicBezTo>
                <a:cubicBezTo>
                  <a:pt x="84" y="692"/>
                  <a:pt x="84" y="692"/>
                  <a:pt x="83" y="692"/>
                </a:cubicBezTo>
                <a:close/>
                <a:moveTo>
                  <a:pt x="791" y="687"/>
                </a:moveTo>
                <a:cubicBezTo>
                  <a:pt x="791" y="687"/>
                  <a:pt x="791" y="687"/>
                  <a:pt x="791" y="687"/>
                </a:cubicBezTo>
                <a:cubicBezTo>
                  <a:pt x="790" y="686"/>
                  <a:pt x="790" y="685"/>
                  <a:pt x="790" y="684"/>
                </a:cubicBezTo>
                <a:cubicBezTo>
                  <a:pt x="792" y="681"/>
                  <a:pt x="795" y="678"/>
                  <a:pt x="797" y="675"/>
                </a:cubicBezTo>
                <a:cubicBezTo>
                  <a:pt x="797" y="674"/>
                  <a:pt x="798" y="674"/>
                  <a:pt x="799" y="674"/>
                </a:cubicBezTo>
                <a:cubicBezTo>
                  <a:pt x="800" y="675"/>
                  <a:pt x="800" y="676"/>
                  <a:pt x="799" y="676"/>
                </a:cubicBezTo>
                <a:cubicBezTo>
                  <a:pt x="797" y="680"/>
                  <a:pt x="795" y="683"/>
                  <a:pt x="793" y="686"/>
                </a:cubicBezTo>
                <a:cubicBezTo>
                  <a:pt x="792" y="687"/>
                  <a:pt x="792" y="687"/>
                  <a:pt x="791" y="687"/>
                </a:cubicBezTo>
                <a:close/>
                <a:moveTo>
                  <a:pt x="70" y="672"/>
                </a:moveTo>
                <a:cubicBezTo>
                  <a:pt x="69" y="672"/>
                  <a:pt x="69" y="672"/>
                  <a:pt x="68" y="671"/>
                </a:cubicBezTo>
                <a:cubicBezTo>
                  <a:pt x="66" y="668"/>
                  <a:pt x="64" y="664"/>
                  <a:pt x="62" y="661"/>
                </a:cubicBezTo>
                <a:cubicBezTo>
                  <a:pt x="62" y="660"/>
                  <a:pt x="62" y="659"/>
                  <a:pt x="63" y="659"/>
                </a:cubicBezTo>
                <a:cubicBezTo>
                  <a:pt x="63" y="659"/>
                  <a:pt x="64" y="659"/>
                  <a:pt x="65" y="659"/>
                </a:cubicBezTo>
                <a:cubicBezTo>
                  <a:pt x="67" y="663"/>
                  <a:pt x="69" y="666"/>
                  <a:pt x="71" y="670"/>
                </a:cubicBezTo>
                <a:cubicBezTo>
                  <a:pt x="71" y="670"/>
                  <a:pt x="71" y="671"/>
                  <a:pt x="71" y="672"/>
                </a:cubicBezTo>
                <a:cubicBezTo>
                  <a:pt x="70" y="672"/>
                  <a:pt x="70" y="672"/>
                  <a:pt x="70" y="672"/>
                </a:cubicBezTo>
                <a:close/>
                <a:moveTo>
                  <a:pt x="805" y="667"/>
                </a:moveTo>
                <a:cubicBezTo>
                  <a:pt x="804" y="667"/>
                  <a:pt x="804" y="667"/>
                  <a:pt x="804" y="667"/>
                </a:cubicBezTo>
                <a:cubicBezTo>
                  <a:pt x="803" y="666"/>
                  <a:pt x="803" y="665"/>
                  <a:pt x="803" y="665"/>
                </a:cubicBezTo>
                <a:cubicBezTo>
                  <a:pt x="805" y="661"/>
                  <a:pt x="808" y="658"/>
                  <a:pt x="810" y="654"/>
                </a:cubicBezTo>
                <a:cubicBezTo>
                  <a:pt x="810" y="654"/>
                  <a:pt x="811" y="653"/>
                  <a:pt x="812" y="654"/>
                </a:cubicBezTo>
                <a:cubicBezTo>
                  <a:pt x="812" y="654"/>
                  <a:pt x="813" y="655"/>
                  <a:pt x="812" y="656"/>
                </a:cubicBezTo>
                <a:cubicBezTo>
                  <a:pt x="810" y="659"/>
                  <a:pt x="808" y="663"/>
                  <a:pt x="806" y="666"/>
                </a:cubicBezTo>
                <a:cubicBezTo>
                  <a:pt x="806" y="667"/>
                  <a:pt x="805" y="667"/>
                  <a:pt x="805" y="667"/>
                </a:cubicBezTo>
                <a:close/>
                <a:moveTo>
                  <a:pt x="57" y="651"/>
                </a:moveTo>
                <a:cubicBezTo>
                  <a:pt x="57" y="651"/>
                  <a:pt x="56" y="651"/>
                  <a:pt x="56" y="651"/>
                </a:cubicBezTo>
                <a:cubicBezTo>
                  <a:pt x="54" y="647"/>
                  <a:pt x="52" y="644"/>
                  <a:pt x="50" y="640"/>
                </a:cubicBezTo>
                <a:cubicBezTo>
                  <a:pt x="50" y="639"/>
                  <a:pt x="50" y="638"/>
                  <a:pt x="51" y="638"/>
                </a:cubicBezTo>
                <a:cubicBezTo>
                  <a:pt x="52" y="638"/>
                  <a:pt x="53" y="638"/>
                  <a:pt x="53" y="639"/>
                </a:cubicBezTo>
                <a:cubicBezTo>
                  <a:pt x="55" y="642"/>
                  <a:pt x="57" y="646"/>
                  <a:pt x="59" y="649"/>
                </a:cubicBezTo>
                <a:cubicBezTo>
                  <a:pt x="59" y="650"/>
                  <a:pt x="59" y="651"/>
                  <a:pt x="58" y="651"/>
                </a:cubicBezTo>
                <a:cubicBezTo>
                  <a:pt x="58" y="651"/>
                  <a:pt x="58" y="651"/>
                  <a:pt x="57" y="651"/>
                </a:cubicBezTo>
                <a:close/>
                <a:moveTo>
                  <a:pt x="817" y="646"/>
                </a:moveTo>
                <a:cubicBezTo>
                  <a:pt x="817" y="646"/>
                  <a:pt x="816" y="646"/>
                  <a:pt x="816" y="646"/>
                </a:cubicBezTo>
                <a:cubicBezTo>
                  <a:pt x="815" y="645"/>
                  <a:pt x="815" y="645"/>
                  <a:pt x="815" y="644"/>
                </a:cubicBezTo>
                <a:cubicBezTo>
                  <a:pt x="817" y="640"/>
                  <a:pt x="819" y="637"/>
                  <a:pt x="821" y="633"/>
                </a:cubicBezTo>
                <a:cubicBezTo>
                  <a:pt x="821" y="633"/>
                  <a:pt x="822" y="632"/>
                  <a:pt x="823" y="633"/>
                </a:cubicBezTo>
                <a:cubicBezTo>
                  <a:pt x="824" y="633"/>
                  <a:pt x="824" y="634"/>
                  <a:pt x="824" y="635"/>
                </a:cubicBezTo>
                <a:cubicBezTo>
                  <a:pt x="822" y="638"/>
                  <a:pt x="820" y="642"/>
                  <a:pt x="818" y="645"/>
                </a:cubicBezTo>
                <a:cubicBezTo>
                  <a:pt x="818" y="646"/>
                  <a:pt x="817" y="646"/>
                  <a:pt x="817" y="646"/>
                </a:cubicBezTo>
                <a:close/>
                <a:moveTo>
                  <a:pt x="46" y="630"/>
                </a:moveTo>
                <a:cubicBezTo>
                  <a:pt x="46" y="630"/>
                  <a:pt x="45" y="630"/>
                  <a:pt x="45" y="629"/>
                </a:cubicBezTo>
                <a:cubicBezTo>
                  <a:pt x="43" y="626"/>
                  <a:pt x="41" y="622"/>
                  <a:pt x="40" y="619"/>
                </a:cubicBezTo>
                <a:cubicBezTo>
                  <a:pt x="39" y="618"/>
                  <a:pt x="40" y="617"/>
                  <a:pt x="40" y="617"/>
                </a:cubicBezTo>
                <a:cubicBezTo>
                  <a:pt x="41" y="616"/>
                  <a:pt x="42" y="617"/>
                  <a:pt x="42" y="617"/>
                </a:cubicBezTo>
                <a:cubicBezTo>
                  <a:pt x="44" y="621"/>
                  <a:pt x="46" y="625"/>
                  <a:pt x="47" y="628"/>
                </a:cubicBezTo>
                <a:cubicBezTo>
                  <a:pt x="48" y="629"/>
                  <a:pt x="48" y="630"/>
                  <a:pt x="47" y="630"/>
                </a:cubicBezTo>
                <a:cubicBezTo>
                  <a:pt x="47" y="630"/>
                  <a:pt x="46" y="630"/>
                  <a:pt x="46" y="630"/>
                </a:cubicBezTo>
                <a:close/>
                <a:moveTo>
                  <a:pt x="828" y="625"/>
                </a:moveTo>
                <a:cubicBezTo>
                  <a:pt x="828" y="625"/>
                  <a:pt x="827" y="625"/>
                  <a:pt x="827" y="625"/>
                </a:cubicBezTo>
                <a:cubicBezTo>
                  <a:pt x="826" y="624"/>
                  <a:pt x="826" y="623"/>
                  <a:pt x="826" y="623"/>
                </a:cubicBezTo>
                <a:cubicBezTo>
                  <a:pt x="828" y="619"/>
                  <a:pt x="830" y="615"/>
                  <a:pt x="831" y="612"/>
                </a:cubicBezTo>
                <a:cubicBezTo>
                  <a:pt x="832" y="611"/>
                  <a:pt x="833" y="611"/>
                  <a:pt x="833" y="611"/>
                </a:cubicBezTo>
                <a:cubicBezTo>
                  <a:pt x="834" y="611"/>
                  <a:pt x="834" y="612"/>
                  <a:pt x="834" y="613"/>
                </a:cubicBezTo>
                <a:cubicBezTo>
                  <a:pt x="833" y="617"/>
                  <a:pt x="831" y="620"/>
                  <a:pt x="829" y="624"/>
                </a:cubicBezTo>
                <a:cubicBezTo>
                  <a:pt x="829" y="624"/>
                  <a:pt x="828" y="625"/>
                  <a:pt x="828" y="625"/>
                </a:cubicBezTo>
                <a:close/>
                <a:moveTo>
                  <a:pt x="36" y="609"/>
                </a:moveTo>
                <a:cubicBezTo>
                  <a:pt x="36" y="609"/>
                  <a:pt x="35" y="608"/>
                  <a:pt x="35" y="608"/>
                </a:cubicBezTo>
                <a:cubicBezTo>
                  <a:pt x="33" y="604"/>
                  <a:pt x="32" y="600"/>
                  <a:pt x="30" y="597"/>
                </a:cubicBezTo>
                <a:cubicBezTo>
                  <a:pt x="30" y="596"/>
                  <a:pt x="30" y="595"/>
                  <a:pt x="31" y="595"/>
                </a:cubicBezTo>
                <a:cubicBezTo>
                  <a:pt x="32" y="594"/>
                  <a:pt x="33" y="595"/>
                  <a:pt x="33" y="595"/>
                </a:cubicBezTo>
                <a:cubicBezTo>
                  <a:pt x="34" y="599"/>
                  <a:pt x="36" y="603"/>
                  <a:pt x="37" y="606"/>
                </a:cubicBezTo>
                <a:cubicBezTo>
                  <a:pt x="38" y="607"/>
                  <a:pt x="37" y="608"/>
                  <a:pt x="37" y="608"/>
                </a:cubicBezTo>
                <a:cubicBezTo>
                  <a:pt x="37" y="609"/>
                  <a:pt x="36" y="609"/>
                  <a:pt x="36" y="609"/>
                </a:cubicBezTo>
                <a:close/>
                <a:moveTo>
                  <a:pt x="838" y="603"/>
                </a:moveTo>
                <a:cubicBezTo>
                  <a:pt x="837" y="603"/>
                  <a:pt x="837" y="603"/>
                  <a:pt x="837" y="603"/>
                </a:cubicBezTo>
                <a:cubicBezTo>
                  <a:pt x="836" y="602"/>
                  <a:pt x="836" y="601"/>
                  <a:pt x="836" y="601"/>
                </a:cubicBezTo>
                <a:cubicBezTo>
                  <a:pt x="838" y="597"/>
                  <a:pt x="839" y="593"/>
                  <a:pt x="841" y="589"/>
                </a:cubicBezTo>
                <a:cubicBezTo>
                  <a:pt x="841" y="589"/>
                  <a:pt x="842" y="588"/>
                  <a:pt x="842" y="589"/>
                </a:cubicBezTo>
                <a:cubicBezTo>
                  <a:pt x="843" y="589"/>
                  <a:pt x="844" y="590"/>
                  <a:pt x="843" y="591"/>
                </a:cubicBezTo>
                <a:cubicBezTo>
                  <a:pt x="842" y="594"/>
                  <a:pt x="840" y="598"/>
                  <a:pt x="839" y="602"/>
                </a:cubicBezTo>
                <a:cubicBezTo>
                  <a:pt x="839" y="602"/>
                  <a:pt x="838" y="603"/>
                  <a:pt x="838" y="603"/>
                </a:cubicBezTo>
                <a:close/>
                <a:moveTo>
                  <a:pt x="27" y="586"/>
                </a:moveTo>
                <a:cubicBezTo>
                  <a:pt x="27" y="586"/>
                  <a:pt x="26" y="586"/>
                  <a:pt x="26" y="585"/>
                </a:cubicBezTo>
                <a:cubicBezTo>
                  <a:pt x="25" y="582"/>
                  <a:pt x="23" y="578"/>
                  <a:pt x="22" y="574"/>
                </a:cubicBezTo>
                <a:cubicBezTo>
                  <a:pt x="22" y="573"/>
                  <a:pt x="22" y="572"/>
                  <a:pt x="23" y="572"/>
                </a:cubicBezTo>
                <a:cubicBezTo>
                  <a:pt x="24" y="572"/>
                  <a:pt x="24" y="572"/>
                  <a:pt x="25" y="573"/>
                </a:cubicBezTo>
                <a:cubicBezTo>
                  <a:pt x="26" y="577"/>
                  <a:pt x="27" y="581"/>
                  <a:pt x="29" y="584"/>
                </a:cubicBezTo>
                <a:cubicBezTo>
                  <a:pt x="29" y="585"/>
                  <a:pt x="29" y="586"/>
                  <a:pt x="28" y="586"/>
                </a:cubicBezTo>
                <a:cubicBezTo>
                  <a:pt x="28" y="586"/>
                  <a:pt x="27" y="586"/>
                  <a:pt x="27" y="586"/>
                </a:cubicBezTo>
                <a:close/>
                <a:moveTo>
                  <a:pt x="846" y="580"/>
                </a:moveTo>
                <a:cubicBezTo>
                  <a:pt x="846" y="580"/>
                  <a:pt x="846" y="580"/>
                  <a:pt x="846" y="580"/>
                </a:cubicBezTo>
                <a:cubicBezTo>
                  <a:pt x="845" y="580"/>
                  <a:pt x="844" y="579"/>
                  <a:pt x="845" y="578"/>
                </a:cubicBezTo>
                <a:cubicBezTo>
                  <a:pt x="846" y="574"/>
                  <a:pt x="847" y="571"/>
                  <a:pt x="848" y="567"/>
                </a:cubicBezTo>
                <a:cubicBezTo>
                  <a:pt x="849" y="566"/>
                  <a:pt x="850" y="566"/>
                  <a:pt x="850" y="566"/>
                </a:cubicBezTo>
                <a:cubicBezTo>
                  <a:pt x="851" y="566"/>
                  <a:pt x="852" y="567"/>
                  <a:pt x="851" y="568"/>
                </a:cubicBezTo>
                <a:cubicBezTo>
                  <a:pt x="850" y="572"/>
                  <a:pt x="849" y="575"/>
                  <a:pt x="847" y="579"/>
                </a:cubicBezTo>
                <a:cubicBezTo>
                  <a:pt x="847" y="580"/>
                  <a:pt x="847" y="580"/>
                  <a:pt x="846" y="580"/>
                </a:cubicBezTo>
                <a:close/>
                <a:moveTo>
                  <a:pt x="20" y="564"/>
                </a:moveTo>
                <a:cubicBezTo>
                  <a:pt x="19" y="564"/>
                  <a:pt x="18" y="563"/>
                  <a:pt x="18" y="562"/>
                </a:cubicBezTo>
                <a:cubicBezTo>
                  <a:pt x="17" y="559"/>
                  <a:pt x="16" y="555"/>
                  <a:pt x="15" y="551"/>
                </a:cubicBezTo>
                <a:cubicBezTo>
                  <a:pt x="15" y="550"/>
                  <a:pt x="15" y="549"/>
                  <a:pt x="16" y="549"/>
                </a:cubicBezTo>
                <a:cubicBezTo>
                  <a:pt x="17" y="549"/>
                  <a:pt x="18" y="549"/>
                  <a:pt x="18" y="550"/>
                </a:cubicBezTo>
                <a:cubicBezTo>
                  <a:pt x="19" y="554"/>
                  <a:pt x="20" y="558"/>
                  <a:pt x="21" y="562"/>
                </a:cubicBezTo>
                <a:cubicBezTo>
                  <a:pt x="21" y="562"/>
                  <a:pt x="21" y="563"/>
                  <a:pt x="20" y="563"/>
                </a:cubicBezTo>
                <a:cubicBezTo>
                  <a:pt x="20" y="564"/>
                  <a:pt x="20" y="564"/>
                  <a:pt x="20" y="564"/>
                </a:cubicBezTo>
                <a:close/>
                <a:moveTo>
                  <a:pt x="853" y="557"/>
                </a:moveTo>
                <a:cubicBezTo>
                  <a:pt x="853" y="557"/>
                  <a:pt x="853" y="557"/>
                  <a:pt x="853" y="557"/>
                </a:cubicBezTo>
                <a:cubicBezTo>
                  <a:pt x="852" y="557"/>
                  <a:pt x="852" y="556"/>
                  <a:pt x="852" y="555"/>
                </a:cubicBezTo>
                <a:cubicBezTo>
                  <a:pt x="853" y="552"/>
                  <a:pt x="854" y="548"/>
                  <a:pt x="855" y="544"/>
                </a:cubicBezTo>
                <a:cubicBezTo>
                  <a:pt x="855" y="543"/>
                  <a:pt x="856" y="543"/>
                  <a:pt x="857" y="543"/>
                </a:cubicBezTo>
                <a:cubicBezTo>
                  <a:pt x="858" y="543"/>
                  <a:pt x="858" y="544"/>
                  <a:pt x="858" y="545"/>
                </a:cubicBezTo>
                <a:cubicBezTo>
                  <a:pt x="857" y="548"/>
                  <a:pt x="856" y="552"/>
                  <a:pt x="855" y="556"/>
                </a:cubicBezTo>
                <a:cubicBezTo>
                  <a:pt x="855" y="557"/>
                  <a:pt x="854" y="557"/>
                  <a:pt x="853" y="557"/>
                </a:cubicBezTo>
                <a:close/>
                <a:moveTo>
                  <a:pt x="13" y="540"/>
                </a:moveTo>
                <a:cubicBezTo>
                  <a:pt x="13" y="540"/>
                  <a:pt x="12" y="540"/>
                  <a:pt x="12" y="539"/>
                </a:cubicBezTo>
                <a:cubicBezTo>
                  <a:pt x="11" y="535"/>
                  <a:pt x="10" y="531"/>
                  <a:pt x="9" y="527"/>
                </a:cubicBezTo>
                <a:cubicBezTo>
                  <a:pt x="9" y="527"/>
                  <a:pt x="10" y="526"/>
                  <a:pt x="10" y="526"/>
                </a:cubicBezTo>
                <a:cubicBezTo>
                  <a:pt x="11" y="526"/>
                  <a:pt x="12" y="526"/>
                  <a:pt x="12" y="527"/>
                </a:cubicBezTo>
                <a:cubicBezTo>
                  <a:pt x="13" y="531"/>
                  <a:pt x="14" y="535"/>
                  <a:pt x="15" y="539"/>
                </a:cubicBezTo>
                <a:cubicBezTo>
                  <a:pt x="15" y="539"/>
                  <a:pt x="15" y="540"/>
                  <a:pt x="14" y="540"/>
                </a:cubicBezTo>
                <a:cubicBezTo>
                  <a:pt x="14" y="540"/>
                  <a:pt x="14" y="540"/>
                  <a:pt x="13" y="540"/>
                </a:cubicBezTo>
                <a:close/>
                <a:moveTo>
                  <a:pt x="859" y="534"/>
                </a:moveTo>
                <a:cubicBezTo>
                  <a:pt x="859" y="534"/>
                  <a:pt x="859" y="534"/>
                  <a:pt x="859" y="534"/>
                </a:cubicBezTo>
                <a:cubicBezTo>
                  <a:pt x="858" y="534"/>
                  <a:pt x="858" y="533"/>
                  <a:pt x="858" y="532"/>
                </a:cubicBezTo>
                <a:cubicBezTo>
                  <a:pt x="859" y="528"/>
                  <a:pt x="860" y="524"/>
                  <a:pt x="860" y="521"/>
                </a:cubicBezTo>
                <a:cubicBezTo>
                  <a:pt x="860" y="520"/>
                  <a:pt x="861" y="519"/>
                  <a:pt x="862" y="519"/>
                </a:cubicBezTo>
                <a:cubicBezTo>
                  <a:pt x="863" y="519"/>
                  <a:pt x="863" y="520"/>
                  <a:pt x="863" y="521"/>
                </a:cubicBezTo>
                <a:cubicBezTo>
                  <a:pt x="862" y="525"/>
                  <a:pt x="862" y="529"/>
                  <a:pt x="861" y="533"/>
                </a:cubicBezTo>
                <a:cubicBezTo>
                  <a:pt x="861" y="534"/>
                  <a:pt x="860" y="534"/>
                  <a:pt x="859" y="534"/>
                </a:cubicBezTo>
                <a:close/>
                <a:moveTo>
                  <a:pt x="8" y="517"/>
                </a:moveTo>
                <a:cubicBezTo>
                  <a:pt x="8" y="517"/>
                  <a:pt x="7" y="516"/>
                  <a:pt x="7" y="516"/>
                </a:cubicBezTo>
                <a:cubicBezTo>
                  <a:pt x="6" y="512"/>
                  <a:pt x="6" y="508"/>
                  <a:pt x="5" y="504"/>
                </a:cubicBezTo>
                <a:cubicBezTo>
                  <a:pt x="5" y="503"/>
                  <a:pt x="5" y="502"/>
                  <a:pt x="6" y="502"/>
                </a:cubicBezTo>
                <a:cubicBezTo>
                  <a:pt x="7" y="502"/>
                  <a:pt x="8" y="503"/>
                  <a:pt x="8" y="503"/>
                </a:cubicBezTo>
                <a:cubicBezTo>
                  <a:pt x="8" y="507"/>
                  <a:pt x="9" y="511"/>
                  <a:pt x="10" y="515"/>
                </a:cubicBezTo>
                <a:cubicBezTo>
                  <a:pt x="10" y="516"/>
                  <a:pt x="9" y="517"/>
                  <a:pt x="9" y="517"/>
                </a:cubicBezTo>
                <a:cubicBezTo>
                  <a:pt x="9" y="517"/>
                  <a:pt x="8" y="517"/>
                  <a:pt x="8" y="517"/>
                </a:cubicBezTo>
                <a:close/>
                <a:moveTo>
                  <a:pt x="864" y="510"/>
                </a:moveTo>
                <a:cubicBezTo>
                  <a:pt x="864" y="510"/>
                  <a:pt x="864" y="510"/>
                  <a:pt x="864" y="510"/>
                </a:cubicBezTo>
                <a:cubicBezTo>
                  <a:pt x="863" y="510"/>
                  <a:pt x="862" y="510"/>
                  <a:pt x="862" y="509"/>
                </a:cubicBezTo>
                <a:cubicBezTo>
                  <a:pt x="863" y="505"/>
                  <a:pt x="864" y="501"/>
                  <a:pt x="864" y="497"/>
                </a:cubicBezTo>
                <a:cubicBezTo>
                  <a:pt x="864" y="496"/>
                  <a:pt x="865" y="496"/>
                  <a:pt x="866" y="496"/>
                </a:cubicBezTo>
                <a:cubicBezTo>
                  <a:pt x="867" y="496"/>
                  <a:pt x="867" y="497"/>
                  <a:pt x="867" y="497"/>
                </a:cubicBezTo>
                <a:cubicBezTo>
                  <a:pt x="867" y="501"/>
                  <a:pt x="866" y="505"/>
                  <a:pt x="865" y="509"/>
                </a:cubicBezTo>
                <a:cubicBezTo>
                  <a:pt x="865" y="510"/>
                  <a:pt x="865" y="510"/>
                  <a:pt x="864" y="510"/>
                </a:cubicBezTo>
                <a:close/>
                <a:moveTo>
                  <a:pt x="5" y="493"/>
                </a:moveTo>
                <a:cubicBezTo>
                  <a:pt x="4" y="493"/>
                  <a:pt x="3" y="493"/>
                  <a:pt x="3" y="492"/>
                </a:cubicBezTo>
                <a:cubicBezTo>
                  <a:pt x="3" y="488"/>
                  <a:pt x="2" y="484"/>
                  <a:pt x="2" y="480"/>
                </a:cubicBezTo>
                <a:cubicBezTo>
                  <a:pt x="2" y="479"/>
                  <a:pt x="2" y="478"/>
                  <a:pt x="3" y="478"/>
                </a:cubicBezTo>
                <a:cubicBezTo>
                  <a:pt x="4" y="478"/>
                  <a:pt x="5" y="479"/>
                  <a:pt x="5" y="480"/>
                </a:cubicBezTo>
                <a:cubicBezTo>
                  <a:pt x="5" y="484"/>
                  <a:pt x="6" y="488"/>
                  <a:pt x="6" y="492"/>
                </a:cubicBezTo>
                <a:cubicBezTo>
                  <a:pt x="6" y="492"/>
                  <a:pt x="6" y="493"/>
                  <a:pt x="5" y="493"/>
                </a:cubicBezTo>
                <a:cubicBezTo>
                  <a:pt x="5" y="493"/>
                  <a:pt x="5" y="493"/>
                  <a:pt x="5" y="493"/>
                </a:cubicBezTo>
                <a:close/>
                <a:moveTo>
                  <a:pt x="867" y="487"/>
                </a:moveTo>
                <a:cubicBezTo>
                  <a:pt x="867" y="487"/>
                  <a:pt x="867" y="487"/>
                  <a:pt x="867" y="487"/>
                </a:cubicBezTo>
                <a:cubicBezTo>
                  <a:pt x="866" y="487"/>
                  <a:pt x="866" y="486"/>
                  <a:pt x="866" y="485"/>
                </a:cubicBezTo>
                <a:cubicBezTo>
                  <a:pt x="866" y="481"/>
                  <a:pt x="867" y="477"/>
                  <a:pt x="867" y="473"/>
                </a:cubicBezTo>
                <a:cubicBezTo>
                  <a:pt x="867" y="472"/>
                  <a:pt x="868" y="472"/>
                  <a:pt x="869" y="472"/>
                </a:cubicBezTo>
                <a:cubicBezTo>
                  <a:pt x="869" y="472"/>
                  <a:pt x="870" y="473"/>
                  <a:pt x="870" y="473"/>
                </a:cubicBezTo>
                <a:cubicBezTo>
                  <a:pt x="870" y="477"/>
                  <a:pt x="869" y="481"/>
                  <a:pt x="869" y="485"/>
                </a:cubicBezTo>
                <a:cubicBezTo>
                  <a:pt x="869" y="486"/>
                  <a:pt x="868" y="487"/>
                  <a:pt x="867" y="487"/>
                </a:cubicBezTo>
                <a:close/>
                <a:moveTo>
                  <a:pt x="2" y="469"/>
                </a:moveTo>
                <a:cubicBezTo>
                  <a:pt x="1" y="469"/>
                  <a:pt x="1" y="469"/>
                  <a:pt x="1" y="468"/>
                </a:cubicBezTo>
                <a:cubicBezTo>
                  <a:pt x="0" y="464"/>
                  <a:pt x="0" y="460"/>
                  <a:pt x="0" y="456"/>
                </a:cubicBezTo>
                <a:cubicBezTo>
                  <a:pt x="0" y="455"/>
                  <a:pt x="1" y="454"/>
                  <a:pt x="2" y="454"/>
                </a:cubicBezTo>
                <a:cubicBezTo>
                  <a:pt x="2" y="454"/>
                  <a:pt x="3" y="455"/>
                  <a:pt x="3" y="456"/>
                </a:cubicBezTo>
                <a:cubicBezTo>
                  <a:pt x="3" y="460"/>
                  <a:pt x="3" y="464"/>
                  <a:pt x="4" y="468"/>
                </a:cubicBezTo>
                <a:cubicBezTo>
                  <a:pt x="4" y="469"/>
                  <a:pt x="3" y="469"/>
                  <a:pt x="2" y="469"/>
                </a:cubicBezTo>
                <a:cubicBezTo>
                  <a:pt x="2" y="469"/>
                  <a:pt x="2" y="469"/>
                  <a:pt x="2" y="469"/>
                </a:cubicBezTo>
                <a:close/>
                <a:moveTo>
                  <a:pt x="869" y="463"/>
                </a:moveTo>
                <a:cubicBezTo>
                  <a:pt x="869" y="463"/>
                  <a:pt x="869" y="463"/>
                  <a:pt x="869" y="463"/>
                </a:cubicBezTo>
                <a:cubicBezTo>
                  <a:pt x="868" y="463"/>
                  <a:pt x="868" y="462"/>
                  <a:pt x="868" y="461"/>
                </a:cubicBezTo>
                <a:cubicBezTo>
                  <a:pt x="868" y="457"/>
                  <a:pt x="868" y="453"/>
                  <a:pt x="868" y="449"/>
                </a:cubicBezTo>
                <a:cubicBezTo>
                  <a:pt x="868" y="448"/>
                  <a:pt x="869" y="448"/>
                  <a:pt x="870" y="448"/>
                </a:cubicBezTo>
                <a:cubicBezTo>
                  <a:pt x="871" y="448"/>
                  <a:pt x="871" y="449"/>
                  <a:pt x="871" y="449"/>
                </a:cubicBezTo>
                <a:cubicBezTo>
                  <a:pt x="871" y="453"/>
                  <a:pt x="871" y="457"/>
                  <a:pt x="871" y="461"/>
                </a:cubicBezTo>
                <a:cubicBezTo>
                  <a:pt x="871" y="462"/>
                  <a:pt x="870" y="463"/>
                  <a:pt x="869" y="463"/>
                </a:cubicBezTo>
                <a:close/>
                <a:moveTo>
                  <a:pt x="1" y="445"/>
                </a:moveTo>
                <a:cubicBezTo>
                  <a:pt x="0" y="445"/>
                  <a:pt x="0" y="445"/>
                  <a:pt x="0" y="444"/>
                </a:cubicBezTo>
                <a:cubicBezTo>
                  <a:pt x="0" y="441"/>
                  <a:pt x="0" y="439"/>
                  <a:pt x="0" y="436"/>
                </a:cubicBezTo>
                <a:cubicBezTo>
                  <a:pt x="0" y="435"/>
                  <a:pt x="0" y="433"/>
                  <a:pt x="0" y="432"/>
                </a:cubicBezTo>
                <a:cubicBezTo>
                  <a:pt x="0" y="431"/>
                  <a:pt x="0" y="430"/>
                  <a:pt x="1" y="430"/>
                </a:cubicBezTo>
                <a:cubicBezTo>
                  <a:pt x="1" y="430"/>
                  <a:pt x="1" y="430"/>
                  <a:pt x="1" y="430"/>
                </a:cubicBezTo>
                <a:cubicBezTo>
                  <a:pt x="2" y="430"/>
                  <a:pt x="3" y="431"/>
                  <a:pt x="3" y="432"/>
                </a:cubicBezTo>
                <a:cubicBezTo>
                  <a:pt x="3" y="433"/>
                  <a:pt x="3" y="435"/>
                  <a:pt x="3" y="436"/>
                </a:cubicBezTo>
                <a:cubicBezTo>
                  <a:pt x="3" y="439"/>
                  <a:pt x="3" y="441"/>
                  <a:pt x="3" y="444"/>
                </a:cubicBezTo>
                <a:cubicBezTo>
                  <a:pt x="3" y="445"/>
                  <a:pt x="2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lose/>
                <a:moveTo>
                  <a:pt x="870" y="439"/>
                </a:moveTo>
                <a:cubicBezTo>
                  <a:pt x="870" y="439"/>
                  <a:pt x="870" y="439"/>
                  <a:pt x="870" y="439"/>
                </a:cubicBezTo>
                <a:cubicBezTo>
                  <a:pt x="869" y="439"/>
                  <a:pt x="869" y="438"/>
                  <a:pt x="869" y="437"/>
                </a:cubicBezTo>
                <a:cubicBezTo>
                  <a:pt x="869" y="436"/>
                  <a:pt x="869" y="436"/>
                  <a:pt x="869" y="436"/>
                </a:cubicBezTo>
                <a:cubicBezTo>
                  <a:pt x="869" y="432"/>
                  <a:pt x="868" y="429"/>
                  <a:pt x="868" y="425"/>
                </a:cubicBezTo>
                <a:cubicBezTo>
                  <a:pt x="868" y="425"/>
                  <a:pt x="869" y="424"/>
                  <a:pt x="870" y="424"/>
                </a:cubicBezTo>
                <a:cubicBezTo>
                  <a:pt x="871" y="424"/>
                  <a:pt x="871" y="424"/>
                  <a:pt x="871" y="425"/>
                </a:cubicBezTo>
                <a:cubicBezTo>
                  <a:pt x="871" y="429"/>
                  <a:pt x="872" y="432"/>
                  <a:pt x="872" y="436"/>
                </a:cubicBezTo>
                <a:cubicBezTo>
                  <a:pt x="872" y="437"/>
                  <a:pt x="872" y="437"/>
                  <a:pt x="872" y="437"/>
                </a:cubicBezTo>
                <a:cubicBezTo>
                  <a:pt x="872" y="438"/>
                  <a:pt x="871" y="439"/>
                  <a:pt x="870" y="439"/>
                </a:cubicBezTo>
                <a:close/>
                <a:moveTo>
                  <a:pt x="1" y="421"/>
                </a:moveTo>
                <a:cubicBezTo>
                  <a:pt x="1" y="421"/>
                  <a:pt x="1" y="421"/>
                  <a:pt x="1" y="421"/>
                </a:cubicBezTo>
                <a:cubicBezTo>
                  <a:pt x="1" y="421"/>
                  <a:pt x="0" y="421"/>
                  <a:pt x="0" y="420"/>
                </a:cubicBezTo>
                <a:cubicBezTo>
                  <a:pt x="0" y="416"/>
                  <a:pt x="0" y="412"/>
                  <a:pt x="1" y="408"/>
                </a:cubicBezTo>
                <a:cubicBezTo>
                  <a:pt x="1" y="407"/>
                  <a:pt x="1" y="406"/>
                  <a:pt x="2" y="406"/>
                </a:cubicBezTo>
                <a:cubicBezTo>
                  <a:pt x="3" y="406"/>
                  <a:pt x="4" y="407"/>
                  <a:pt x="4" y="408"/>
                </a:cubicBezTo>
                <a:cubicBezTo>
                  <a:pt x="3" y="412"/>
                  <a:pt x="3" y="416"/>
                  <a:pt x="3" y="420"/>
                </a:cubicBezTo>
                <a:cubicBezTo>
                  <a:pt x="3" y="421"/>
                  <a:pt x="2" y="421"/>
                  <a:pt x="1" y="421"/>
                </a:cubicBezTo>
                <a:close/>
                <a:moveTo>
                  <a:pt x="869" y="415"/>
                </a:moveTo>
                <a:cubicBezTo>
                  <a:pt x="869" y="415"/>
                  <a:pt x="868" y="414"/>
                  <a:pt x="868" y="413"/>
                </a:cubicBezTo>
                <a:cubicBezTo>
                  <a:pt x="868" y="409"/>
                  <a:pt x="867" y="405"/>
                  <a:pt x="867" y="402"/>
                </a:cubicBezTo>
                <a:cubicBezTo>
                  <a:pt x="867" y="401"/>
                  <a:pt x="868" y="400"/>
                  <a:pt x="869" y="400"/>
                </a:cubicBezTo>
                <a:cubicBezTo>
                  <a:pt x="869" y="400"/>
                  <a:pt x="870" y="400"/>
                  <a:pt x="870" y="401"/>
                </a:cubicBezTo>
                <a:cubicBezTo>
                  <a:pt x="870" y="405"/>
                  <a:pt x="871" y="409"/>
                  <a:pt x="871" y="413"/>
                </a:cubicBezTo>
                <a:cubicBezTo>
                  <a:pt x="871" y="414"/>
                  <a:pt x="870" y="415"/>
                  <a:pt x="870" y="415"/>
                </a:cubicBezTo>
                <a:cubicBezTo>
                  <a:pt x="869" y="415"/>
                  <a:pt x="869" y="415"/>
                  <a:pt x="869" y="415"/>
                </a:cubicBezTo>
                <a:close/>
                <a:moveTo>
                  <a:pt x="3" y="397"/>
                </a:moveTo>
                <a:cubicBezTo>
                  <a:pt x="3" y="397"/>
                  <a:pt x="3" y="397"/>
                  <a:pt x="3" y="397"/>
                </a:cubicBezTo>
                <a:cubicBezTo>
                  <a:pt x="2" y="397"/>
                  <a:pt x="1" y="397"/>
                  <a:pt x="1" y="396"/>
                </a:cubicBezTo>
                <a:cubicBezTo>
                  <a:pt x="2" y="392"/>
                  <a:pt x="2" y="388"/>
                  <a:pt x="3" y="384"/>
                </a:cubicBezTo>
                <a:cubicBezTo>
                  <a:pt x="3" y="383"/>
                  <a:pt x="4" y="382"/>
                  <a:pt x="4" y="383"/>
                </a:cubicBezTo>
                <a:cubicBezTo>
                  <a:pt x="5" y="383"/>
                  <a:pt x="6" y="383"/>
                  <a:pt x="6" y="384"/>
                </a:cubicBezTo>
                <a:cubicBezTo>
                  <a:pt x="5" y="388"/>
                  <a:pt x="5" y="392"/>
                  <a:pt x="4" y="396"/>
                </a:cubicBezTo>
                <a:cubicBezTo>
                  <a:pt x="4" y="397"/>
                  <a:pt x="4" y="397"/>
                  <a:pt x="3" y="397"/>
                </a:cubicBezTo>
                <a:close/>
                <a:moveTo>
                  <a:pt x="868" y="391"/>
                </a:moveTo>
                <a:cubicBezTo>
                  <a:pt x="867" y="391"/>
                  <a:pt x="866" y="390"/>
                  <a:pt x="866" y="390"/>
                </a:cubicBezTo>
                <a:cubicBezTo>
                  <a:pt x="866" y="386"/>
                  <a:pt x="865" y="382"/>
                  <a:pt x="865" y="378"/>
                </a:cubicBezTo>
                <a:cubicBezTo>
                  <a:pt x="865" y="377"/>
                  <a:pt x="865" y="376"/>
                  <a:pt x="866" y="376"/>
                </a:cubicBezTo>
                <a:cubicBezTo>
                  <a:pt x="867" y="376"/>
                  <a:pt x="868" y="377"/>
                  <a:pt x="868" y="377"/>
                </a:cubicBezTo>
                <a:cubicBezTo>
                  <a:pt x="868" y="381"/>
                  <a:pt x="869" y="385"/>
                  <a:pt x="869" y="389"/>
                </a:cubicBezTo>
                <a:cubicBezTo>
                  <a:pt x="869" y="390"/>
                  <a:pt x="869" y="391"/>
                  <a:pt x="868" y="391"/>
                </a:cubicBezTo>
                <a:cubicBezTo>
                  <a:pt x="868" y="391"/>
                  <a:pt x="868" y="391"/>
                  <a:pt x="868" y="391"/>
                </a:cubicBezTo>
                <a:close/>
                <a:moveTo>
                  <a:pt x="6" y="374"/>
                </a:moveTo>
                <a:cubicBezTo>
                  <a:pt x="6" y="374"/>
                  <a:pt x="6" y="374"/>
                  <a:pt x="6" y="374"/>
                </a:cubicBezTo>
                <a:cubicBezTo>
                  <a:pt x="5" y="373"/>
                  <a:pt x="4" y="373"/>
                  <a:pt x="4" y="372"/>
                </a:cubicBezTo>
                <a:cubicBezTo>
                  <a:pt x="5" y="368"/>
                  <a:pt x="6" y="364"/>
                  <a:pt x="6" y="360"/>
                </a:cubicBezTo>
                <a:cubicBezTo>
                  <a:pt x="6" y="359"/>
                  <a:pt x="7" y="359"/>
                  <a:pt x="8" y="359"/>
                </a:cubicBezTo>
                <a:cubicBezTo>
                  <a:pt x="9" y="359"/>
                  <a:pt x="9" y="360"/>
                  <a:pt x="9" y="361"/>
                </a:cubicBezTo>
                <a:cubicBezTo>
                  <a:pt x="8" y="364"/>
                  <a:pt x="8" y="368"/>
                  <a:pt x="7" y="372"/>
                </a:cubicBezTo>
                <a:cubicBezTo>
                  <a:pt x="7" y="373"/>
                  <a:pt x="7" y="374"/>
                  <a:pt x="6" y="374"/>
                </a:cubicBezTo>
                <a:close/>
                <a:moveTo>
                  <a:pt x="864" y="367"/>
                </a:moveTo>
                <a:cubicBezTo>
                  <a:pt x="864" y="367"/>
                  <a:pt x="863" y="367"/>
                  <a:pt x="863" y="366"/>
                </a:cubicBezTo>
                <a:cubicBezTo>
                  <a:pt x="862" y="362"/>
                  <a:pt x="862" y="358"/>
                  <a:pt x="861" y="354"/>
                </a:cubicBezTo>
                <a:cubicBezTo>
                  <a:pt x="861" y="353"/>
                  <a:pt x="861" y="353"/>
                  <a:pt x="862" y="352"/>
                </a:cubicBezTo>
                <a:cubicBezTo>
                  <a:pt x="863" y="352"/>
                  <a:pt x="864" y="353"/>
                  <a:pt x="864" y="354"/>
                </a:cubicBezTo>
                <a:cubicBezTo>
                  <a:pt x="865" y="358"/>
                  <a:pt x="865" y="361"/>
                  <a:pt x="866" y="365"/>
                </a:cubicBezTo>
                <a:cubicBezTo>
                  <a:pt x="866" y="366"/>
                  <a:pt x="865" y="367"/>
                  <a:pt x="865" y="367"/>
                </a:cubicBezTo>
                <a:cubicBezTo>
                  <a:pt x="865" y="367"/>
                  <a:pt x="864" y="367"/>
                  <a:pt x="864" y="367"/>
                </a:cubicBezTo>
                <a:close/>
                <a:moveTo>
                  <a:pt x="10" y="350"/>
                </a:moveTo>
                <a:cubicBezTo>
                  <a:pt x="10" y="350"/>
                  <a:pt x="10" y="350"/>
                  <a:pt x="10" y="350"/>
                </a:cubicBezTo>
                <a:cubicBezTo>
                  <a:pt x="9" y="350"/>
                  <a:pt x="8" y="349"/>
                  <a:pt x="8" y="348"/>
                </a:cubicBezTo>
                <a:cubicBezTo>
                  <a:pt x="9" y="344"/>
                  <a:pt x="10" y="340"/>
                  <a:pt x="11" y="336"/>
                </a:cubicBezTo>
                <a:cubicBezTo>
                  <a:pt x="11" y="336"/>
                  <a:pt x="12" y="335"/>
                  <a:pt x="13" y="335"/>
                </a:cubicBezTo>
                <a:cubicBezTo>
                  <a:pt x="14" y="335"/>
                  <a:pt x="14" y="336"/>
                  <a:pt x="14" y="337"/>
                </a:cubicBezTo>
                <a:cubicBezTo>
                  <a:pt x="13" y="341"/>
                  <a:pt x="12" y="345"/>
                  <a:pt x="11" y="349"/>
                </a:cubicBezTo>
                <a:cubicBezTo>
                  <a:pt x="11" y="350"/>
                  <a:pt x="11" y="350"/>
                  <a:pt x="10" y="350"/>
                </a:cubicBezTo>
                <a:close/>
                <a:moveTo>
                  <a:pt x="860" y="344"/>
                </a:moveTo>
                <a:cubicBezTo>
                  <a:pt x="859" y="344"/>
                  <a:pt x="859" y="343"/>
                  <a:pt x="858" y="342"/>
                </a:cubicBezTo>
                <a:cubicBezTo>
                  <a:pt x="858" y="339"/>
                  <a:pt x="857" y="335"/>
                  <a:pt x="856" y="331"/>
                </a:cubicBezTo>
                <a:cubicBezTo>
                  <a:pt x="855" y="330"/>
                  <a:pt x="856" y="329"/>
                  <a:pt x="857" y="329"/>
                </a:cubicBezTo>
                <a:cubicBezTo>
                  <a:pt x="858" y="329"/>
                  <a:pt x="858" y="329"/>
                  <a:pt x="859" y="330"/>
                </a:cubicBezTo>
                <a:cubicBezTo>
                  <a:pt x="860" y="334"/>
                  <a:pt x="860" y="338"/>
                  <a:pt x="861" y="342"/>
                </a:cubicBezTo>
                <a:cubicBezTo>
                  <a:pt x="862" y="343"/>
                  <a:pt x="861" y="343"/>
                  <a:pt x="860" y="344"/>
                </a:cubicBezTo>
                <a:cubicBezTo>
                  <a:pt x="860" y="344"/>
                  <a:pt x="860" y="344"/>
                  <a:pt x="860" y="344"/>
                </a:cubicBezTo>
                <a:close/>
                <a:moveTo>
                  <a:pt x="15" y="327"/>
                </a:moveTo>
                <a:cubicBezTo>
                  <a:pt x="15" y="327"/>
                  <a:pt x="15" y="327"/>
                  <a:pt x="15" y="327"/>
                </a:cubicBezTo>
                <a:cubicBezTo>
                  <a:pt x="14" y="326"/>
                  <a:pt x="14" y="326"/>
                  <a:pt x="14" y="325"/>
                </a:cubicBezTo>
                <a:cubicBezTo>
                  <a:pt x="15" y="321"/>
                  <a:pt x="16" y="317"/>
                  <a:pt x="17" y="313"/>
                </a:cubicBezTo>
                <a:cubicBezTo>
                  <a:pt x="17" y="312"/>
                  <a:pt x="18" y="312"/>
                  <a:pt x="19" y="312"/>
                </a:cubicBezTo>
                <a:cubicBezTo>
                  <a:pt x="20" y="312"/>
                  <a:pt x="20" y="313"/>
                  <a:pt x="20" y="314"/>
                </a:cubicBezTo>
                <a:cubicBezTo>
                  <a:pt x="19" y="318"/>
                  <a:pt x="18" y="322"/>
                  <a:pt x="17" y="326"/>
                </a:cubicBezTo>
                <a:cubicBezTo>
                  <a:pt x="17" y="326"/>
                  <a:pt x="16" y="327"/>
                  <a:pt x="15" y="327"/>
                </a:cubicBezTo>
                <a:close/>
                <a:moveTo>
                  <a:pt x="854" y="320"/>
                </a:moveTo>
                <a:cubicBezTo>
                  <a:pt x="853" y="320"/>
                  <a:pt x="853" y="320"/>
                  <a:pt x="853" y="319"/>
                </a:cubicBezTo>
                <a:cubicBezTo>
                  <a:pt x="852" y="315"/>
                  <a:pt x="850" y="312"/>
                  <a:pt x="849" y="308"/>
                </a:cubicBezTo>
                <a:cubicBezTo>
                  <a:pt x="849" y="307"/>
                  <a:pt x="849" y="306"/>
                  <a:pt x="850" y="306"/>
                </a:cubicBezTo>
                <a:cubicBezTo>
                  <a:pt x="851" y="306"/>
                  <a:pt x="852" y="306"/>
                  <a:pt x="852" y="307"/>
                </a:cubicBezTo>
                <a:cubicBezTo>
                  <a:pt x="853" y="311"/>
                  <a:pt x="854" y="315"/>
                  <a:pt x="855" y="318"/>
                </a:cubicBezTo>
                <a:cubicBezTo>
                  <a:pt x="856" y="319"/>
                  <a:pt x="855" y="320"/>
                  <a:pt x="854" y="320"/>
                </a:cubicBezTo>
                <a:cubicBezTo>
                  <a:pt x="854" y="320"/>
                  <a:pt x="854" y="320"/>
                  <a:pt x="854" y="320"/>
                </a:cubicBezTo>
                <a:close/>
                <a:moveTo>
                  <a:pt x="22" y="304"/>
                </a:moveTo>
                <a:cubicBezTo>
                  <a:pt x="22" y="304"/>
                  <a:pt x="22" y="304"/>
                  <a:pt x="22" y="304"/>
                </a:cubicBezTo>
                <a:cubicBezTo>
                  <a:pt x="21" y="303"/>
                  <a:pt x="20" y="302"/>
                  <a:pt x="21" y="302"/>
                </a:cubicBezTo>
                <a:cubicBezTo>
                  <a:pt x="22" y="298"/>
                  <a:pt x="23" y="294"/>
                  <a:pt x="25" y="290"/>
                </a:cubicBezTo>
                <a:cubicBezTo>
                  <a:pt x="25" y="289"/>
                  <a:pt x="26" y="289"/>
                  <a:pt x="27" y="289"/>
                </a:cubicBezTo>
                <a:cubicBezTo>
                  <a:pt x="27" y="290"/>
                  <a:pt x="28" y="290"/>
                  <a:pt x="27" y="291"/>
                </a:cubicBezTo>
                <a:cubicBezTo>
                  <a:pt x="26" y="295"/>
                  <a:pt x="25" y="299"/>
                  <a:pt x="24" y="303"/>
                </a:cubicBezTo>
                <a:cubicBezTo>
                  <a:pt x="23" y="303"/>
                  <a:pt x="23" y="304"/>
                  <a:pt x="22" y="304"/>
                </a:cubicBezTo>
                <a:close/>
                <a:moveTo>
                  <a:pt x="847" y="297"/>
                </a:moveTo>
                <a:cubicBezTo>
                  <a:pt x="846" y="297"/>
                  <a:pt x="846" y="297"/>
                  <a:pt x="846" y="296"/>
                </a:cubicBezTo>
                <a:cubicBezTo>
                  <a:pt x="844" y="293"/>
                  <a:pt x="843" y="289"/>
                  <a:pt x="842" y="285"/>
                </a:cubicBezTo>
                <a:cubicBezTo>
                  <a:pt x="841" y="284"/>
                  <a:pt x="842" y="283"/>
                  <a:pt x="842" y="283"/>
                </a:cubicBezTo>
                <a:cubicBezTo>
                  <a:pt x="843" y="283"/>
                  <a:pt x="844" y="283"/>
                  <a:pt x="844" y="284"/>
                </a:cubicBezTo>
                <a:cubicBezTo>
                  <a:pt x="846" y="288"/>
                  <a:pt x="847" y="292"/>
                  <a:pt x="848" y="295"/>
                </a:cubicBezTo>
                <a:cubicBezTo>
                  <a:pt x="849" y="296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lose/>
                <a:moveTo>
                  <a:pt x="30" y="281"/>
                </a:moveTo>
                <a:cubicBezTo>
                  <a:pt x="30" y="281"/>
                  <a:pt x="30" y="281"/>
                  <a:pt x="30" y="281"/>
                </a:cubicBezTo>
                <a:cubicBezTo>
                  <a:pt x="29" y="281"/>
                  <a:pt x="28" y="280"/>
                  <a:pt x="29" y="279"/>
                </a:cubicBezTo>
                <a:cubicBezTo>
                  <a:pt x="30" y="275"/>
                  <a:pt x="32" y="271"/>
                  <a:pt x="33" y="268"/>
                </a:cubicBezTo>
                <a:cubicBezTo>
                  <a:pt x="34" y="267"/>
                  <a:pt x="35" y="267"/>
                  <a:pt x="35" y="267"/>
                </a:cubicBezTo>
                <a:cubicBezTo>
                  <a:pt x="36" y="267"/>
                  <a:pt x="36" y="268"/>
                  <a:pt x="36" y="269"/>
                </a:cubicBezTo>
                <a:cubicBezTo>
                  <a:pt x="35" y="273"/>
                  <a:pt x="33" y="276"/>
                  <a:pt x="32" y="280"/>
                </a:cubicBezTo>
                <a:cubicBezTo>
                  <a:pt x="31" y="281"/>
                  <a:pt x="31" y="281"/>
                  <a:pt x="30" y="281"/>
                </a:cubicBezTo>
                <a:close/>
                <a:moveTo>
                  <a:pt x="839" y="275"/>
                </a:moveTo>
                <a:cubicBezTo>
                  <a:pt x="838" y="275"/>
                  <a:pt x="837" y="275"/>
                  <a:pt x="837" y="274"/>
                </a:cubicBezTo>
                <a:cubicBezTo>
                  <a:pt x="836" y="270"/>
                  <a:pt x="834" y="267"/>
                  <a:pt x="833" y="263"/>
                </a:cubicBezTo>
                <a:cubicBezTo>
                  <a:pt x="832" y="262"/>
                  <a:pt x="833" y="261"/>
                  <a:pt x="833" y="261"/>
                </a:cubicBezTo>
                <a:cubicBezTo>
                  <a:pt x="834" y="261"/>
                  <a:pt x="835" y="261"/>
                  <a:pt x="835" y="262"/>
                </a:cubicBezTo>
                <a:cubicBezTo>
                  <a:pt x="837" y="265"/>
                  <a:pt x="838" y="269"/>
                  <a:pt x="840" y="273"/>
                </a:cubicBezTo>
                <a:cubicBezTo>
                  <a:pt x="840" y="274"/>
                  <a:pt x="840" y="275"/>
                  <a:pt x="839" y="275"/>
                </a:cubicBezTo>
                <a:cubicBezTo>
                  <a:pt x="839" y="275"/>
                  <a:pt x="839" y="275"/>
                  <a:pt x="839" y="275"/>
                </a:cubicBezTo>
                <a:close/>
                <a:moveTo>
                  <a:pt x="39" y="259"/>
                </a:moveTo>
                <a:cubicBezTo>
                  <a:pt x="39" y="259"/>
                  <a:pt x="39" y="259"/>
                  <a:pt x="39" y="259"/>
                </a:cubicBezTo>
                <a:cubicBezTo>
                  <a:pt x="38" y="258"/>
                  <a:pt x="38" y="257"/>
                  <a:pt x="38" y="257"/>
                </a:cubicBezTo>
                <a:cubicBezTo>
                  <a:pt x="40" y="253"/>
                  <a:pt x="41" y="249"/>
                  <a:pt x="43" y="246"/>
                </a:cubicBezTo>
                <a:cubicBezTo>
                  <a:pt x="44" y="245"/>
                  <a:pt x="45" y="245"/>
                  <a:pt x="45" y="245"/>
                </a:cubicBezTo>
                <a:cubicBezTo>
                  <a:pt x="46" y="245"/>
                  <a:pt x="46" y="246"/>
                  <a:pt x="46" y="247"/>
                </a:cubicBezTo>
                <a:cubicBezTo>
                  <a:pt x="44" y="251"/>
                  <a:pt x="43" y="254"/>
                  <a:pt x="41" y="258"/>
                </a:cubicBezTo>
                <a:cubicBezTo>
                  <a:pt x="41" y="258"/>
                  <a:pt x="40" y="259"/>
                  <a:pt x="39" y="259"/>
                </a:cubicBezTo>
                <a:close/>
                <a:moveTo>
                  <a:pt x="829" y="253"/>
                </a:moveTo>
                <a:cubicBezTo>
                  <a:pt x="828" y="253"/>
                  <a:pt x="828" y="253"/>
                  <a:pt x="828" y="252"/>
                </a:cubicBezTo>
                <a:cubicBezTo>
                  <a:pt x="826" y="249"/>
                  <a:pt x="824" y="245"/>
                  <a:pt x="822" y="241"/>
                </a:cubicBezTo>
                <a:cubicBezTo>
                  <a:pt x="822" y="241"/>
                  <a:pt x="822" y="240"/>
                  <a:pt x="823" y="239"/>
                </a:cubicBezTo>
                <a:cubicBezTo>
                  <a:pt x="824" y="239"/>
                  <a:pt x="825" y="239"/>
                  <a:pt x="825" y="240"/>
                </a:cubicBezTo>
                <a:cubicBezTo>
                  <a:pt x="827" y="244"/>
                  <a:pt x="829" y="247"/>
                  <a:pt x="830" y="251"/>
                </a:cubicBezTo>
                <a:cubicBezTo>
                  <a:pt x="831" y="252"/>
                  <a:pt x="830" y="253"/>
                  <a:pt x="830" y="253"/>
                </a:cubicBezTo>
                <a:cubicBezTo>
                  <a:pt x="829" y="253"/>
                  <a:pt x="829" y="253"/>
                  <a:pt x="829" y="253"/>
                </a:cubicBezTo>
                <a:close/>
                <a:moveTo>
                  <a:pt x="50" y="237"/>
                </a:moveTo>
                <a:cubicBezTo>
                  <a:pt x="50" y="237"/>
                  <a:pt x="50" y="237"/>
                  <a:pt x="49" y="237"/>
                </a:cubicBezTo>
                <a:cubicBezTo>
                  <a:pt x="49" y="237"/>
                  <a:pt x="48" y="236"/>
                  <a:pt x="49" y="235"/>
                </a:cubicBezTo>
                <a:cubicBezTo>
                  <a:pt x="51" y="231"/>
                  <a:pt x="52" y="228"/>
                  <a:pt x="54" y="224"/>
                </a:cubicBezTo>
                <a:cubicBezTo>
                  <a:pt x="55" y="224"/>
                  <a:pt x="56" y="223"/>
                  <a:pt x="56" y="224"/>
                </a:cubicBezTo>
                <a:cubicBezTo>
                  <a:pt x="57" y="224"/>
                  <a:pt x="57" y="225"/>
                  <a:pt x="57" y="226"/>
                </a:cubicBezTo>
                <a:cubicBezTo>
                  <a:pt x="55" y="229"/>
                  <a:pt x="53" y="233"/>
                  <a:pt x="51" y="236"/>
                </a:cubicBezTo>
                <a:cubicBezTo>
                  <a:pt x="51" y="237"/>
                  <a:pt x="51" y="237"/>
                  <a:pt x="50" y="237"/>
                </a:cubicBezTo>
                <a:close/>
                <a:moveTo>
                  <a:pt x="818" y="232"/>
                </a:moveTo>
                <a:cubicBezTo>
                  <a:pt x="818" y="232"/>
                  <a:pt x="817" y="231"/>
                  <a:pt x="817" y="231"/>
                </a:cubicBezTo>
                <a:cubicBezTo>
                  <a:pt x="815" y="227"/>
                  <a:pt x="813" y="224"/>
                  <a:pt x="811" y="220"/>
                </a:cubicBezTo>
                <a:cubicBezTo>
                  <a:pt x="811" y="220"/>
                  <a:pt x="811" y="219"/>
                  <a:pt x="812" y="218"/>
                </a:cubicBezTo>
                <a:cubicBezTo>
                  <a:pt x="812" y="218"/>
                  <a:pt x="813" y="218"/>
                  <a:pt x="814" y="219"/>
                </a:cubicBezTo>
                <a:cubicBezTo>
                  <a:pt x="816" y="222"/>
                  <a:pt x="818" y="226"/>
                  <a:pt x="820" y="229"/>
                </a:cubicBezTo>
                <a:cubicBezTo>
                  <a:pt x="820" y="230"/>
                  <a:pt x="820" y="231"/>
                  <a:pt x="819" y="231"/>
                </a:cubicBezTo>
                <a:cubicBezTo>
                  <a:pt x="819" y="232"/>
                  <a:pt x="819" y="232"/>
                  <a:pt x="818" y="232"/>
                </a:cubicBezTo>
                <a:close/>
                <a:moveTo>
                  <a:pt x="62" y="216"/>
                </a:moveTo>
                <a:cubicBezTo>
                  <a:pt x="61" y="216"/>
                  <a:pt x="61" y="216"/>
                  <a:pt x="61" y="216"/>
                </a:cubicBezTo>
                <a:cubicBezTo>
                  <a:pt x="60" y="215"/>
                  <a:pt x="60" y="215"/>
                  <a:pt x="60" y="214"/>
                </a:cubicBezTo>
                <a:cubicBezTo>
                  <a:pt x="62" y="210"/>
                  <a:pt x="65" y="207"/>
                  <a:pt x="67" y="204"/>
                </a:cubicBezTo>
                <a:cubicBezTo>
                  <a:pt x="67" y="203"/>
                  <a:pt x="68" y="203"/>
                  <a:pt x="69" y="203"/>
                </a:cubicBezTo>
                <a:cubicBezTo>
                  <a:pt x="69" y="204"/>
                  <a:pt x="70" y="204"/>
                  <a:pt x="69" y="205"/>
                </a:cubicBezTo>
                <a:cubicBezTo>
                  <a:pt x="67" y="209"/>
                  <a:pt x="65" y="212"/>
                  <a:pt x="63" y="215"/>
                </a:cubicBezTo>
                <a:cubicBezTo>
                  <a:pt x="63" y="216"/>
                  <a:pt x="62" y="216"/>
                  <a:pt x="62" y="216"/>
                </a:cubicBezTo>
                <a:close/>
                <a:moveTo>
                  <a:pt x="806" y="211"/>
                </a:moveTo>
                <a:cubicBezTo>
                  <a:pt x="806" y="211"/>
                  <a:pt x="805" y="211"/>
                  <a:pt x="805" y="210"/>
                </a:cubicBezTo>
                <a:cubicBezTo>
                  <a:pt x="803" y="207"/>
                  <a:pt x="801" y="203"/>
                  <a:pt x="799" y="200"/>
                </a:cubicBezTo>
                <a:cubicBezTo>
                  <a:pt x="798" y="199"/>
                  <a:pt x="798" y="198"/>
                  <a:pt x="799" y="198"/>
                </a:cubicBezTo>
                <a:cubicBezTo>
                  <a:pt x="800" y="198"/>
                  <a:pt x="801" y="198"/>
                  <a:pt x="801" y="198"/>
                </a:cubicBezTo>
                <a:cubicBezTo>
                  <a:pt x="803" y="202"/>
                  <a:pt x="806" y="205"/>
                  <a:pt x="808" y="209"/>
                </a:cubicBezTo>
                <a:cubicBezTo>
                  <a:pt x="808" y="209"/>
                  <a:pt x="808" y="210"/>
                  <a:pt x="807" y="211"/>
                </a:cubicBezTo>
                <a:cubicBezTo>
                  <a:pt x="807" y="211"/>
                  <a:pt x="807" y="211"/>
                  <a:pt x="806" y="211"/>
                </a:cubicBezTo>
                <a:close/>
                <a:moveTo>
                  <a:pt x="75" y="196"/>
                </a:moveTo>
                <a:cubicBezTo>
                  <a:pt x="74" y="196"/>
                  <a:pt x="74" y="196"/>
                  <a:pt x="74" y="196"/>
                </a:cubicBezTo>
                <a:cubicBezTo>
                  <a:pt x="73" y="195"/>
                  <a:pt x="73" y="194"/>
                  <a:pt x="73" y="193"/>
                </a:cubicBezTo>
                <a:cubicBezTo>
                  <a:pt x="76" y="190"/>
                  <a:pt x="78" y="187"/>
                  <a:pt x="80" y="184"/>
                </a:cubicBezTo>
                <a:cubicBezTo>
                  <a:pt x="81" y="183"/>
                  <a:pt x="82" y="183"/>
                  <a:pt x="82" y="183"/>
                </a:cubicBezTo>
                <a:cubicBezTo>
                  <a:pt x="83" y="184"/>
                  <a:pt x="83" y="185"/>
                  <a:pt x="83" y="185"/>
                </a:cubicBezTo>
                <a:cubicBezTo>
                  <a:pt x="80" y="189"/>
                  <a:pt x="78" y="192"/>
                  <a:pt x="76" y="195"/>
                </a:cubicBezTo>
                <a:cubicBezTo>
                  <a:pt x="75" y="196"/>
                  <a:pt x="75" y="196"/>
                  <a:pt x="75" y="196"/>
                </a:cubicBezTo>
                <a:close/>
                <a:moveTo>
                  <a:pt x="793" y="191"/>
                </a:moveTo>
                <a:cubicBezTo>
                  <a:pt x="793" y="191"/>
                  <a:pt x="792" y="191"/>
                  <a:pt x="792" y="190"/>
                </a:cubicBezTo>
                <a:cubicBezTo>
                  <a:pt x="790" y="187"/>
                  <a:pt x="787" y="184"/>
                  <a:pt x="785" y="180"/>
                </a:cubicBezTo>
                <a:cubicBezTo>
                  <a:pt x="785" y="180"/>
                  <a:pt x="785" y="179"/>
                  <a:pt x="785" y="178"/>
                </a:cubicBezTo>
                <a:cubicBezTo>
                  <a:pt x="786" y="178"/>
                  <a:pt x="787" y="178"/>
                  <a:pt x="788" y="179"/>
                </a:cubicBezTo>
                <a:cubicBezTo>
                  <a:pt x="790" y="182"/>
                  <a:pt x="792" y="185"/>
                  <a:pt x="794" y="188"/>
                </a:cubicBezTo>
                <a:cubicBezTo>
                  <a:pt x="795" y="189"/>
                  <a:pt x="795" y="190"/>
                  <a:pt x="794" y="191"/>
                </a:cubicBezTo>
                <a:cubicBezTo>
                  <a:pt x="794" y="191"/>
                  <a:pt x="794" y="191"/>
                  <a:pt x="793" y="191"/>
                </a:cubicBezTo>
                <a:close/>
                <a:moveTo>
                  <a:pt x="88" y="176"/>
                </a:moveTo>
                <a:cubicBezTo>
                  <a:pt x="88" y="176"/>
                  <a:pt x="88" y="176"/>
                  <a:pt x="88" y="176"/>
                </a:cubicBezTo>
                <a:cubicBezTo>
                  <a:pt x="87" y="175"/>
                  <a:pt x="87" y="174"/>
                  <a:pt x="87" y="174"/>
                </a:cubicBezTo>
                <a:cubicBezTo>
                  <a:pt x="90" y="171"/>
                  <a:pt x="92" y="167"/>
                  <a:pt x="95" y="164"/>
                </a:cubicBezTo>
                <a:cubicBezTo>
                  <a:pt x="95" y="164"/>
                  <a:pt x="96" y="164"/>
                  <a:pt x="97" y="164"/>
                </a:cubicBezTo>
                <a:cubicBezTo>
                  <a:pt x="97" y="165"/>
                  <a:pt x="97" y="166"/>
                  <a:pt x="97" y="166"/>
                </a:cubicBezTo>
                <a:cubicBezTo>
                  <a:pt x="94" y="169"/>
                  <a:pt x="92" y="172"/>
                  <a:pt x="90" y="176"/>
                </a:cubicBezTo>
                <a:cubicBezTo>
                  <a:pt x="89" y="176"/>
                  <a:pt x="89" y="176"/>
                  <a:pt x="88" y="176"/>
                </a:cubicBezTo>
                <a:close/>
                <a:moveTo>
                  <a:pt x="779" y="171"/>
                </a:moveTo>
                <a:cubicBezTo>
                  <a:pt x="779" y="171"/>
                  <a:pt x="778" y="171"/>
                  <a:pt x="778" y="171"/>
                </a:cubicBezTo>
                <a:cubicBezTo>
                  <a:pt x="775" y="168"/>
                  <a:pt x="773" y="165"/>
                  <a:pt x="770" y="162"/>
                </a:cubicBezTo>
                <a:cubicBezTo>
                  <a:pt x="770" y="161"/>
                  <a:pt x="770" y="160"/>
                  <a:pt x="771" y="159"/>
                </a:cubicBezTo>
                <a:cubicBezTo>
                  <a:pt x="771" y="159"/>
                  <a:pt x="772" y="159"/>
                  <a:pt x="773" y="160"/>
                </a:cubicBezTo>
                <a:cubicBezTo>
                  <a:pt x="775" y="163"/>
                  <a:pt x="778" y="166"/>
                  <a:pt x="780" y="169"/>
                </a:cubicBezTo>
                <a:cubicBezTo>
                  <a:pt x="781" y="170"/>
                  <a:pt x="781" y="171"/>
                  <a:pt x="780" y="171"/>
                </a:cubicBezTo>
                <a:cubicBezTo>
                  <a:pt x="780" y="171"/>
                  <a:pt x="779" y="171"/>
                  <a:pt x="779" y="171"/>
                </a:cubicBezTo>
                <a:close/>
                <a:moveTo>
                  <a:pt x="103" y="157"/>
                </a:moveTo>
                <a:cubicBezTo>
                  <a:pt x="103" y="157"/>
                  <a:pt x="103" y="157"/>
                  <a:pt x="102" y="157"/>
                </a:cubicBezTo>
                <a:cubicBezTo>
                  <a:pt x="102" y="157"/>
                  <a:pt x="102" y="156"/>
                  <a:pt x="102" y="155"/>
                </a:cubicBezTo>
                <a:cubicBezTo>
                  <a:pt x="105" y="152"/>
                  <a:pt x="107" y="149"/>
                  <a:pt x="110" y="146"/>
                </a:cubicBezTo>
                <a:cubicBezTo>
                  <a:pt x="111" y="145"/>
                  <a:pt x="112" y="145"/>
                  <a:pt x="112" y="146"/>
                </a:cubicBezTo>
                <a:cubicBezTo>
                  <a:pt x="113" y="146"/>
                  <a:pt x="113" y="147"/>
                  <a:pt x="112" y="148"/>
                </a:cubicBezTo>
                <a:cubicBezTo>
                  <a:pt x="110" y="151"/>
                  <a:pt x="107" y="154"/>
                  <a:pt x="105" y="157"/>
                </a:cubicBezTo>
                <a:cubicBezTo>
                  <a:pt x="104" y="157"/>
                  <a:pt x="104" y="157"/>
                  <a:pt x="103" y="157"/>
                </a:cubicBezTo>
                <a:close/>
                <a:moveTo>
                  <a:pt x="764" y="153"/>
                </a:moveTo>
                <a:cubicBezTo>
                  <a:pt x="763" y="153"/>
                  <a:pt x="763" y="153"/>
                  <a:pt x="763" y="152"/>
                </a:cubicBezTo>
                <a:cubicBezTo>
                  <a:pt x="760" y="149"/>
                  <a:pt x="757" y="146"/>
                  <a:pt x="755" y="144"/>
                </a:cubicBezTo>
                <a:cubicBezTo>
                  <a:pt x="754" y="143"/>
                  <a:pt x="754" y="142"/>
                  <a:pt x="755" y="141"/>
                </a:cubicBezTo>
                <a:cubicBezTo>
                  <a:pt x="756" y="141"/>
                  <a:pt x="756" y="141"/>
                  <a:pt x="757" y="141"/>
                </a:cubicBezTo>
                <a:cubicBezTo>
                  <a:pt x="760" y="144"/>
                  <a:pt x="762" y="147"/>
                  <a:pt x="765" y="150"/>
                </a:cubicBezTo>
                <a:cubicBezTo>
                  <a:pt x="766" y="151"/>
                  <a:pt x="765" y="152"/>
                  <a:pt x="765" y="153"/>
                </a:cubicBezTo>
                <a:cubicBezTo>
                  <a:pt x="765" y="153"/>
                  <a:pt x="764" y="153"/>
                  <a:pt x="764" y="153"/>
                </a:cubicBezTo>
                <a:close/>
                <a:moveTo>
                  <a:pt x="119" y="140"/>
                </a:moveTo>
                <a:cubicBezTo>
                  <a:pt x="119" y="140"/>
                  <a:pt x="119" y="139"/>
                  <a:pt x="118" y="139"/>
                </a:cubicBezTo>
                <a:cubicBezTo>
                  <a:pt x="118" y="139"/>
                  <a:pt x="118" y="138"/>
                  <a:pt x="118" y="137"/>
                </a:cubicBezTo>
                <a:cubicBezTo>
                  <a:pt x="121" y="134"/>
                  <a:pt x="124" y="131"/>
                  <a:pt x="127" y="128"/>
                </a:cubicBezTo>
                <a:cubicBezTo>
                  <a:pt x="127" y="128"/>
                  <a:pt x="128" y="128"/>
                  <a:pt x="129" y="128"/>
                </a:cubicBezTo>
                <a:cubicBezTo>
                  <a:pt x="129" y="129"/>
                  <a:pt x="129" y="130"/>
                  <a:pt x="129" y="130"/>
                </a:cubicBezTo>
                <a:cubicBezTo>
                  <a:pt x="126" y="133"/>
                  <a:pt x="123" y="136"/>
                  <a:pt x="120" y="139"/>
                </a:cubicBezTo>
                <a:cubicBezTo>
                  <a:pt x="120" y="139"/>
                  <a:pt x="120" y="140"/>
                  <a:pt x="119" y="140"/>
                </a:cubicBezTo>
                <a:close/>
                <a:moveTo>
                  <a:pt x="748" y="135"/>
                </a:moveTo>
                <a:cubicBezTo>
                  <a:pt x="747" y="135"/>
                  <a:pt x="747" y="135"/>
                  <a:pt x="747" y="135"/>
                </a:cubicBezTo>
                <a:cubicBezTo>
                  <a:pt x="744" y="132"/>
                  <a:pt x="741" y="129"/>
                  <a:pt x="738" y="126"/>
                </a:cubicBezTo>
                <a:cubicBezTo>
                  <a:pt x="738" y="126"/>
                  <a:pt x="738" y="125"/>
                  <a:pt x="738" y="124"/>
                </a:cubicBezTo>
                <a:cubicBezTo>
                  <a:pt x="739" y="124"/>
                  <a:pt x="740" y="124"/>
                  <a:pt x="740" y="124"/>
                </a:cubicBezTo>
                <a:cubicBezTo>
                  <a:pt x="743" y="127"/>
                  <a:pt x="746" y="130"/>
                  <a:pt x="749" y="133"/>
                </a:cubicBezTo>
                <a:cubicBezTo>
                  <a:pt x="749" y="133"/>
                  <a:pt x="749" y="134"/>
                  <a:pt x="749" y="135"/>
                </a:cubicBezTo>
                <a:cubicBezTo>
                  <a:pt x="748" y="135"/>
                  <a:pt x="748" y="135"/>
                  <a:pt x="748" y="135"/>
                </a:cubicBezTo>
                <a:close/>
                <a:moveTo>
                  <a:pt x="136" y="123"/>
                </a:moveTo>
                <a:cubicBezTo>
                  <a:pt x="136" y="123"/>
                  <a:pt x="136" y="122"/>
                  <a:pt x="135" y="122"/>
                </a:cubicBezTo>
                <a:cubicBezTo>
                  <a:pt x="135" y="121"/>
                  <a:pt x="135" y="121"/>
                  <a:pt x="135" y="120"/>
                </a:cubicBezTo>
                <a:cubicBezTo>
                  <a:pt x="138" y="117"/>
                  <a:pt x="141" y="114"/>
                  <a:pt x="144" y="112"/>
                </a:cubicBezTo>
                <a:cubicBezTo>
                  <a:pt x="145" y="111"/>
                  <a:pt x="146" y="111"/>
                  <a:pt x="146" y="112"/>
                </a:cubicBezTo>
                <a:cubicBezTo>
                  <a:pt x="147" y="113"/>
                  <a:pt x="147" y="113"/>
                  <a:pt x="146" y="114"/>
                </a:cubicBezTo>
                <a:cubicBezTo>
                  <a:pt x="143" y="117"/>
                  <a:pt x="140" y="119"/>
                  <a:pt x="137" y="122"/>
                </a:cubicBezTo>
                <a:cubicBezTo>
                  <a:pt x="137" y="122"/>
                  <a:pt x="137" y="123"/>
                  <a:pt x="136" y="123"/>
                </a:cubicBezTo>
                <a:close/>
                <a:moveTo>
                  <a:pt x="731" y="118"/>
                </a:moveTo>
                <a:cubicBezTo>
                  <a:pt x="730" y="118"/>
                  <a:pt x="730" y="118"/>
                  <a:pt x="730" y="118"/>
                </a:cubicBezTo>
                <a:cubicBezTo>
                  <a:pt x="727" y="115"/>
                  <a:pt x="724" y="113"/>
                  <a:pt x="721" y="110"/>
                </a:cubicBezTo>
                <a:cubicBezTo>
                  <a:pt x="720" y="110"/>
                  <a:pt x="720" y="109"/>
                  <a:pt x="720" y="108"/>
                </a:cubicBezTo>
                <a:cubicBezTo>
                  <a:pt x="721" y="107"/>
                  <a:pt x="722" y="107"/>
                  <a:pt x="723" y="108"/>
                </a:cubicBezTo>
                <a:cubicBezTo>
                  <a:pt x="726" y="110"/>
                  <a:pt x="729" y="113"/>
                  <a:pt x="732" y="116"/>
                </a:cubicBezTo>
                <a:cubicBezTo>
                  <a:pt x="732" y="116"/>
                  <a:pt x="732" y="117"/>
                  <a:pt x="732" y="118"/>
                </a:cubicBezTo>
                <a:cubicBezTo>
                  <a:pt x="731" y="118"/>
                  <a:pt x="731" y="118"/>
                  <a:pt x="731" y="118"/>
                </a:cubicBezTo>
                <a:close/>
                <a:moveTo>
                  <a:pt x="154" y="107"/>
                </a:moveTo>
                <a:cubicBezTo>
                  <a:pt x="154" y="107"/>
                  <a:pt x="153" y="106"/>
                  <a:pt x="153" y="106"/>
                </a:cubicBezTo>
                <a:cubicBezTo>
                  <a:pt x="152" y="105"/>
                  <a:pt x="153" y="104"/>
                  <a:pt x="153" y="104"/>
                </a:cubicBezTo>
                <a:cubicBezTo>
                  <a:pt x="156" y="101"/>
                  <a:pt x="159" y="99"/>
                  <a:pt x="162" y="96"/>
                </a:cubicBezTo>
                <a:cubicBezTo>
                  <a:pt x="163" y="96"/>
                  <a:pt x="164" y="96"/>
                  <a:pt x="165" y="96"/>
                </a:cubicBezTo>
                <a:cubicBezTo>
                  <a:pt x="165" y="97"/>
                  <a:pt x="165" y="98"/>
                  <a:pt x="164" y="99"/>
                </a:cubicBezTo>
                <a:cubicBezTo>
                  <a:pt x="161" y="101"/>
                  <a:pt x="158" y="104"/>
                  <a:pt x="155" y="106"/>
                </a:cubicBezTo>
                <a:cubicBezTo>
                  <a:pt x="155" y="106"/>
                  <a:pt x="154" y="107"/>
                  <a:pt x="154" y="107"/>
                </a:cubicBezTo>
                <a:close/>
                <a:moveTo>
                  <a:pt x="712" y="103"/>
                </a:moveTo>
                <a:cubicBezTo>
                  <a:pt x="712" y="103"/>
                  <a:pt x="712" y="103"/>
                  <a:pt x="712" y="102"/>
                </a:cubicBezTo>
                <a:cubicBezTo>
                  <a:pt x="708" y="100"/>
                  <a:pt x="705" y="97"/>
                  <a:pt x="702" y="95"/>
                </a:cubicBezTo>
                <a:cubicBezTo>
                  <a:pt x="702" y="94"/>
                  <a:pt x="701" y="93"/>
                  <a:pt x="702" y="93"/>
                </a:cubicBezTo>
                <a:cubicBezTo>
                  <a:pt x="702" y="92"/>
                  <a:pt x="703" y="92"/>
                  <a:pt x="704" y="92"/>
                </a:cubicBezTo>
                <a:cubicBezTo>
                  <a:pt x="707" y="95"/>
                  <a:pt x="710" y="97"/>
                  <a:pt x="713" y="100"/>
                </a:cubicBezTo>
                <a:cubicBezTo>
                  <a:pt x="714" y="101"/>
                  <a:pt x="714" y="102"/>
                  <a:pt x="714" y="102"/>
                </a:cubicBezTo>
                <a:cubicBezTo>
                  <a:pt x="713" y="103"/>
                  <a:pt x="713" y="103"/>
                  <a:pt x="712" y="103"/>
                </a:cubicBezTo>
                <a:close/>
                <a:moveTo>
                  <a:pt x="173" y="91"/>
                </a:moveTo>
                <a:cubicBezTo>
                  <a:pt x="172" y="91"/>
                  <a:pt x="172" y="91"/>
                  <a:pt x="172" y="91"/>
                </a:cubicBezTo>
                <a:cubicBezTo>
                  <a:pt x="171" y="90"/>
                  <a:pt x="171" y="89"/>
                  <a:pt x="172" y="89"/>
                </a:cubicBezTo>
                <a:cubicBezTo>
                  <a:pt x="175" y="86"/>
                  <a:pt x="178" y="84"/>
                  <a:pt x="182" y="82"/>
                </a:cubicBezTo>
                <a:cubicBezTo>
                  <a:pt x="182" y="81"/>
                  <a:pt x="183" y="81"/>
                  <a:pt x="184" y="82"/>
                </a:cubicBezTo>
                <a:cubicBezTo>
                  <a:pt x="184" y="83"/>
                  <a:pt x="184" y="84"/>
                  <a:pt x="183" y="84"/>
                </a:cubicBezTo>
                <a:cubicBezTo>
                  <a:pt x="180" y="86"/>
                  <a:pt x="177" y="89"/>
                  <a:pt x="174" y="91"/>
                </a:cubicBezTo>
                <a:cubicBezTo>
                  <a:pt x="173" y="91"/>
                  <a:pt x="173" y="91"/>
                  <a:pt x="173" y="91"/>
                </a:cubicBezTo>
                <a:close/>
                <a:moveTo>
                  <a:pt x="694" y="88"/>
                </a:moveTo>
                <a:cubicBezTo>
                  <a:pt x="693" y="88"/>
                  <a:pt x="693" y="88"/>
                  <a:pt x="693" y="88"/>
                </a:cubicBezTo>
                <a:cubicBezTo>
                  <a:pt x="689" y="85"/>
                  <a:pt x="686" y="83"/>
                  <a:pt x="683" y="81"/>
                </a:cubicBezTo>
                <a:cubicBezTo>
                  <a:pt x="682" y="80"/>
                  <a:pt x="682" y="79"/>
                  <a:pt x="683" y="79"/>
                </a:cubicBezTo>
                <a:cubicBezTo>
                  <a:pt x="683" y="78"/>
                  <a:pt x="684" y="78"/>
                  <a:pt x="685" y="78"/>
                </a:cubicBezTo>
                <a:cubicBezTo>
                  <a:pt x="688" y="80"/>
                  <a:pt x="691" y="83"/>
                  <a:pt x="694" y="85"/>
                </a:cubicBezTo>
                <a:cubicBezTo>
                  <a:pt x="695" y="86"/>
                  <a:pt x="695" y="87"/>
                  <a:pt x="695" y="87"/>
                </a:cubicBezTo>
                <a:cubicBezTo>
                  <a:pt x="694" y="88"/>
                  <a:pt x="694" y="88"/>
                  <a:pt x="694" y="88"/>
                </a:cubicBezTo>
                <a:close/>
                <a:moveTo>
                  <a:pt x="192" y="78"/>
                </a:moveTo>
                <a:cubicBezTo>
                  <a:pt x="192" y="78"/>
                  <a:pt x="191" y="77"/>
                  <a:pt x="191" y="77"/>
                </a:cubicBezTo>
                <a:cubicBezTo>
                  <a:pt x="191" y="76"/>
                  <a:pt x="191" y="75"/>
                  <a:pt x="191" y="75"/>
                </a:cubicBezTo>
                <a:cubicBezTo>
                  <a:pt x="195" y="73"/>
                  <a:pt x="198" y="70"/>
                  <a:pt x="201" y="68"/>
                </a:cubicBezTo>
                <a:cubicBezTo>
                  <a:pt x="202" y="68"/>
                  <a:pt x="203" y="68"/>
                  <a:pt x="204" y="69"/>
                </a:cubicBezTo>
                <a:cubicBezTo>
                  <a:pt x="204" y="69"/>
                  <a:pt x="204" y="70"/>
                  <a:pt x="203" y="71"/>
                </a:cubicBezTo>
                <a:cubicBezTo>
                  <a:pt x="200" y="73"/>
                  <a:pt x="196" y="75"/>
                  <a:pt x="193" y="77"/>
                </a:cubicBezTo>
                <a:cubicBezTo>
                  <a:pt x="193" y="77"/>
                  <a:pt x="193" y="78"/>
                  <a:pt x="192" y="78"/>
                </a:cubicBezTo>
                <a:close/>
                <a:moveTo>
                  <a:pt x="674" y="74"/>
                </a:moveTo>
                <a:cubicBezTo>
                  <a:pt x="674" y="74"/>
                  <a:pt x="673" y="74"/>
                  <a:pt x="673" y="74"/>
                </a:cubicBezTo>
                <a:cubicBezTo>
                  <a:pt x="670" y="72"/>
                  <a:pt x="666" y="70"/>
                  <a:pt x="663" y="67"/>
                </a:cubicBezTo>
                <a:cubicBezTo>
                  <a:pt x="662" y="67"/>
                  <a:pt x="662" y="66"/>
                  <a:pt x="662" y="65"/>
                </a:cubicBezTo>
                <a:cubicBezTo>
                  <a:pt x="663" y="65"/>
                  <a:pt x="664" y="64"/>
                  <a:pt x="665" y="65"/>
                </a:cubicBezTo>
                <a:cubicBezTo>
                  <a:pt x="668" y="67"/>
                  <a:pt x="671" y="69"/>
                  <a:pt x="675" y="71"/>
                </a:cubicBezTo>
                <a:cubicBezTo>
                  <a:pt x="675" y="72"/>
                  <a:pt x="676" y="73"/>
                  <a:pt x="675" y="73"/>
                </a:cubicBezTo>
                <a:cubicBezTo>
                  <a:pt x="675" y="74"/>
                  <a:pt x="674" y="74"/>
                  <a:pt x="674" y="74"/>
                </a:cubicBezTo>
                <a:close/>
                <a:moveTo>
                  <a:pt x="212" y="65"/>
                </a:moveTo>
                <a:cubicBezTo>
                  <a:pt x="212" y="65"/>
                  <a:pt x="211" y="64"/>
                  <a:pt x="211" y="64"/>
                </a:cubicBezTo>
                <a:cubicBezTo>
                  <a:pt x="211" y="63"/>
                  <a:pt x="211" y="62"/>
                  <a:pt x="212" y="62"/>
                </a:cubicBezTo>
                <a:cubicBezTo>
                  <a:pt x="215" y="60"/>
                  <a:pt x="219" y="58"/>
                  <a:pt x="222" y="56"/>
                </a:cubicBezTo>
                <a:cubicBezTo>
                  <a:pt x="223" y="55"/>
                  <a:pt x="224" y="56"/>
                  <a:pt x="224" y="56"/>
                </a:cubicBezTo>
                <a:cubicBezTo>
                  <a:pt x="225" y="57"/>
                  <a:pt x="224" y="58"/>
                  <a:pt x="224" y="58"/>
                </a:cubicBezTo>
                <a:cubicBezTo>
                  <a:pt x="220" y="60"/>
                  <a:pt x="217" y="62"/>
                  <a:pt x="213" y="64"/>
                </a:cubicBezTo>
                <a:cubicBezTo>
                  <a:pt x="213" y="65"/>
                  <a:pt x="213" y="65"/>
                  <a:pt x="212" y="65"/>
                </a:cubicBezTo>
                <a:close/>
                <a:moveTo>
                  <a:pt x="653" y="62"/>
                </a:moveTo>
                <a:cubicBezTo>
                  <a:pt x="653" y="62"/>
                  <a:pt x="653" y="61"/>
                  <a:pt x="653" y="61"/>
                </a:cubicBezTo>
                <a:cubicBezTo>
                  <a:pt x="649" y="59"/>
                  <a:pt x="646" y="57"/>
                  <a:pt x="642" y="55"/>
                </a:cubicBezTo>
                <a:cubicBezTo>
                  <a:pt x="642" y="55"/>
                  <a:pt x="641" y="54"/>
                  <a:pt x="642" y="53"/>
                </a:cubicBezTo>
                <a:cubicBezTo>
                  <a:pt x="642" y="53"/>
                  <a:pt x="643" y="52"/>
                  <a:pt x="644" y="53"/>
                </a:cubicBezTo>
                <a:cubicBezTo>
                  <a:pt x="647" y="55"/>
                  <a:pt x="651" y="57"/>
                  <a:pt x="654" y="59"/>
                </a:cubicBezTo>
                <a:cubicBezTo>
                  <a:pt x="655" y="59"/>
                  <a:pt x="655" y="60"/>
                  <a:pt x="655" y="61"/>
                </a:cubicBezTo>
                <a:cubicBezTo>
                  <a:pt x="654" y="61"/>
                  <a:pt x="654" y="62"/>
                  <a:pt x="653" y="62"/>
                </a:cubicBezTo>
                <a:close/>
                <a:moveTo>
                  <a:pt x="233" y="53"/>
                </a:moveTo>
                <a:cubicBezTo>
                  <a:pt x="233" y="53"/>
                  <a:pt x="232" y="53"/>
                  <a:pt x="232" y="52"/>
                </a:cubicBezTo>
                <a:cubicBezTo>
                  <a:pt x="232" y="51"/>
                  <a:pt x="232" y="50"/>
                  <a:pt x="233" y="50"/>
                </a:cubicBezTo>
                <a:cubicBezTo>
                  <a:pt x="236" y="48"/>
                  <a:pt x="240" y="46"/>
                  <a:pt x="243" y="45"/>
                </a:cubicBezTo>
                <a:cubicBezTo>
                  <a:pt x="244" y="44"/>
                  <a:pt x="245" y="45"/>
                  <a:pt x="245" y="45"/>
                </a:cubicBezTo>
                <a:cubicBezTo>
                  <a:pt x="246" y="46"/>
                  <a:pt x="245" y="47"/>
                  <a:pt x="245" y="47"/>
                </a:cubicBezTo>
                <a:cubicBezTo>
                  <a:pt x="241" y="49"/>
                  <a:pt x="238" y="51"/>
                  <a:pt x="234" y="53"/>
                </a:cubicBezTo>
                <a:cubicBezTo>
                  <a:pt x="234" y="53"/>
                  <a:pt x="234" y="53"/>
                  <a:pt x="233" y="53"/>
                </a:cubicBezTo>
                <a:close/>
                <a:moveTo>
                  <a:pt x="632" y="50"/>
                </a:moveTo>
                <a:cubicBezTo>
                  <a:pt x="632" y="50"/>
                  <a:pt x="632" y="50"/>
                  <a:pt x="632" y="50"/>
                </a:cubicBezTo>
                <a:cubicBezTo>
                  <a:pt x="628" y="48"/>
                  <a:pt x="624" y="46"/>
                  <a:pt x="621" y="45"/>
                </a:cubicBezTo>
                <a:cubicBezTo>
                  <a:pt x="620" y="44"/>
                  <a:pt x="620" y="43"/>
                  <a:pt x="620" y="43"/>
                </a:cubicBezTo>
                <a:cubicBezTo>
                  <a:pt x="621" y="42"/>
                  <a:pt x="621" y="42"/>
                  <a:pt x="622" y="42"/>
                </a:cubicBezTo>
                <a:cubicBezTo>
                  <a:pt x="626" y="44"/>
                  <a:pt x="629" y="45"/>
                  <a:pt x="633" y="47"/>
                </a:cubicBezTo>
                <a:cubicBezTo>
                  <a:pt x="634" y="48"/>
                  <a:pt x="634" y="48"/>
                  <a:pt x="634" y="49"/>
                </a:cubicBezTo>
                <a:cubicBezTo>
                  <a:pt x="633" y="50"/>
                  <a:pt x="633" y="50"/>
                  <a:pt x="632" y="50"/>
                </a:cubicBezTo>
                <a:close/>
                <a:moveTo>
                  <a:pt x="255" y="42"/>
                </a:moveTo>
                <a:cubicBezTo>
                  <a:pt x="254" y="42"/>
                  <a:pt x="254" y="42"/>
                  <a:pt x="253" y="41"/>
                </a:cubicBezTo>
                <a:cubicBezTo>
                  <a:pt x="253" y="41"/>
                  <a:pt x="253" y="40"/>
                  <a:pt x="254" y="39"/>
                </a:cubicBezTo>
                <a:cubicBezTo>
                  <a:pt x="258" y="38"/>
                  <a:pt x="261" y="36"/>
                  <a:pt x="265" y="35"/>
                </a:cubicBezTo>
                <a:cubicBezTo>
                  <a:pt x="266" y="34"/>
                  <a:pt x="267" y="35"/>
                  <a:pt x="267" y="35"/>
                </a:cubicBezTo>
                <a:cubicBezTo>
                  <a:pt x="267" y="36"/>
                  <a:pt x="267" y="37"/>
                  <a:pt x="266" y="37"/>
                </a:cubicBezTo>
                <a:cubicBezTo>
                  <a:pt x="263" y="39"/>
                  <a:pt x="259" y="41"/>
                  <a:pt x="255" y="42"/>
                </a:cubicBezTo>
                <a:cubicBezTo>
                  <a:pt x="255" y="42"/>
                  <a:pt x="255" y="42"/>
                  <a:pt x="255" y="42"/>
                </a:cubicBezTo>
                <a:close/>
                <a:moveTo>
                  <a:pt x="611" y="40"/>
                </a:moveTo>
                <a:cubicBezTo>
                  <a:pt x="610" y="40"/>
                  <a:pt x="610" y="40"/>
                  <a:pt x="610" y="40"/>
                </a:cubicBezTo>
                <a:cubicBezTo>
                  <a:pt x="606" y="38"/>
                  <a:pt x="603" y="36"/>
                  <a:pt x="599" y="35"/>
                </a:cubicBezTo>
                <a:cubicBezTo>
                  <a:pt x="598" y="35"/>
                  <a:pt x="598" y="34"/>
                  <a:pt x="598" y="33"/>
                </a:cubicBezTo>
                <a:cubicBezTo>
                  <a:pt x="598" y="32"/>
                  <a:pt x="599" y="32"/>
                  <a:pt x="600" y="32"/>
                </a:cubicBezTo>
                <a:cubicBezTo>
                  <a:pt x="604" y="34"/>
                  <a:pt x="608" y="35"/>
                  <a:pt x="611" y="37"/>
                </a:cubicBezTo>
                <a:cubicBezTo>
                  <a:pt x="612" y="37"/>
                  <a:pt x="612" y="38"/>
                  <a:pt x="612" y="39"/>
                </a:cubicBezTo>
                <a:cubicBezTo>
                  <a:pt x="612" y="39"/>
                  <a:pt x="611" y="40"/>
                  <a:pt x="611" y="40"/>
                </a:cubicBezTo>
                <a:close/>
                <a:moveTo>
                  <a:pt x="277" y="33"/>
                </a:moveTo>
                <a:cubicBezTo>
                  <a:pt x="276" y="33"/>
                  <a:pt x="276" y="33"/>
                  <a:pt x="275" y="32"/>
                </a:cubicBezTo>
                <a:cubicBezTo>
                  <a:pt x="275" y="31"/>
                  <a:pt x="275" y="30"/>
                  <a:pt x="276" y="30"/>
                </a:cubicBezTo>
                <a:cubicBezTo>
                  <a:pt x="280" y="29"/>
                  <a:pt x="284" y="27"/>
                  <a:pt x="288" y="26"/>
                </a:cubicBezTo>
                <a:cubicBezTo>
                  <a:pt x="288" y="26"/>
                  <a:pt x="289" y="26"/>
                  <a:pt x="289" y="27"/>
                </a:cubicBezTo>
                <a:cubicBezTo>
                  <a:pt x="290" y="27"/>
                  <a:pt x="289" y="28"/>
                  <a:pt x="289" y="29"/>
                </a:cubicBezTo>
                <a:cubicBezTo>
                  <a:pt x="285" y="30"/>
                  <a:pt x="281" y="31"/>
                  <a:pt x="277" y="33"/>
                </a:cubicBezTo>
                <a:cubicBezTo>
                  <a:pt x="277" y="33"/>
                  <a:pt x="277" y="33"/>
                  <a:pt x="277" y="33"/>
                </a:cubicBezTo>
                <a:close/>
                <a:moveTo>
                  <a:pt x="588" y="31"/>
                </a:moveTo>
                <a:cubicBezTo>
                  <a:pt x="588" y="31"/>
                  <a:pt x="588" y="31"/>
                  <a:pt x="588" y="31"/>
                </a:cubicBezTo>
                <a:cubicBezTo>
                  <a:pt x="584" y="29"/>
                  <a:pt x="580" y="28"/>
                  <a:pt x="576" y="26"/>
                </a:cubicBezTo>
                <a:cubicBezTo>
                  <a:pt x="576" y="26"/>
                  <a:pt x="575" y="25"/>
                  <a:pt x="576" y="25"/>
                </a:cubicBezTo>
                <a:cubicBezTo>
                  <a:pt x="576" y="24"/>
                  <a:pt x="577" y="23"/>
                  <a:pt x="577" y="24"/>
                </a:cubicBezTo>
                <a:cubicBezTo>
                  <a:pt x="581" y="25"/>
                  <a:pt x="585" y="26"/>
                  <a:pt x="589" y="28"/>
                </a:cubicBezTo>
                <a:cubicBezTo>
                  <a:pt x="590" y="28"/>
                  <a:pt x="590" y="29"/>
                  <a:pt x="590" y="30"/>
                </a:cubicBezTo>
                <a:cubicBezTo>
                  <a:pt x="589" y="30"/>
                  <a:pt x="589" y="31"/>
                  <a:pt x="588" y="31"/>
                </a:cubicBezTo>
                <a:close/>
                <a:moveTo>
                  <a:pt x="299" y="25"/>
                </a:moveTo>
                <a:cubicBezTo>
                  <a:pt x="299" y="25"/>
                  <a:pt x="298" y="24"/>
                  <a:pt x="298" y="24"/>
                </a:cubicBezTo>
                <a:cubicBezTo>
                  <a:pt x="298" y="23"/>
                  <a:pt x="298" y="22"/>
                  <a:pt x="299" y="22"/>
                </a:cubicBezTo>
                <a:cubicBezTo>
                  <a:pt x="303" y="21"/>
                  <a:pt x="307" y="19"/>
                  <a:pt x="310" y="18"/>
                </a:cubicBezTo>
                <a:cubicBezTo>
                  <a:pt x="311" y="18"/>
                  <a:pt x="312" y="18"/>
                  <a:pt x="312" y="19"/>
                </a:cubicBezTo>
                <a:cubicBezTo>
                  <a:pt x="312" y="20"/>
                  <a:pt x="312" y="21"/>
                  <a:pt x="311" y="21"/>
                </a:cubicBezTo>
                <a:cubicBezTo>
                  <a:pt x="307" y="22"/>
                  <a:pt x="304" y="23"/>
                  <a:pt x="300" y="25"/>
                </a:cubicBezTo>
                <a:cubicBezTo>
                  <a:pt x="300" y="25"/>
                  <a:pt x="300" y="25"/>
                  <a:pt x="299" y="25"/>
                </a:cubicBezTo>
                <a:close/>
                <a:moveTo>
                  <a:pt x="566" y="23"/>
                </a:moveTo>
                <a:cubicBezTo>
                  <a:pt x="565" y="23"/>
                  <a:pt x="565" y="23"/>
                  <a:pt x="565" y="23"/>
                </a:cubicBezTo>
                <a:cubicBezTo>
                  <a:pt x="561" y="22"/>
                  <a:pt x="557" y="20"/>
                  <a:pt x="554" y="19"/>
                </a:cubicBezTo>
                <a:cubicBezTo>
                  <a:pt x="553" y="19"/>
                  <a:pt x="552" y="18"/>
                  <a:pt x="553" y="17"/>
                </a:cubicBezTo>
                <a:cubicBezTo>
                  <a:pt x="553" y="17"/>
                  <a:pt x="554" y="16"/>
                  <a:pt x="554" y="16"/>
                </a:cubicBezTo>
                <a:cubicBezTo>
                  <a:pt x="558" y="18"/>
                  <a:pt x="562" y="19"/>
                  <a:pt x="566" y="20"/>
                </a:cubicBezTo>
                <a:cubicBezTo>
                  <a:pt x="567" y="20"/>
                  <a:pt x="567" y="21"/>
                  <a:pt x="567" y="22"/>
                </a:cubicBezTo>
                <a:cubicBezTo>
                  <a:pt x="567" y="22"/>
                  <a:pt x="566" y="23"/>
                  <a:pt x="566" y="23"/>
                </a:cubicBezTo>
                <a:close/>
                <a:moveTo>
                  <a:pt x="322" y="18"/>
                </a:moveTo>
                <a:cubicBezTo>
                  <a:pt x="322" y="18"/>
                  <a:pt x="321" y="17"/>
                  <a:pt x="321" y="17"/>
                </a:cubicBezTo>
                <a:cubicBezTo>
                  <a:pt x="321" y="16"/>
                  <a:pt x="321" y="15"/>
                  <a:pt x="322" y="15"/>
                </a:cubicBezTo>
                <a:cubicBezTo>
                  <a:pt x="326" y="14"/>
                  <a:pt x="330" y="13"/>
                  <a:pt x="334" y="12"/>
                </a:cubicBezTo>
                <a:cubicBezTo>
                  <a:pt x="334" y="12"/>
                  <a:pt x="335" y="12"/>
                  <a:pt x="335" y="13"/>
                </a:cubicBezTo>
                <a:cubicBezTo>
                  <a:pt x="336" y="14"/>
                  <a:pt x="335" y="15"/>
                  <a:pt x="334" y="15"/>
                </a:cubicBezTo>
                <a:cubicBezTo>
                  <a:pt x="330" y="16"/>
                  <a:pt x="327" y="17"/>
                  <a:pt x="323" y="18"/>
                </a:cubicBezTo>
                <a:cubicBezTo>
                  <a:pt x="323" y="18"/>
                  <a:pt x="322" y="18"/>
                  <a:pt x="322" y="18"/>
                </a:cubicBezTo>
                <a:close/>
                <a:moveTo>
                  <a:pt x="542" y="16"/>
                </a:moveTo>
                <a:cubicBezTo>
                  <a:pt x="542" y="16"/>
                  <a:pt x="542" y="16"/>
                  <a:pt x="542" y="16"/>
                </a:cubicBezTo>
                <a:cubicBezTo>
                  <a:pt x="538" y="15"/>
                  <a:pt x="534" y="14"/>
                  <a:pt x="530" y="13"/>
                </a:cubicBezTo>
                <a:cubicBezTo>
                  <a:pt x="530" y="13"/>
                  <a:pt x="529" y="12"/>
                  <a:pt x="529" y="12"/>
                </a:cubicBezTo>
                <a:cubicBezTo>
                  <a:pt x="530" y="11"/>
                  <a:pt x="530" y="10"/>
                  <a:pt x="531" y="11"/>
                </a:cubicBezTo>
                <a:cubicBezTo>
                  <a:pt x="535" y="11"/>
                  <a:pt x="539" y="12"/>
                  <a:pt x="543" y="13"/>
                </a:cubicBezTo>
                <a:cubicBezTo>
                  <a:pt x="544" y="14"/>
                  <a:pt x="544" y="14"/>
                  <a:pt x="544" y="15"/>
                </a:cubicBezTo>
                <a:cubicBezTo>
                  <a:pt x="544" y="16"/>
                  <a:pt x="543" y="16"/>
                  <a:pt x="542" y="16"/>
                </a:cubicBezTo>
                <a:close/>
                <a:moveTo>
                  <a:pt x="346" y="12"/>
                </a:moveTo>
                <a:cubicBezTo>
                  <a:pt x="345" y="12"/>
                  <a:pt x="344" y="12"/>
                  <a:pt x="344" y="11"/>
                </a:cubicBezTo>
                <a:cubicBezTo>
                  <a:pt x="344" y="10"/>
                  <a:pt x="345" y="10"/>
                  <a:pt x="345" y="9"/>
                </a:cubicBezTo>
                <a:cubicBezTo>
                  <a:pt x="349" y="9"/>
                  <a:pt x="353" y="8"/>
                  <a:pt x="357" y="7"/>
                </a:cubicBezTo>
                <a:cubicBezTo>
                  <a:pt x="358" y="7"/>
                  <a:pt x="359" y="7"/>
                  <a:pt x="359" y="8"/>
                </a:cubicBezTo>
                <a:cubicBezTo>
                  <a:pt x="359" y="9"/>
                  <a:pt x="359" y="10"/>
                  <a:pt x="358" y="10"/>
                </a:cubicBezTo>
                <a:cubicBezTo>
                  <a:pt x="354" y="11"/>
                  <a:pt x="350" y="11"/>
                  <a:pt x="346" y="12"/>
                </a:cubicBezTo>
                <a:cubicBezTo>
                  <a:pt x="346" y="12"/>
                  <a:pt x="346" y="12"/>
                  <a:pt x="346" y="12"/>
                </a:cubicBezTo>
                <a:close/>
                <a:moveTo>
                  <a:pt x="519" y="11"/>
                </a:moveTo>
                <a:cubicBezTo>
                  <a:pt x="519" y="11"/>
                  <a:pt x="519" y="11"/>
                  <a:pt x="519" y="11"/>
                </a:cubicBezTo>
                <a:cubicBezTo>
                  <a:pt x="515" y="10"/>
                  <a:pt x="511" y="10"/>
                  <a:pt x="507" y="9"/>
                </a:cubicBezTo>
                <a:cubicBezTo>
                  <a:pt x="506" y="9"/>
                  <a:pt x="506" y="8"/>
                  <a:pt x="506" y="7"/>
                </a:cubicBezTo>
                <a:cubicBezTo>
                  <a:pt x="506" y="6"/>
                  <a:pt x="507" y="6"/>
                  <a:pt x="507" y="6"/>
                </a:cubicBezTo>
                <a:cubicBezTo>
                  <a:pt x="511" y="7"/>
                  <a:pt x="515" y="7"/>
                  <a:pt x="519" y="8"/>
                </a:cubicBezTo>
                <a:cubicBezTo>
                  <a:pt x="520" y="8"/>
                  <a:pt x="521" y="9"/>
                  <a:pt x="521" y="10"/>
                </a:cubicBezTo>
                <a:cubicBezTo>
                  <a:pt x="520" y="11"/>
                  <a:pt x="520" y="11"/>
                  <a:pt x="519" y="11"/>
                </a:cubicBezTo>
                <a:close/>
                <a:moveTo>
                  <a:pt x="369" y="8"/>
                </a:moveTo>
                <a:cubicBezTo>
                  <a:pt x="369" y="8"/>
                  <a:pt x="368" y="8"/>
                  <a:pt x="368" y="7"/>
                </a:cubicBezTo>
                <a:cubicBezTo>
                  <a:pt x="368" y="6"/>
                  <a:pt x="368" y="5"/>
                  <a:pt x="369" y="5"/>
                </a:cubicBezTo>
                <a:cubicBezTo>
                  <a:pt x="373" y="4"/>
                  <a:pt x="377" y="4"/>
                  <a:pt x="381" y="3"/>
                </a:cubicBezTo>
                <a:cubicBezTo>
                  <a:pt x="382" y="3"/>
                  <a:pt x="383" y="4"/>
                  <a:pt x="383" y="5"/>
                </a:cubicBezTo>
                <a:cubicBezTo>
                  <a:pt x="383" y="6"/>
                  <a:pt x="382" y="6"/>
                  <a:pt x="381" y="6"/>
                </a:cubicBezTo>
                <a:cubicBezTo>
                  <a:pt x="377" y="7"/>
                  <a:pt x="373" y="7"/>
                  <a:pt x="370" y="8"/>
                </a:cubicBezTo>
                <a:cubicBezTo>
                  <a:pt x="369" y="8"/>
                  <a:pt x="369" y="8"/>
                  <a:pt x="369" y="8"/>
                </a:cubicBezTo>
                <a:close/>
                <a:moveTo>
                  <a:pt x="495" y="7"/>
                </a:moveTo>
                <a:cubicBezTo>
                  <a:pt x="495" y="7"/>
                  <a:pt x="495" y="7"/>
                  <a:pt x="495" y="7"/>
                </a:cubicBezTo>
                <a:cubicBezTo>
                  <a:pt x="491" y="7"/>
                  <a:pt x="487" y="6"/>
                  <a:pt x="483" y="6"/>
                </a:cubicBezTo>
                <a:cubicBezTo>
                  <a:pt x="482" y="6"/>
                  <a:pt x="482" y="5"/>
                  <a:pt x="482" y="4"/>
                </a:cubicBezTo>
                <a:cubicBezTo>
                  <a:pt x="482" y="3"/>
                  <a:pt x="483" y="3"/>
                  <a:pt x="484" y="3"/>
                </a:cubicBezTo>
                <a:cubicBezTo>
                  <a:pt x="488" y="3"/>
                  <a:pt x="492" y="4"/>
                  <a:pt x="496" y="4"/>
                </a:cubicBezTo>
                <a:cubicBezTo>
                  <a:pt x="496" y="4"/>
                  <a:pt x="497" y="5"/>
                  <a:pt x="497" y="6"/>
                </a:cubicBezTo>
                <a:cubicBezTo>
                  <a:pt x="497" y="7"/>
                  <a:pt x="496" y="7"/>
                  <a:pt x="495" y="7"/>
                </a:cubicBezTo>
                <a:close/>
                <a:moveTo>
                  <a:pt x="393" y="5"/>
                </a:moveTo>
                <a:cubicBezTo>
                  <a:pt x="392" y="5"/>
                  <a:pt x="392" y="5"/>
                  <a:pt x="392" y="4"/>
                </a:cubicBezTo>
                <a:cubicBezTo>
                  <a:pt x="392" y="3"/>
                  <a:pt x="392" y="2"/>
                  <a:pt x="393" y="2"/>
                </a:cubicBezTo>
                <a:cubicBezTo>
                  <a:pt x="397" y="2"/>
                  <a:pt x="401" y="1"/>
                  <a:pt x="405" y="1"/>
                </a:cubicBezTo>
                <a:cubicBezTo>
                  <a:pt x="406" y="1"/>
                  <a:pt x="406" y="2"/>
                  <a:pt x="407" y="2"/>
                </a:cubicBezTo>
                <a:cubicBezTo>
                  <a:pt x="407" y="3"/>
                  <a:pt x="406" y="4"/>
                  <a:pt x="405" y="4"/>
                </a:cubicBezTo>
                <a:cubicBezTo>
                  <a:pt x="401" y="4"/>
                  <a:pt x="397" y="5"/>
                  <a:pt x="393" y="5"/>
                </a:cubicBezTo>
                <a:cubicBezTo>
                  <a:pt x="393" y="5"/>
                  <a:pt x="393" y="5"/>
                  <a:pt x="393" y="5"/>
                </a:cubicBezTo>
                <a:close/>
                <a:moveTo>
                  <a:pt x="472" y="5"/>
                </a:moveTo>
                <a:cubicBezTo>
                  <a:pt x="471" y="5"/>
                  <a:pt x="471" y="5"/>
                  <a:pt x="471" y="4"/>
                </a:cubicBezTo>
                <a:cubicBezTo>
                  <a:pt x="467" y="4"/>
                  <a:pt x="463" y="4"/>
                  <a:pt x="459" y="4"/>
                </a:cubicBezTo>
                <a:cubicBezTo>
                  <a:pt x="459" y="4"/>
                  <a:pt x="458" y="3"/>
                  <a:pt x="458" y="2"/>
                </a:cubicBezTo>
                <a:cubicBezTo>
                  <a:pt x="458" y="1"/>
                  <a:pt x="459" y="1"/>
                  <a:pt x="460" y="1"/>
                </a:cubicBezTo>
                <a:cubicBezTo>
                  <a:pt x="464" y="1"/>
                  <a:pt x="468" y="1"/>
                  <a:pt x="472" y="2"/>
                </a:cubicBezTo>
                <a:cubicBezTo>
                  <a:pt x="472" y="2"/>
                  <a:pt x="473" y="2"/>
                  <a:pt x="473" y="3"/>
                </a:cubicBezTo>
                <a:cubicBezTo>
                  <a:pt x="473" y="4"/>
                  <a:pt x="472" y="5"/>
                  <a:pt x="472" y="5"/>
                </a:cubicBezTo>
                <a:close/>
                <a:moveTo>
                  <a:pt x="417" y="3"/>
                </a:moveTo>
                <a:cubicBezTo>
                  <a:pt x="416" y="3"/>
                  <a:pt x="416" y="3"/>
                  <a:pt x="416" y="2"/>
                </a:cubicBezTo>
                <a:cubicBezTo>
                  <a:pt x="416" y="1"/>
                  <a:pt x="416" y="0"/>
                  <a:pt x="417" y="0"/>
                </a:cubicBezTo>
                <a:cubicBezTo>
                  <a:pt x="421" y="0"/>
                  <a:pt x="425" y="0"/>
                  <a:pt x="429" y="0"/>
                </a:cubicBezTo>
                <a:cubicBezTo>
                  <a:pt x="430" y="0"/>
                  <a:pt x="430" y="1"/>
                  <a:pt x="431" y="2"/>
                </a:cubicBezTo>
                <a:cubicBezTo>
                  <a:pt x="431" y="2"/>
                  <a:pt x="430" y="3"/>
                  <a:pt x="429" y="3"/>
                </a:cubicBezTo>
                <a:cubicBezTo>
                  <a:pt x="425" y="3"/>
                  <a:pt x="421" y="3"/>
                  <a:pt x="417" y="3"/>
                </a:cubicBezTo>
                <a:cubicBezTo>
                  <a:pt x="417" y="3"/>
                  <a:pt x="417" y="3"/>
                  <a:pt x="417" y="3"/>
                </a:cubicBezTo>
                <a:close/>
                <a:moveTo>
                  <a:pt x="448" y="3"/>
                </a:moveTo>
                <a:cubicBezTo>
                  <a:pt x="448" y="3"/>
                  <a:pt x="448" y="3"/>
                  <a:pt x="448" y="3"/>
                </a:cubicBezTo>
                <a:cubicBezTo>
                  <a:pt x="444" y="3"/>
                  <a:pt x="440" y="3"/>
                  <a:pt x="436" y="3"/>
                </a:cubicBezTo>
                <a:cubicBezTo>
                  <a:pt x="435" y="3"/>
                  <a:pt x="434" y="2"/>
                  <a:pt x="434" y="2"/>
                </a:cubicBezTo>
                <a:cubicBezTo>
                  <a:pt x="434" y="1"/>
                  <a:pt x="435" y="0"/>
                  <a:pt x="436" y="0"/>
                </a:cubicBezTo>
                <a:cubicBezTo>
                  <a:pt x="440" y="0"/>
                  <a:pt x="444" y="0"/>
                  <a:pt x="448" y="0"/>
                </a:cubicBezTo>
                <a:cubicBezTo>
                  <a:pt x="448" y="0"/>
                  <a:pt x="449" y="1"/>
                  <a:pt x="449" y="2"/>
                </a:cubicBezTo>
                <a:cubicBezTo>
                  <a:pt x="449" y="3"/>
                  <a:pt x="448" y="3"/>
                  <a:pt x="448" y="3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7741716" y="5386793"/>
            <a:ext cx="220662" cy="220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7962379" y="4988331"/>
            <a:ext cx="393700" cy="398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8208441" y="4335868"/>
            <a:ext cx="563562" cy="563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8157641" y="3389718"/>
            <a:ext cx="749300" cy="750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7754416" y="2388006"/>
            <a:ext cx="911225" cy="915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6627291" y="1581556"/>
            <a:ext cx="1139825" cy="1141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028679" y="1591081"/>
            <a:ext cx="1370012" cy="13700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1152332" y="2552485"/>
            <a:ext cx="388937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1184717" y="3570073"/>
            <a:ext cx="385762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70103" y="2299409"/>
            <a:ext cx="24676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Python溯源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46303" y="3304627"/>
            <a:ext cx="33820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Python环境安装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96418" y="1952923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69420" y="1823542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39532" y="2599250"/>
            <a:ext cx="394652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64621" y="3593723"/>
            <a:ext cx="33534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50260" y="4459114"/>
            <a:ext cx="30488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5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027110" y="5054737"/>
            <a:ext cx="274426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6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37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44307" y="18932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Freeform 5"/>
          <p:cNvSpPr/>
          <p:nvPr/>
        </p:nvSpPr>
        <p:spPr bwMode="auto">
          <a:xfrm>
            <a:off x="813118" y="1844824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6"/>
          <p:cNvSpPr/>
          <p:nvPr/>
        </p:nvSpPr>
        <p:spPr bwMode="auto">
          <a:xfrm>
            <a:off x="3499168" y="1844824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7"/>
          <p:cNvSpPr/>
          <p:nvPr/>
        </p:nvSpPr>
        <p:spPr bwMode="auto">
          <a:xfrm>
            <a:off x="6205856" y="1844824"/>
            <a:ext cx="2511425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5 w 687"/>
              <a:gd name="T7" fmla="*/ 79 h 347"/>
              <a:gd name="T8" fmla="*/ 64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4 w 687"/>
              <a:gd name="T15" fmla="*/ 268 h 347"/>
              <a:gd name="T16" fmla="*/ 105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29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9" y="268"/>
                  <a:pt x="64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8"/>
          <p:cNvSpPr/>
          <p:nvPr/>
        </p:nvSpPr>
        <p:spPr bwMode="auto">
          <a:xfrm>
            <a:off x="8937943" y="1844824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auto">
          <a:xfrm>
            <a:off x="1044893" y="2267099"/>
            <a:ext cx="288925" cy="441325"/>
          </a:xfrm>
          <a:custGeom>
            <a:avLst/>
            <a:gdLst>
              <a:gd name="T0" fmla="*/ 0 w 79"/>
              <a:gd name="T1" fmla="*/ 54 h 120"/>
              <a:gd name="T2" fmla="*/ 79 w 79"/>
              <a:gd name="T3" fmla="*/ 54 h 120"/>
              <a:gd name="T4" fmla="*/ 79 w 79"/>
              <a:gd name="T5" fmla="*/ 67 h 120"/>
              <a:gd name="T6" fmla="*/ 0 w 79"/>
              <a:gd name="T7" fmla="*/ 67 h 120"/>
              <a:gd name="T8" fmla="*/ 0 w 79"/>
              <a:gd name="T9" fmla="*/ 54 h 120"/>
              <a:gd name="T10" fmla="*/ 17 w 79"/>
              <a:gd name="T11" fmla="*/ 67 h 120"/>
              <a:gd name="T12" fmla="*/ 62 w 79"/>
              <a:gd name="T13" fmla="*/ 67 h 120"/>
              <a:gd name="T14" fmla="*/ 62 w 79"/>
              <a:gd name="T15" fmla="*/ 54 h 120"/>
              <a:gd name="T16" fmla="*/ 17 w 79"/>
              <a:gd name="T17" fmla="*/ 54 h 120"/>
              <a:gd name="T18" fmla="*/ 17 w 79"/>
              <a:gd name="T19" fmla="*/ 6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120">
                <a:moveTo>
                  <a:pt x="0" y="54"/>
                </a:moveTo>
                <a:cubicBezTo>
                  <a:pt x="0" y="0"/>
                  <a:pt x="79" y="0"/>
                  <a:pt x="79" y="54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120"/>
                  <a:pt x="0" y="120"/>
                  <a:pt x="0" y="67"/>
                </a:cubicBezTo>
                <a:lnTo>
                  <a:pt x="0" y="54"/>
                </a:lnTo>
                <a:close/>
                <a:moveTo>
                  <a:pt x="17" y="67"/>
                </a:moveTo>
                <a:cubicBezTo>
                  <a:pt x="17" y="99"/>
                  <a:pt x="62" y="99"/>
                  <a:pt x="62" y="67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/>
          <p:nvPr/>
        </p:nvSpPr>
        <p:spPr bwMode="auto">
          <a:xfrm>
            <a:off x="1395731" y="2322661"/>
            <a:ext cx="157163" cy="330200"/>
          </a:xfrm>
          <a:custGeom>
            <a:avLst/>
            <a:gdLst>
              <a:gd name="T0" fmla="*/ 0 w 99"/>
              <a:gd name="T1" fmla="*/ 176 h 208"/>
              <a:gd name="T2" fmla="*/ 32 w 99"/>
              <a:gd name="T3" fmla="*/ 176 h 208"/>
              <a:gd name="T4" fmla="*/ 32 w 99"/>
              <a:gd name="T5" fmla="*/ 37 h 208"/>
              <a:gd name="T6" fmla="*/ 0 w 99"/>
              <a:gd name="T7" fmla="*/ 37 h 208"/>
              <a:gd name="T8" fmla="*/ 0 w 99"/>
              <a:gd name="T9" fmla="*/ 0 h 208"/>
              <a:gd name="T10" fmla="*/ 71 w 99"/>
              <a:gd name="T11" fmla="*/ 0 h 208"/>
              <a:gd name="T12" fmla="*/ 71 w 99"/>
              <a:gd name="T13" fmla="*/ 176 h 208"/>
              <a:gd name="T14" fmla="*/ 99 w 99"/>
              <a:gd name="T15" fmla="*/ 176 h 208"/>
              <a:gd name="T16" fmla="*/ 99 w 99"/>
              <a:gd name="T17" fmla="*/ 208 h 208"/>
              <a:gd name="T18" fmla="*/ 0 w 99"/>
              <a:gd name="T19" fmla="*/ 208 h 208"/>
              <a:gd name="T20" fmla="*/ 0 w 99"/>
              <a:gd name="T21" fmla="*/ 1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208">
                <a:moveTo>
                  <a:pt x="0" y="176"/>
                </a:moveTo>
                <a:lnTo>
                  <a:pt x="32" y="176"/>
                </a:lnTo>
                <a:lnTo>
                  <a:pt x="32" y="37"/>
                </a:lnTo>
                <a:lnTo>
                  <a:pt x="0" y="37"/>
                </a:lnTo>
                <a:lnTo>
                  <a:pt x="0" y="0"/>
                </a:lnTo>
                <a:lnTo>
                  <a:pt x="71" y="0"/>
                </a:lnTo>
                <a:lnTo>
                  <a:pt x="71" y="176"/>
                </a:lnTo>
                <a:lnTo>
                  <a:pt x="99" y="176"/>
                </a:lnTo>
                <a:lnTo>
                  <a:pt x="99" y="208"/>
                </a:lnTo>
                <a:lnTo>
                  <a:pt x="0" y="208"/>
                </a:lnTo>
                <a:lnTo>
                  <a:pt x="0" y="1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3735706" y="2263924"/>
            <a:ext cx="285750" cy="438150"/>
          </a:xfrm>
          <a:custGeom>
            <a:avLst/>
            <a:gdLst>
              <a:gd name="T0" fmla="*/ 0 w 78"/>
              <a:gd name="T1" fmla="*/ 54 h 119"/>
              <a:gd name="T2" fmla="*/ 78 w 78"/>
              <a:gd name="T3" fmla="*/ 54 h 119"/>
              <a:gd name="T4" fmla="*/ 78 w 78"/>
              <a:gd name="T5" fmla="*/ 66 h 119"/>
              <a:gd name="T6" fmla="*/ 0 w 78"/>
              <a:gd name="T7" fmla="*/ 66 h 119"/>
              <a:gd name="T8" fmla="*/ 0 w 78"/>
              <a:gd name="T9" fmla="*/ 54 h 119"/>
              <a:gd name="T10" fmla="*/ 17 w 78"/>
              <a:gd name="T11" fmla="*/ 66 h 119"/>
              <a:gd name="T12" fmla="*/ 62 w 78"/>
              <a:gd name="T13" fmla="*/ 66 h 119"/>
              <a:gd name="T14" fmla="*/ 62 w 78"/>
              <a:gd name="T15" fmla="*/ 54 h 119"/>
              <a:gd name="T16" fmla="*/ 17 w 78"/>
              <a:gd name="T17" fmla="*/ 54 h 119"/>
              <a:gd name="T18" fmla="*/ 17 w 78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9">
                <a:moveTo>
                  <a:pt x="0" y="54"/>
                </a:moveTo>
                <a:cubicBezTo>
                  <a:pt x="0" y="0"/>
                  <a:pt x="78" y="0"/>
                  <a:pt x="78" y="54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2"/>
          <p:cNvSpPr/>
          <p:nvPr/>
        </p:nvSpPr>
        <p:spPr bwMode="auto">
          <a:xfrm>
            <a:off x="4083368" y="2316311"/>
            <a:ext cx="263525" cy="330200"/>
          </a:xfrm>
          <a:custGeom>
            <a:avLst/>
            <a:gdLst>
              <a:gd name="T0" fmla="*/ 1 w 72"/>
              <a:gd name="T1" fmla="*/ 27 h 90"/>
              <a:gd name="T2" fmla="*/ 35 w 72"/>
              <a:gd name="T3" fmla="*/ 0 h 90"/>
              <a:gd name="T4" fmla="*/ 72 w 72"/>
              <a:gd name="T5" fmla="*/ 29 h 90"/>
              <a:gd name="T6" fmla="*/ 36 w 72"/>
              <a:gd name="T7" fmla="*/ 56 h 90"/>
              <a:gd name="T8" fmla="*/ 17 w 72"/>
              <a:gd name="T9" fmla="*/ 67 h 90"/>
              <a:gd name="T10" fmla="*/ 17 w 72"/>
              <a:gd name="T11" fmla="*/ 75 h 90"/>
              <a:gd name="T12" fmla="*/ 72 w 72"/>
              <a:gd name="T13" fmla="*/ 75 h 90"/>
              <a:gd name="T14" fmla="*/ 72 w 72"/>
              <a:gd name="T15" fmla="*/ 90 h 90"/>
              <a:gd name="T16" fmla="*/ 0 w 72"/>
              <a:gd name="T17" fmla="*/ 90 h 90"/>
              <a:gd name="T18" fmla="*/ 0 w 72"/>
              <a:gd name="T19" fmla="*/ 67 h 90"/>
              <a:gd name="T20" fmla="*/ 36 w 72"/>
              <a:gd name="T21" fmla="*/ 41 h 90"/>
              <a:gd name="T22" fmla="*/ 55 w 72"/>
              <a:gd name="T23" fmla="*/ 29 h 90"/>
              <a:gd name="T24" fmla="*/ 35 w 72"/>
              <a:gd name="T25" fmla="*/ 15 h 90"/>
              <a:gd name="T26" fmla="*/ 17 w 72"/>
              <a:gd name="T27" fmla="*/ 27 h 90"/>
              <a:gd name="T28" fmla="*/ 1 w 72"/>
              <a:gd name="T29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90">
                <a:moveTo>
                  <a:pt x="1" y="27"/>
                </a:moveTo>
                <a:cubicBezTo>
                  <a:pt x="1" y="8"/>
                  <a:pt x="19" y="0"/>
                  <a:pt x="35" y="0"/>
                </a:cubicBezTo>
                <a:cubicBezTo>
                  <a:pt x="53" y="0"/>
                  <a:pt x="72" y="8"/>
                  <a:pt x="72" y="29"/>
                </a:cubicBezTo>
                <a:cubicBezTo>
                  <a:pt x="72" y="51"/>
                  <a:pt x="55" y="56"/>
                  <a:pt x="36" y="56"/>
                </a:cubicBezTo>
                <a:cubicBezTo>
                  <a:pt x="29" y="56"/>
                  <a:pt x="17" y="58"/>
                  <a:pt x="17" y="67"/>
                </a:cubicBezTo>
                <a:cubicBezTo>
                  <a:pt x="17" y="75"/>
                  <a:pt x="17" y="75"/>
                  <a:pt x="17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90"/>
                  <a:pt x="72" y="90"/>
                  <a:pt x="72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3"/>
                  <a:pt x="0" y="75"/>
                  <a:pt x="0" y="67"/>
                </a:cubicBezTo>
                <a:cubicBezTo>
                  <a:pt x="0" y="47"/>
                  <a:pt x="19" y="41"/>
                  <a:pt x="36" y="41"/>
                </a:cubicBezTo>
                <a:cubicBezTo>
                  <a:pt x="43" y="41"/>
                  <a:pt x="55" y="39"/>
                  <a:pt x="55" y="29"/>
                </a:cubicBezTo>
                <a:cubicBezTo>
                  <a:pt x="55" y="19"/>
                  <a:pt x="47" y="15"/>
                  <a:pt x="35" y="15"/>
                </a:cubicBezTo>
                <a:cubicBezTo>
                  <a:pt x="26" y="15"/>
                  <a:pt x="17" y="19"/>
                  <a:pt x="17" y="27"/>
                </a:cubicBezTo>
                <a:lnTo>
                  <a:pt x="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6456681" y="2263924"/>
            <a:ext cx="288925" cy="438150"/>
          </a:xfrm>
          <a:custGeom>
            <a:avLst/>
            <a:gdLst>
              <a:gd name="T0" fmla="*/ 0 w 79"/>
              <a:gd name="T1" fmla="*/ 54 h 119"/>
              <a:gd name="T2" fmla="*/ 79 w 79"/>
              <a:gd name="T3" fmla="*/ 54 h 119"/>
              <a:gd name="T4" fmla="*/ 79 w 79"/>
              <a:gd name="T5" fmla="*/ 66 h 119"/>
              <a:gd name="T6" fmla="*/ 0 w 79"/>
              <a:gd name="T7" fmla="*/ 66 h 119"/>
              <a:gd name="T8" fmla="*/ 0 w 79"/>
              <a:gd name="T9" fmla="*/ 54 h 119"/>
              <a:gd name="T10" fmla="*/ 17 w 79"/>
              <a:gd name="T11" fmla="*/ 66 h 119"/>
              <a:gd name="T12" fmla="*/ 62 w 79"/>
              <a:gd name="T13" fmla="*/ 66 h 119"/>
              <a:gd name="T14" fmla="*/ 62 w 79"/>
              <a:gd name="T15" fmla="*/ 54 h 119"/>
              <a:gd name="T16" fmla="*/ 17 w 79"/>
              <a:gd name="T17" fmla="*/ 54 h 119"/>
              <a:gd name="T18" fmla="*/ 17 w 79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119">
                <a:moveTo>
                  <a:pt x="0" y="54"/>
                </a:moveTo>
                <a:cubicBezTo>
                  <a:pt x="0" y="0"/>
                  <a:pt x="79" y="0"/>
                  <a:pt x="79" y="54"/>
                </a:cubicBezTo>
                <a:cubicBezTo>
                  <a:pt x="79" y="66"/>
                  <a:pt x="79" y="66"/>
                  <a:pt x="79" y="66"/>
                </a:cubicBezTo>
                <a:cubicBezTo>
                  <a:pt x="79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4"/>
          <p:cNvSpPr/>
          <p:nvPr/>
        </p:nvSpPr>
        <p:spPr bwMode="auto">
          <a:xfrm>
            <a:off x="6812281" y="2316311"/>
            <a:ext cx="269875" cy="336550"/>
          </a:xfrm>
          <a:custGeom>
            <a:avLst/>
            <a:gdLst>
              <a:gd name="T0" fmla="*/ 24 w 74"/>
              <a:gd name="T1" fmla="*/ 52 h 92"/>
              <a:gd name="T2" fmla="*/ 24 w 74"/>
              <a:gd name="T3" fmla="*/ 38 h 92"/>
              <a:gd name="T4" fmla="*/ 37 w 74"/>
              <a:gd name="T5" fmla="*/ 38 h 92"/>
              <a:gd name="T6" fmla="*/ 55 w 74"/>
              <a:gd name="T7" fmla="*/ 27 h 92"/>
              <a:gd name="T8" fmla="*/ 37 w 74"/>
              <a:gd name="T9" fmla="*/ 15 h 92"/>
              <a:gd name="T10" fmla="*/ 19 w 74"/>
              <a:gd name="T11" fmla="*/ 26 h 92"/>
              <a:gd name="T12" fmla="*/ 2 w 74"/>
              <a:gd name="T13" fmla="*/ 26 h 92"/>
              <a:gd name="T14" fmla="*/ 37 w 74"/>
              <a:gd name="T15" fmla="*/ 0 h 92"/>
              <a:gd name="T16" fmla="*/ 72 w 74"/>
              <a:gd name="T17" fmla="*/ 27 h 92"/>
              <a:gd name="T18" fmla="*/ 60 w 74"/>
              <a:gd name="T19" fmla="*/ 45 h 92"/>
              <a:gd name="T20" fmla="*/ 74 w 74"/>
              <a:gd name="T21" fmla="*/ 64 h 92"/>
              <a:gd name="T22" fmla="*/ 37 w 74"/>
              <a:gd name="T23" fmla="*/ 92 h 92"/>
              <a:gd name="T24" fmla="*/ 0 w 74"/>
              <a:gd name="T25" fmla="*/ 64 h 92"/>
              <a:gd name="T26" fmla="*/ 17 w 74"/>
              <a:gd name="T27" fmla="*/ 64 h 92"/>
              <a:gd name="T28" fmla="*/ 37 w 74"/>
              <a:gd name="T29" fmla="*/ 77 h 92"/>
              <a:gd name="T30" fmla="*/ 57 w 74"/>
              <a:gd name="T31" fmla="*/ 64 h 92"/>
              <a:gd name="T32" fmla="*/ 38 w 74"/>
              <a:gd name="T33" fmla="*/ 52 h 92"/>
              <a:gd name="T34" fmla="*/ 24 w 74"/>
              <a:gd name="T35" fmla="*/ 5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" h="92">
                <a:moveTo>
                  <a:pt x="24" y="52"/>
                </a:moveTo>
                <a:cubicBezTo>
                  <a:pt x="24" y="38"/>
                  <a:pt x="24" y="38"/>
                  <a:pt x="24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6" y="38"/>
                  <a:pt x="55" y="36"/>
                  <a:pt x="55" y="27"/>
                </a:cubicBezTo>
                <a:cubicBezTo>
                  <a:pt x="55" y="22"/>
                  <a:pt x="51" y="15"/>
                  <a:pt x="37" y="15"/>
                </a:cubicBezTo>
                <a:cubicBezTo>
                  <a:pt x="29" y="15"/>
                  <a:pt x="19" y="18"/>
                  <a:pt x="19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7"/>
                  <a:pt x="21" y="0"/>
                  <a:pt x="37" y="0"/>
                </a:cubicBezTo>
                <a:cubicBezTo>
                  <a:pt x="54" y="0"/>
                  <a:pt x="72" y="8"/>
                  <a:pt x="72" y="27"/>
                </a:cubicBezTo>
                <a:cubicBezTo>
                  <a:pt x="72" y="34"/>
                  <a:pt x="68" y="42"/>
                  <a:pt x="60" y="45"/>
                </a:cubicBezTo>
                <a:cubicBezTo>
                  <a:pt x="68" y="48"/>
                  <a:pt x="74" y="56"/>
                  <a:pt x="74" y="64"/>
                </a:cubicBezTo>
                <a:cubicBezTo>
                  <a:pt x="74" y="85"/>
                  <a:pt x="54" y="92"/>
                  <a:pt x="37" y="92"/>
                </a:cubicBezTo>
                <a:cubicBezTo>
                  <a:pt x="20" y="92"/>
                  <a:pt x="0" y="85"/>
                  <a:pt x="0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74"/>
                  <a:pt x="30" y="77"/>
                  <a:pt x="37" y="77"/>
                </a:cubicBezTo>
                <a:cubicBezTo>
                  <a:pt x="45" y="77"/>
                  <a:pt x="57" y="73"/>
                  <a:pt x="57" y="64"/>
                </a:cubicBezTo>
                <a:cubicBezTo>
                  <a:pt x="57" y="58"/>
                  <a:pt x="54" y="52"/>
                  <a:pt x="38" y="52"/>
                </a:cubicBezTo>
                <a:lnTo>
                  <a:pt x="2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5"/>
          <p:cNvSpPr>
            <a:spLocks noEditPoints="1"/>
          </p:cNvSpPr>
          <p:nvPr/>
        </p:nvSpPr>
        <p:spPr bwMode="auto">
          <a:xfrm>
            <a:off x="9218931" y="2263924"/>
            <a:ext cx="285750" cy="438150"/>
          </a:xfrm>
          <a:custGeom>
            <a:avLst/>
            <a:gdLst>
              <a:gd name="T0" fmla="*/ 0 w 78"/>
              <a:gd name="T1" fmla="*/ 54 h 119"/>
              <a:gd name="T2" fmla="*/ 78 w 78"/>
              <a:gd name="T3" fmla="*/ 54 h 119"/>
              <a:gd name="T4" fmla="*/ 78 w 78"/>
              <a:gd name="T5" fmla="*/ 66 h 119"/>
              <a:gd name="T6" fmla="*/ 0 w 78"/>
              <a:gd name="T7" fmla="*/ 66 h 119"/>
              <a:gd name="T8" fmla="*/ 0 w 78"/>
              <a:gd name="T9" fmla="*/ 54 h 119"/>
              <a:gd name="T10" fmla="*/ 17 w 78"/>
              <a:gd name="T11" fmla="*/ 66 h 119"/>
              <a:gd name="T12" fmla="*/ 62 w 78"/>
              <a:gd name="T13" fmla="*/ 66 h 119"/>
              <a:gd name="T14" fmla="*/ 62 w 78"/>
              <a:gd name="T15" fmla="*/ 54 h 119"/>
              <a:gd name="T16" fmla="*/ 17 w 78"/>
              <a:gd name="T17" fmla="*/ 54 h 119"/>
              <a:gd name="T18" fmla="*/ 17 w 78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9">
                <a:moveTo>
                  <a:pt x="0" y="54"/>
                </a:moveTo>
                <a:cubicBezTo>
                  <a:pt x="0" y="0"/>
                  <a:pt x="78" y="0"/>
                  <a:pt x="78" y="54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6"/>
          <p:cNvSpPr>
            <a:spLocks noEditPoints="1"/>
          </p:cNvSpPr>
          <p:nvPr/>
        </p:nvSpPr>
        <p:spPr bwMode="auto">
          <a:xfrm>
            <a:off x="9577706" y="2322661"/>
            <a:ext cx="277813" cy="323850"/>
          </a:xfrm>
          <a:custGeom>
            <a:avLst/>
            <a:gdLst>
              <a:gd name="T0" fmla="*/ 152 w 175"/>
              <a:gd name="T1" fmla="*/ 0 h 204"/>
              <a:gd name="T2" fmla="*/ 152 w 175"/>
              <a:gd name="T3" fmla="*/ 127 h 204"/>
              <a:gd name="T4" fmla="*/ 175 w 175"/>
              <a:gd name="T5" fmla="*/ 127 h 204"/>
              <a:gd name="T6" fmla="*/ 175 w 175"/>
              <a:gd name="T7" fmla="*/ 167 h 204"/>
              <a:gd name="T8" fmla="*/ 152 w 175"/>
              <a:gd name="T9" fmla="*/ 167 h 204"/>
              <a:gd name="T10" fmla="*/ 152 w 175"/>
              <a:gd name="T11" fmla="*/ 204 h 204"/>
              <a:gd name="T12" fmla="*/ 115 w 175"/>
              <a:gd name="T13" fmla="*/ 204 h 204"/>
              <a:gd name="T14" fmla="*/ 115 w 175"/>
              <a:gd name="T15" fmla="*/ 167 h 204"/>
              <a:gd name="T16" fmla="*/ 4 w 175"/>
              <a:gd name="T17" fmla="*/ 167 h 204"/>
              <a:gd name="T18" fmla="*/ 0 w 175"/>
              <a:gd name="T19" fmla="*/ 127 h 204"/>
              <a:gd name="T20" fmla="*/ 92 w 175"/>
              <a:gd name="T21" fmla="*/ 0 h 204"/>
              <a:gd name="T22" fmla="*/ 152 w 175"/>
              <a:gd name="T23" fmla="*/ 0 h 204"/>
              <a:gd name="T24" fmla="*/ 115 w 175"/>
              <a:gd name="T25" fmla="*/ 127 h 204"/>
              <a:gd name="T26" fmla="*/ 115 w 175"/>
              <a:gd name="T27" fmla="*/ 33 h 204"/>
              <a:gd name="T28" fmla="*/ 44 w 175"/>
              <a:gd name="T29" fmla="*/ 127 h 204"/>
              <a:gd name="T30" fmla="*/ 115 w 175"/>
              <a:gd name="T31" fmla="*/ 12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04">
                <a:moveTo>
                  <a:pt x="152" y="0"/>
                </a:moveTo>
                <a:lnTo>
                  <a:pt x="152" y="127"/>
                </a:lnTo>
                <a:lnTo>
                  <a:pt x="175" y="127"/>
                </a:lnTo>
                <a:lnTo>
                  <a:pt x="175" y="167"/>
                </a:lnTo>
                <a:lnTo>
                  <a:pt x="152" y="167"/>
                </a:lnTo>
                <a:lnTo>
                  <a:pt x="152" y="204"/>
                </a:lnTo>
                <a:lnTo>
                  <a:pt x="115" y="204"/>
                </a:lnTo>
                <a:lnTo>
                  <a:pt x="115" y="167"/>
                </a:lnTo>
                <a:lnTo>
                  <a:pt x="4" y="167"/>
                </a:lnTo>
                <a:lnTo>
                  <a:pt x="0" y="127"/>
                </a:lnTo>
                <a:lnTo>
                  <a:pt x="92" y="0"/>
                </a:lnTo>
                <a:lnTo>
                  <a:pt x="152" y="0"/>
                </a:lnTo>
                <a:close/>
                <a:moveTo>
                  <a:pt x="115" y="127"/>
                </a:moveTo>
                <a:lnTo>
                  <a:pt x="115" y="33"/>
                </a:lnTo>
                <a:lnTo>
                  <a:pt x="44" y="127"/>
                </a:lnTo>
                <a:lnTo>
                  <a:pt x="115" y="1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108076" y="3511932"/>
            <a:ext cx="9988550" cy="28575"/>
          </a:xfrm>
          <a:prstGeom prst="rect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1978026" y="3372232"/>
            <a:ext cx="274638" cy="274637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4659313" y="3372232"/>
            <a:ext cx="274638" cy="274637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370763" y="3386519"/>
            <a:ext cx="273050" cy="276225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10102851" y="3386519"/>
            <a:ext cx="269875" cy="276225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89924" y="3929030"/>
            <a:ext cx="201803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Python的由来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22858" y="3929030"/>
            <a:ext cx="201803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Python的特点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509282" y="3929030"/>
            <a:ext cx="201803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Python的应用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19878" y="3929030"/>
            <a:ext cx="201803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Python的版本</a:t>
            </a:r>
            <a:endParaRPr kumimoji="1" lang="zh-CN" altLang="en-US" sz="2400" b="1" dirty="0">
              <a:solidFill>
                <a:schemeClr val="accent4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5730" y="184785"/>
            <a:ext cx="31121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457200"/>
            <a:r>
              <a:rPr kumimoji="1" lang="zh-CN" altLang="en-US" sz="4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  <a:sym typeface="+mn-ea"/>
              </a:rPr>
              <a:t>Python溯源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214630" y="251460"/>
            <a:ext cx="13385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1.1</a:t>
            </a:r>
            <a:endParaRPr lang="en-US" altLang="zh-CN" sz="4000"/>
          </a:p>
          <a:p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Python的由来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Python诞生于20世纪90年代，传言当时的“Python之父”Guido van Rossum为了打发圣诞节假期的无聊时间，决心开发一个新的脚本解释程序，作为ABC[ ABC是由Guido参加设计的一种教学语言。就Guido本人看来，ABC 这种语言非常优美和强大，是专门为非专业程序员设计的。]语言的一种继承。在Python的实现中，Guido避免了在ABC语言中过于开放的错误，并实现了在ABC语言中考虑过但未曾实现的想法，同时也结合了UNIX Shell和C语言的习惯。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344307" y="18932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语法结构清晰规范，严格地以空格缩进作为语法结构</a:t>
            </a:r>
            <a:endParaRPr lang="zh-CN" altLang="en-US"/>
          </a:p>
          <a:p>
            <a:r>
              <a:rPr lang="zh-CN" altLang="en-US"/>
              <a:t>对于一个特定的问题，只要一种最好的方法来解决的思想</a:t>
            </a:r>
            <a:endParaRPr lang="zh-CN" altLang="en-US"/>
          </a:p>
          <a:p>
            <a:r>
              <a:rPr lang="zh-CN" altLang="en-US"/>
              <a:t>摒弃了大多数解释性语言和Shell脚本中的符号化标识</a:t>
            </a:r>
            <a:endParaRPr lang="zh-CN" altLang="en-US"/>
          </a:p>
          <a:p>
            <a:r>
              <a:rPr lang="zh-CN" altLang="en-US"/>
              <a:t>丰富了内建函数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344307" y="18932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最开始使用Python最多的可能是数据科学家</a:t>
            </a:r>
            <a:endParaRPr lang="zh-CN" altLang="en-US"/>
          </a:p>
          <a:p>
            <a:r>
              <a:rPr lang="zh-CN" altLang="en-US"/>
              <a:t>Python被加入到Linux发行版的标准软件中，成为了系统编程语言的选择之一</a:t>
            </a:r>
            <a:endParaRPr lang="zh-CN" altLang="en-US"/>
          </a:p>
          <a:p>
            <a:r>
              <a:rPr lang="zh-CN" altLang="en-US"/>
              <a:t>Python开始涉足网络编程和黑客编程</a:t>
            </a:r>
            <a:endParaRPr lang="zh-CN" altLang="en-US"/>
          </a:p>
          <a:p>
            <a:r>
              <a:rPr lang="zh-CN" altLang="en-US"/>
              <a:t>Python还有应用于图形化和游戏编程方面。</a:t>
            </a:r>
            <a:endParaRPr lang="zh-CN" altLang="en-US"/>
          </a:p>
          <a:p>
            <a:r>
              <a:rPr lang="zh-CN" altLang="en-US"/>
              <a:t>现如今，Python更是大放异彩，在Web开发、Linux运维、自动化测试、网络爬虫、数据处理、人工智能等各个领域都是主流语言</a:t>
            </a:r>
            <a:endParaRPr lang="zh-CN" altLang="en-US"/>
          </a:p>
          <a:p>
            <a:r>
              <a:rPr lang="zh-CN" altLang="en-US"/>
              <a:t>从公司的角度，来了解Python的主要应用领域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344307" y="18932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Python的版本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Python自诞生到现在已近30年了，其官方发行了2个大的版本：Python 2和Python 3。Python 2计划将在2020年停止官方的维护，而本书也会以Python 3的较新版本作为示例演示。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344307" y="18932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p="http://schemas.openxmlformats.org/presentationml/2006/main">
  <p:tag name="MH" val="20150516230504"/>
  <p:tag name="MH_LIBRARY" val="CONTENTS"/>
  <p:tag name="MH_TYPE" val="OTHERS"/>
  <p:tag name="ID" val="545812"/>
</p:tagLst>
</file>

<file path=ppt/tags/tag3.xml><?xml version="1.0" encoding="utf-8"?>
<p:tagLst xmlns:p="http://schemas.openxmlformats.org/presentationml/2006/main">
  <p:tag name="MH" val="20150516230504"/>
  <p:tag name="MH_LIBRARY" val="CONTENTS"/>
  <p:tag name="MH_TYPE" val="OTHERS"/>
  <p:tag name="ID" val="545812"/>
</p:tagLst>
</file>

<file path=ppt/theme/theme1.xml><?xml version="1.0" encoding="utf-8"?>
<a:theme xmlns:a="http://schemas.openxmlformats.org/drawingml/2006/main" name="Office 主题​​">
  <a:themeElements>
    <a:clrScheme name="自定义 2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AB2"/>
      </a:accent1>
      <a:accent2>
        <a:srgbClr val="EDCC58"/>
      </a:accent2>
      <a:accent3>
        <a:srgbClr val="2B6F91"/>
      </a:accent3>
      <a:accent4>
        <a:srgbClr val="235A7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演示</Application>
  <PresentationFormat>宽屏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造字工房童心（非商用）常规体</vt:lpstr>
      <vt:lpstr>微软雅黑</vt:lpstr>
      <vt:lpstr>Century Gothic</vt:lpstr>
      <vt:lpstr>Impact</vt:lpstr>
      <vt:lpstr>Calibri</vt:lpstr>
      <vt:lpstr>等线</vt:lpstr>
      <vt:lpstr>Arial Unicode MS</vt:lpstr>
      <vt:lpstr>等线 Light</vt:lpstr>
      <vt:lpstr>黑体</vt:lpstr>
      <vt:lpstr>汉仪刚艺体-85W</vt:lpstr>
      <vt:lpstr>Times New Roman</vt:lpstr>
      <vt:lpstr>Agency FB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Python的由来</vt:lpstr>
      <vt:lpstr>Python的特点</vt:lpstr>
      <vt:lpstr>Python的应用</vt:lpstr>
      <vt:lpstr>Python的版本</vt:lpstr>
      <vt:lpstr>PowerPoint 演示文稿</vt:lpstr>
      <vt:lpstr>1) Windows环境安装</vt:lpstr>
      <vt:lpstr>2) Linux环境安装</vt:lpstr>
      <vt:lpstr>3) 多版本环境安装</vt:lpstr>
      <vt:lpstr>PowerPoint 演示文稿</vt:lpstr>
      <vt:lpstr>4) Python三方包安装</vt:lpstr>
      <vt:lpstr>5) Python虚拟环境安装</vt:lpstr>
      <vt:lpstr>6) Pycharm开发环境安装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xiaofan Zhou</dc:creator>
  <cp:lastModifiedBy>Cl</cp:lastModifiedBy>
  <cp:revision>12</cp:revision>
  <dcterms:created xsi:type="dcterms:W3CDTF">2019-07-18T09:59:00Z</dcterms:created>
  <dcterms:modified xsi:type="dcterms:W3CDTF">2021-03-27T02:00:04Z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  <property fmtid="{D5CDD505-2E9C-101B-9397-08002B2CF9AE}" pid="3" name="KSOTemplateUUID">
    <vt:lpwstr>v1.0_mb_G3KU6hWRbCpVaQindGoEyw==</vt:lpwstr>
  </property>
</Properties>
</file>