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2" r:id="rId3"/>
    <p:sldId id="333" r:id="rId4"/>
    <p:sldId id="349" r:id="rId5"/>
    <p:sldId id="350" r:id="rId6"/>
    <p:sldId id="351" r:id="rId7"/>
    <p:sldId id="352" r:id="rId8"/>
    <p:sldId id="353" r:id="rId9"/>
    <p:sldId id="354" r:id="rId10"/>
    <p:sldId id="355" r:id="rId11"/>
    <p:sldId id="356" r:id="rId12"/>
    <p:sldId id="373" r:id="rId13"/>
    <p:sldId id="374" r:id="rId14"/>
    <p:sldId id="375" r:id="rId15"/>
    <p:sldId id="376" r:id="rId16"/>
    <p:sldId id="377" r:id="rId17"/>
    <p:sldId id="378" r:id="rId18"/>
    <p:sldId id="394" r:id="rId19"/>
    <p:sldId id="334" r:id="rId20"/>
    <p:sldId id="395" r:id="rId21"/>
    <p:sldId id="396" r:id="rId22"/>
    <p:sldId id="397" r:id="rId23"/>
    <p:sldId id="398" r:id="rId24"/>
    <p:sldId id="399" r:id="rId25"/>
    <p:sldId id="400" r:id="rId26"/>
    <p:sldId id="304" r:id="rId27"/>
    <p:sldId id="401" r:id="rId28"/>
    <p:sldId id="402" r:id="rId29"/>
    <p:sldId id="403" r:id="rId30"/>
    <p:sldId id="40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A75"/>
    <a:srgbClr val="2B6F91"/>
    <a:srgbClr val="EDCC58"/>
    <a:srgbClr val="FF7AB2"/>
    <a:srgbClr val="3BA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1" autoAdjust="0"/>
    <p:restoredTop sz="94660"/>
  </p:normalViewPr>
  <p:slideViewPr>
    <p:cSldViewPr snapToGrid="0" showGuides="1">
      <p:cViewPr varScale="1">
        <p:scale>
          <a:sx n="78" d="100"/>
          <a:sy n="78" d="100"/>
        </p:scale>
        <p:origin x="106" y="173"/>
      </p:cViewPr>
      <p:guideLst>
        <p:guide orient="horz" pos="20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0444894-B3FA-49E1-A6C8-4A47D6923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91BABF-229F-4766-A5A7-ED5BD4ACDC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BA7B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44894-B3FA-49E1-A6C8-4A47D6923D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1BABF-229F-4766-A5A7-ED5BD4ACDC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25878" y="357592"/>
            <a:ext cx="5426075" cy="768350"/>
          </a:xfrm>
          <a:prstGeom prst="rect">
            <a:avLst/>
          </a:prstGeom>
          <a:noFill/>
        </p:spPr>
        <p:txBody>
          <a:bodyPr wrap="none" rtlCol="0">
            <a:spAutoFit/>
          </a:bodyPr>
          <a:p>
            <a:pPr algn="ct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第三章：Python进阶</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Freeform 5"/>
          <p:cNvSpPr>
            <a:spLocks noEditPoints="1"/>
          </p:cNvSpPr>
          <p:nvPr/>
        </p:nvSpPr>
        <p:spPr bwMode="auto">
          <a:xfrm>
            <a:off x="4901679" y="2146706"/>
            <a:ext cx="3695700" cy="3698875"/>
          </a:xfrm>
          <a:custGeom>
            <a:avLst/>
            <a:gdLst>
              <a:gd name="T0" fmla="*/ 445 w 872"/>
              <a:gd name="T1" fmla="*/ 872 h 872"/>
              <a:gd name="T2" fmla="*/ 481 w 872"/>
              <a:gd name="T3" fmla="*/ 870 h 872"/>
              <a:gd name="T4" fmla="*/ 506 w 872"/>
              <a:gd name="T5" fmla="*/ 865 h 872"/>
              <a:gd name="T6" fmla="*/ 528 w 872"/>
              <a:gd name="T7" fmla="*/ 859 h 872"/>
              <a:gd name="T8" fmla="*/ 539 w 872"/>
              <a:gd name="T9" fmla="*/ 856 h 872"/>
              <a:gd name="T10" fmla="*/ 561 w 872"/>
              <a:gd name="T11" fmla="*/ 852 h 872"/>
              <a:gd name="T12" fmla="*/ 586 w 872"/>
              <a:gd name="T13" fmla="*/ 845 h 872"/>
              <a:gd name="T14" fmla="*/ 269 w 872"/>
              <a:gd name="T15" fmla="*/ 839 h 872"/>
              <a:gd name="T16" fmla="*/ 249 w 872"/>
              <a:gd name="T17" fmla="*/ 828 h 872"/>
              <a:gd name="T18" fmla="*/ 227 w 872"/>
              <a:gd name="T19" fmla="*/ 815 h 872"/>
              <a:gd name="T20" fmla="*/ 196 w 872"/>
              <a:gd name="T21" fmla="*/ 797 h 872"/>
              <a:gd name="T22" fmla="*/ 174 w 872"/>
              <a:gd name="T23" fmla="*/ 783 h 872"/>
              <a:gd name="T24" fmla="*/ 156 w 872"/>
              <a:gd name="T25" fmla="*/ 770 h 872"/>
              <a:gd name="T26" fmla="*/ 147 w 872"/>
              <a:gd name="T27" fmla="*/ 762 h 872"/>
              <a:gd name="T28" fmla="*/ 130 w 872"/>
              <a:gd name="T29" fmla="*/ 746 h 872"/>
              <a:gd name="T30" fmla="*/ 745 w 872"/>
              <a:gd name="T31" fmla="*/ 742 h 872"/>
              <a:gd name="T32" fmla="*/ 763 w 872"/>
              <a:gd name="T33" fmla="*/ 724 h 872"/>
              <a:gd name="T34" fmla="*/ 786 w 872"/>
              <a:gd name="T35" fmla="*/ 696 h 872"/>
              <a:gd name="T36" fmla="*/ 799 w 872"/>
              <a:gd name="T37" fmla="*/ 674 h 872"/>
              <a:gd name="T38" fmla="*/ 810 w 872"/>
              <a:gd name="T39" fmla="*/ 654 h 872"/>
              <a:gd name="T40" fmla="*/ 815 w 872"/>
              <a:gd name="T41" fmla="*/ 644 h 872"/>
              <a:gd name="T42" fmla="*/ 827 w 872"/>
              <a:gd name="T43" fmla="*/ 625 h 872"/>
              <a:gd name="T44" fmla="*/ 838 w 872"/>
              <a:gd name="T45" fmla="*/ 603 h 872"/>
              <a:gd name="T46" fmla="*/ 27 w 872"/>
              <a:gd name="T47" fmla="*/ 586 h 872"/>
              <a:gd name="T48" fmla="*/ 20 w 872"/>
              <a:gd name="T49" fmla="*/ 563 h 872"/>
              <a:gd name="T50" fmla="*/ 15 w 872"/>
              <a:gd name="T51" fmla="*/ 539 h 872"/>
              <a:gd name="T52" fmla="*/ 8 w 872"/>
              <a:gd name="T53" fmla="*/ 503 h 872"/>
              <a:gd name="T54" fmla="*/ 3 w 872"/>
              <a:gd name="T55" fmla="*/ 478 h 872"/>
              <a:gd name="T56" fmla="*/ 0 w 872"/>
              <a:gd name="T57" fmla="*/ 456 h 872"/>
              <a:gd name="T58" fmla="*/ 0 w 872"/>
              <a:gd name="T59" fmla="*/ 444 h 872"/>
              <a:gd name="T60" fmla="*/ 870 w 872"/>
              <a:gd name="T61" fmla="*/ 424 h 872"/>
              <a:gd name="T62" fmla="*/ 867 w 872"/>
              <a:gd name="T63" fmla="*/ 402 h 872"/>
              <a:gd name="T64" fmla="*/ 866 w 872"/>
              <a:gd name="T65" fmla="*/ 390 h 872"/>
              <a:gd name="T66" fmla="*/ 864 w 872"/>
              <a:gd name="T67" fmla="*/ 367 h 872"/>
              <a:gd name="T68" fmla="*/ 10 w 872"/>
              <a:gd name="T69" fmla="*/ 350 h 872"/>
              <a:gd name="T70" fmla="*/ 17 w 872"/>
              <a:gd name="T71" fmla="*/ 326 h 872"/>
              <a:gd name="T72" fmla="*/ 27 w 872"/>
              <a:gd name="T73" fmla="*/ 291 h 872"/>
              <a:gd name="T74" fmla="*/ 35 w 872"/>
              <a:gd name="T75" fmla="*/ 267 h 872"/>
              <a:gd name="T76" fmla="*/ 43 w 872"/>
              <a:gd name="T77" fmla="*/ 246 h 872"/>
              <a:gd name="T78" fmla="*/ 49 w 872"/>
              <a:gd name="T79" fmla="*/ 235 h 872"/>
              <a:gd name="T80" fmla="*/ 61 w 872"/>
              <a:gd name="T81" fmla="*/ 216 h 872"/>
              <a:gd name="T82" fmla="*/ 75 w 872"/>
              <a:gd name="T83" fmla="*/ 196 h 872"/>
              <a:gd name="T84" fmla="*/ 793 w 872"/>
              <a:gd name="T85" fmla="*/ 191 h 872"/>
              <a:gd name="T86" fmla="*/ 780 w 872"/>
              <a:gd name="T87" fmla="*/ 171 h 872"/>
              <a:gd name="T88" fmla="*/ 765 w 872"/>
              <a:gd name="T89" fmla="*/ 150 h 872"/>
              <a:gd name="T90" fmla="*/ 740 w 872"/>
              <a:gd name="T91" fmla="*/ 124 h 872"/>
              <a:gd name="T92" fmla="*/ 720 w 872"/>
              <a:gd name="T93" fmla="*/ 108 h 872"/>
              <a:gd name="T94" fmla="*/ 702 w 872"/>
              <a:gd name="T95" fmla="*/ 95 h 872"/>
              <a:gd name="T96" fmla="*/ 693 w 872"/>
              <a:gd name="T97" fmla="*/ 88 h 872"/>
              <a:gd name="T98" fmla="*/ 674 w 872"/>
              <a:gd name="T99" fmla="*/ 74 h 872"/>
              <a:gd name="T100" fmla="*/ 212 w 872"/>
              <a:gd name="T101" fmla="*/ 65 h 872"/>
              <a:gd name="T102" fmla="*/ 234 w 872"/>
              <a:gd name="T103" fmla="*/ 53 h 872"/>
              <a:gd name="T104" fmla="*/ 266 w 872"/>
              <a:gd name="T105" fmla="*/ 37 h 872"/>
              <a:gd name="T106" fmla="*/ 289 w 872"/>
              <a:gd name="T107" fmla="*/ 27 h 872"/>
              <a:gd name="T108" fmla="*/ 310 w 872"/>
              <a:gd name="T109" fmla="*/ 18 h 872"/>
              <a:gd name="T110" fmla="*/ 322 w 872"/>
              <a:gd name="T111" fmla="*/ 15 h 872"/>
              <a:gd name="T112" fmla="*/ 344 w 872"/>
              <a:gd name="T113" fmla="*/ 11 h 872"/>
              <a:gd name="T114" fmla="*/ 369 w 872"/>
              <a:gd name="T115" fmla="*/ 8 h 872"/>
              <a:gd name="T116" fmla="*/ 495 w 872"/>
              <a:gd name="T117" fmla="*/ 7 h 872"/>
              <a:gd name="T118" fmla="*/ 473 w 872"/>
              <a:gd name="T119" fmla="*/ 3 h 872"/>
              <a:gd name="T120" fmla="*/ 448 w 872"/>
              <a:gd name="T121"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72" h="872">
                <a:moveTo>
                  <a:pt x="433" y="872"/>
                </a:moveTo>
                <a:cubicBezTo>
                  <a:pt x="433" y="872"/>
                  <a:pt x="433" y="872"/>
                  <a:pt x="433" y="872"/>
                </a:cubicBezTo>
                <a:cubicBezTo>
                  <a:pt x="429" y="872"/>
                  <a:pt x="425" y="872"/>
                  <a:pt x="421" y="872"/>
                </a:cubicBezTo>
                <a:cubicBezTo>
                  <a:pt x="420" y="872"/>
                  <a:pt x="419" y="871"/>
                  <a:pt x="419" y="870"/>
                </a:cubicBezTo>
                <a:cubicBezTo>
                  <a:pt x="419" y="869"/>
                  <a:pt x="420" y="869"/>
                  <a:pt x="421" y="869"/>
                </a:cubicBezTo>
                <a:cubicBezTo>
                  <a:pt x="425" y="869"/>
                  <a:pt x="429" y="869"/>
                  <a:pt x="433" y="869"/>
                </a:cubicBezTo>
                <a:cubicBezTo>
                  <a:pt x="434" y="869"/>
                  <a:pt x="434" y="870"/>
                  <a:pt x="434" y="870"/>
                </a:cubicBezTo>
                <a:cubicBezTo>
                  <a:pt x="434" y="871"/>
                  <a:pt x="434" y="872"/>
                  <a:pt x="433" y="872"/>
                </a:cubicBezTo>
                <a:close/>
                <a:moveTo>
                  <a:pt x="445" y="872"/>
                </a:moveTo>
                <a:cubicBezTo>
                  <a:pt x="444" y="872"/>
                  <a:pt x="443" y="871"/>
                  <a:pt x="443" y="870"/>
                </a:cubicBezTo>
                <a:cubicBezTo>
                  <a:pt x="443" y="870"/>
                  <a:pt x="444" y="869"/>
                  <a:pt x="445" y="869"/>
                </a:cubicBezTo>
                <a:cubicBezTo>
                  <a:pt x="449" y="869"/>
                  <a:pt x="453" y="869"/>
                  <a:pt x="457" y="868"/>
                </a:cubicBezTo>
                <a:cubicBezTo>
                  <a:pt x="458" y="868"/>
                  <a:pt x="458" y="869"/>
                  <a:pt x="458" y="870"/>
                </a:cubicBezTo>
                <a:cubicBezTo>
                  <a:pt x="458" y="871"/>
                  <a:pt x="458" y="871"/>
                  <a:pt x="457" y="871"/>
                </a:cubicBezTo>
                <a:cubicBezTo>
                  <a:pt x="453" y="872"/>
                  <a:pt x="449" y="872"/>
                  <a:pt x="445" y="872"/>
                </a:cubicBezTo>
                <a:cubicBezTo>
                  <a:pt x="445" y="872"/>
                  <a:pt x="445" y="872"/>
                  <a:pt x="445" y="872"/>
                </a:cubicBezTo>
                <a:close/>
                <a:moveTo>
                  <a:pt x="409" y="871"/>
                </a:moveTo>
                <a:cubicBezTo>
                  <a:pt x="409" y="871"/>
                  <a:pt x="409" y="871"/>
                  <a:pt x="409" y="871"/>
                </a:cubicBezTo>
                <a:cubicBezTo>
                  <a:pt x="405" y="871"/>
                  <a:pt x="401" y="871"/>
                  <a:pt x="397" y="870"/>
                </a:cubicBezTo>
                <a:cubicBezTo>
                  <a:pt x="396" y="870"/>
                  <a:pt x="395" y="869"/>
                  <a:pt x="395" y="869"/>
                </a:cubicBezTo>
                <a:cubicBezTo>
                  <a:pt x="395" y="868"/>
                  <a:pt x="396" y="867"/>
                  <a:pt x="397" y="867"/>
                </a:cubicBezTo>
                <a:cubicBezTo>
                  <a:pt x="401" y="868"/>
                  <a:pt x="405" y="868"/>
                  <a:pt x="409" y="868"/>
                </a:cubicBezTo>
                <a:cubicBezTo>
                  <a:pt x="410" y="868"/>
                  <a:pt x="410" y="869"/>
                  <a:pt x="410" y="870"/>
                </a:cubicBezTo>
                <a:cubicBezTo>
                  <a:pt x="410" y="871"/>
                  <a:pt x="410" y="871"/>
                  <a:pt x="409" y="871"/>
                </a:cubicBezTo>
                <a:close/>
                <a:moveTo>
                  <a:pt x="469" y="871"/>
                </a:moveTo>
                <a:cubicBezTo>
                  <a:pt x="468" y="871"/>
                  <a:pt x="467" y="870"/>
                  <a:pt x="467" y="869"/>
                </a:cubicBezTo>
                <a:cubicBezTo>
                  <a:pt x="467" y="868"/>
                  <a:pt x="468" y="868"/>
                  <a:pt x="469" y="868"/>
                </a:cubicBezTo>
                <a:cubicBezTo>
                  <a:pt x="473" y="867"/>
                  <a:pt x="477" y="867"/>
                  <a:pt x="481" y="867"/>
                </a:cubicBezTo>
                <a:cubicBezTo>
                  <a:pt x="481" y="867"/>
                  <a:pt x="482" y="867"/>
                  <a:pt x="482" y="868"/>
                </a:cubicBezTo>
                <a:cubicBezTo>
                  <a:pt x="482" y="869"/>
                  <a:pt x="482" y="870"/>
                  <a:pt x="481" y="870"/>
                </a:cubicBezTo>
                <a:cubicBezTo>
                  <a:pt x="477" y="870"/>
                  <a:pt x="473" y="870"/>
                  <a:pt x="469" y="871"/>
                </a:cubicBezTo>
                <a:cubicBezTo>
                  <a:pt x="469" y="871"/>
                  <a:pt x="469" y="871"/>
                  <a:pt x="469" y="871"/>
                </a:cubicBezTo>
                <a:close/>
                <a:moveTo>
                  <a:pt x="385" y="869"/>
                </a:moveTo>
                <a:cubicBezTo>
                  <a:pt x="385" y="869"/>
                  <a:pt x="385" y="869"/>
                  <a:pt x="385" y="869"/>
                </a:cubicBezTo>
                <a:cubicBezTo>
                  <a:pt x="381" y="869"/>
                  <a:pt x="377" y="868"/>
                  <a:pt x="373" y="867"/>
                </a:cubicBezTo>
                <a:cubicBezTo>
                  <a:pt x="372" y="867"/>
                  <a:pt x="371" y="867"/>
                  <a:pt x="372" y="866"/>
                </a:cubicBezTo>
                <a:cubicBezTo>
                  <a:pt x="372" y="865"/>
                  <a:pt x="372" y="864"/>
                  <a:pt x="373" y="864"/>
                </a:cubicBezTo>
                <a:cubicBezTo>
                  <a:pt x="377" y="865"/>
                  <a:pt x="381" y="866"/>
                  <a:pt x="385" y="866"/>
                </a:cubicBezTo>
                <a:cubicBezTo>
                  <a:pt x="386" y="866"/>
                  <a:pt x="387" y="867"/>
                  <a:pt x="386" y="868"/>
                </a:cubicBezTo>
                <a:cubicBezTo>
                  <a:pt x="386" y="868"/>
                  <a:pt x="386" y="869"/>
                  <a:pt x="385" y="869"/>
                </a:cubicBezTo>
                <a:close/>
                <a:moveTo>
                  <a:pt x="493" y="868"/>
                </a:moveTo>
                <a:cubicBezTo>
                  <a:pt x="492" y="868"/>
                  <a:pt x="491" y="868"/>
                  <a:pt x="491" y="867"/>
                </a:cubicBezTo>
                <a:cubicBezTo>
                  <a:pt x="491" y="866"/>
                  <a:pt x="492" y="865"/>
                  <a:pt x="492" y="865"/>
                </a:cubicBezTo>
                <a:cubicBezTo>
                  <a:pt x="496" y="865"/>
                  <a:pt x="500" y="864"/>
                  <a:pt x="504" y="864"/>
                </a:cubicBezTo>
                <a:cubicBezTo>
                  <a:pt x="505" y="863"/>
                  <a:pt x="506" y="864"/>
                  <a:pt x="506" y="865"/>
                </a:cubicBezTo>
                <a:cubicBezTo>
                  <a:pt x="506" y="866"/>
                  <a:pt x="506" y="866"/>
                  <a:pt x="505" y="866"/>
                </a:cubicBezTo>
                <a:cubicBezTo>
                  <a:pt x="501" y="867"/>
                  <a:pt x="497" y="868"/>
                  <a:pt x="493" y="868"/>
                </a:cubicBezTo>
                <a:cubicBezTo>
                  <a:pt x="493" y="868"/>
                  <a:pt x="493" y="868"/>
                  <a:pt x="493" y="868"/>
                </a:cubicBezTo>
                <a:close/>
                <a:moveTo>
                  <a:pt x="361" y="866"/>
                </a:moveTo>
                <a:cubicBezTo>
                  <a:pt x="361" y="866"/>
                  <a:pt x="361" y="866"/>
                  <a:pt x="361" y="866"/>
                </a:cubicBezTo>
                <a:cubicBezTo>
                  <a:pt x="357" y="865"/>
                  <a:pt x="353" y="864"/>
                  <a:pt x="349" y="863"/>
                </a:cubicBezTo>
                <a:cubicBezTo>
                  <a:pt x="348" y="863"/>
                  <a:pt x="348" y="862"/>
                  <a:pt x="348" y="862"/>
                </a:cubicBezTo>
                <a:cubicBezTo>
                  <a:pt x="348" y="861"/>
                  <a:pt x="349" y="860"/>
                  <a:pt x="350" y="860"/>
                </a:cubicBezTo>
                <a:cubicBezTo>
                  <a:pt x="354" y="861"/>
                  <a:pt x="358" y="862"/>
                  <a:pt x="361" y="863"/>
                </a:cubicBezTo>
                <a:cubicBezTo>
                  <a:pt x="362" y="863"/>
                  <a:pt x="363" y="864"/>
                  <a:pt x="363" y="864"/>
                </a:cubicBezTo>
                <a:cubicBezTo>
                  <a:pt x="363" y="865"/>
                  <a:pt x="362" y="866"/>
                  <a:pt x="361" y="866"/>
                </a:cubicBezTo>
                <a:close/>
                <a:moveTo>
                  <a:pt x="516" y="864"/>
                </a:moveTo>
                <a:cubicBezTo>
                  <a:pt x="516" y="864"/>
                  <a:pt x="515" y="864"/>
                  <a:pt x="515" y="863"/>
                </a:cubicBezTo>
                <a:cubicBezTo>
                  <a:pt x="515" y="862"/>
                  <a:pt x="515" y="862"/>
                  <a:pt x="516" y="861"/>
                </a:cubicBezTo>
                <a:cubicBezTo>
                  <a:pt x="520" y="861"/>
                  <a:pt x="524" y="860"/>
                  <a:pt x="528" y="859"/>
                </a:cubicBezTo>
                <a:cubicBezTo>
                  <a:pt x="529" y="859"/>
                  <a:pt x="529" y="859"/>
                  <a:pt x="530" y="860"/>
                </a:cubicBezTo>
                <a:cubicBezTo>
                  <a:pt x="530" y="861"/>
                  <a:pt x="529" y="862"/>
                  <a:pt x="528" y="862"/>
                </a:cubicBezTo>
                <a:cubicBezTo>
                  <a:pt x="525" y="863"/>
                  <a:pt x="521" y="864"/>
                  <a:pt x="517" y="864"/>
                </a:cubicBezTo>
                <a:cubicBezTo>
                  <a:pt x="517" y="864"/>
                  <a:pt x="516" y="864"/>
                  <a:pt x="516" y="864"/>
                </a:cubicBezTo>
                <a:close/>
                <a:moveTo>
                  <a:pt x="338" y="861"/>
                </a:moveTo>
                <a:cubicBezTo>
                  <a:pt x="338" y="861"/>
                  <a:pt x="337" y="861"/>
                  <a:pt x="337" y="861"/>
                </a:cubicBezTo>
                <a:cubicBezTo>
                  <a:pt x="333" y="860"/>
                  <a:pt x="330" y="859"/>
                  <a:pt x="326" y="858"/>
                </a:cubicBezTo>
                <a:cubicBezTo>
                  <a:pt x="325" y="858"/>
                  <a:pt x="324" y="857"/>
                  <a:pt x="325" y="856"/>
                </a:cubicBezTo>
                <a:cubicBezTo>
                  <a:pt x="325" y="855"/>
                  <a:pt x="326" y="855"/>
                  <a:pt x="326" y="855"/>
                </a:cubicBezTo>
                <a:cubicBezTo>
                  <a:pt x="330" y="856"/>
                  <a:pt x="334" y="857"/>
                  <a:pt x="338" y="858"/>
                </a:cubicBezTo>
                <a:cubicBezTo>
                  <a:pt x="339" y="858"/>
                  <a:pt x="339" y="859"/>
                  <a:pt x="339" y="860"/>
                </a:cubicBezTo>
                <a:cubicBezTo>
                  <a:pt x="339" y="860"/>
                  <a:pt x="338" y="861"/>
                  <a:pt x="338" y="861"/>
                </a:cubicBezTo>
                <a:close/>
                <a:moveTo>
                  <a:pt x="540" y="859"/>
                </a:moveTo>
                <a:cubicBezTo>
                  <a:pt x="539" y="859"/>
                  <a:pt x="539" y="859"/>
                  <a:pt x="538" y="858"/>
                </a:cubicBezTo>
                <a:cubicBezTo>
                  <a:pt x="538" y="857"/>
                  <a:pt x="539" y="857"/>
                  <a:pt x="539" y="856"/>
                </a:cubicBezTo>
                <a:cubicBezTo>
                  <a:pt x="543" y="855"/>
                  <a:pt x="547" y="854"/>
                  <a:pt x="551" y="853"/>
                </a:cubicBezTo>
                <a:cubicBezTo>
                  <a:pt x="552" y="853"/>
                  <a:pt x="553" y="854"/>
                  <a:pt x="553" y="854"/>
                </a:cubicBezTo>
                <a:cubicBezTo>
                  <a:pt x="553" y="855"/>
                  <a:pt x="553" y="856"/>
                  <a:pt x="552" y="856"/>
                </a:cubicBezTo>
                <a:cubicBezTo>
                  <a:pt x="548" y="857"/>
                  <a:pt x="544" y="858"/>
                  <a:pt x="540" y="859"/>
                </a:cubicBezTo>
                <a:cubicBezTo>
                  <a:pt x="540" y="859"/>
                  <a:pt x="540" y="859"/>
                  <a:pt x="540" y="859"/>
                </a:cubicBezTo>
                <a:close/>
                <a:moveTo>
                  <a:pt x="314" y="855"/>
                </a:moveTo>
                <a:cubicBezTo>
                  <a:pt x="314" y="855"/>
                  <a:pt x="314" y="855"/>
                  <a:pt x="314" y="855"/>
                </a:cubicBezTo>
                <a:cubicBezTo>
                  <a:pt x="310" y="854"/>
                  <a:pt x="306" y="852"/>
                  <a:pt x="303" y="851"/>
                </a:cubicBezTo>
                <a:cubicBezTo>
                  <a:pt x="302" y="851"/>
                  <a:pt x="301" y="850"/>
                  <a:pt x="302" y="849"/>
                </a:cubicBezTo>
                <a:cubicBezTo>
                  <a:pt x="302" y="849"/>
                  <a:pt x="303" y="848"/>
                  <a:pt x="303" y="848"/>
                </a:cubicBezTo>
                <a:cubicBezTo>
                  <a:pt x="307" y="850"/>
                  <a:pt x="311" y="851"/>
                  <a:pt x="315" y="852"/>
                </a:cubicBezTo>
                <a:cubicBezTo>
                  <a:pt x="316" y="852"/>
                  <a:pt x="316" y="853"/>
                  <a:pt x="316" y="854"/>
                </a:cubicBezTo>
                <a:cubicBezTo>
                  <a:pt x="316" y="854"/>
                  <a:pt x="315" y="855"/>
                  <a:pt x="314" y="855"/>
                </a:cubicBezTo>
                <a:close/>
                <a:moveTo>
                  <a:pt x="563" y="853"/>
                </a:moveTo>
                <a:cubicBezTo>
                  <a:pt x="562" y="853"/>
                  <a:pt x="562" y="853"/>
                  <a:pt x="561" y="852"/>
                </a:cubicBezTo>
                <a:cubicBezTo>
                  <a:pt x="561" y="851"/>
                  <a:pt x="562" y="850"/>
                  <a:pt x="562" y="850"/>
                </a:cubicBezTo>
                <a:cubicBezTo>
                  <a:pt x="566" y="849"/>
                  <a:pt x="570" y="848"/>
                  <a:pt x="574" y="846"/>
                </a:cubicBezTo>
                <a:cubicBezTo>
                  <a:pt x="575" y="846"/>
                  <a:pt x="576" y="847"/>
                  <a:pt x="576" y="847"/>
                </a:cubicBezTo>
                <a:cubicBezTo>
                  <a:pt x="576" y="848"/>
                  <a:pt x="576" y="849"/>
                  <a:pt x="575" y="849"/>
                </a:cubicBezTo>
                <a:cubicBezTo>
                  <a:pt x="571" y="850"/>
                  <a:pt x="567" y="852"/>
                  <a:pt x="563" y="853"/>
                </a:cubicBezTo>
                <a:cubicBezTo>
                  <a:pt x="563" y="853"/>
                  <a:pt x="563" y="853"/>
                  <a:pt x="563" y="853"/>
                </a:cubicBezTo>
                <a:close/>
                <a:moveTo>
                  <a:pt x="292" y="847"/>
                </a:moveTo>
                <a:cubicBezTo>
                  <a:pt x="291" y="847"/>
                  <a:pt x="291" y="847"/>
                  <a:pt x="291" y="847"/>
                </a:cubicBezTo>
                <a:cubicBezTo>
                  <a:pt x="287" y="846"/>
                  <a:pt x="284" y="845"/>
                  <a:pt x="280" y="843"/>
                </a:cubicBezTo>
                <a:cubicBezTo>
                  <a:pt x="279" y="843"/>
                  <a:pt x="279" y="842"/>
                  <a:pt x="279" y="841"/>
                </a:cubicBezTo>
                <a:cubicBezTo>
                  <a:pt x="279" y="841"/>
                  <a:pt x="280" y="840"/>
                  <a:pt x="281" y="840"/>
                </a:cubicBezTo>
                <a:cubicBezTo>
                  <a:pt x="285" y="842"/>
                  <a:pt x="288" y="843"/>
                  <a:pt x="292" y="845"/>
                </a:cubicBezTo>
                <a:cubicBezTo>
                  <a:pt x="293" y="845"/>
                  <a:pt x="293" y="846"/>
                  <a:pt x="293" y="846"/>
                </a:cubicBezTo>
                <a:cubicBezTo>
                  <a:pt x="293" y="847"/>
                  <a:pt x="292" y="847"/>
                  <a:pt x="292" y="847"/>
                </a:cubicBezTo>
                <a:close/>
                <a:moveTo>
                  <a:pt x="586" y="845"/>
                </a:moveTo>
                <a:cubicBezTo>
                  <a:pt x="585" y="845"/>
                  <a:pt x="584" y="845"/>
                  <a:pt x="584" y="844"/>
                </a:cubicBezTo>
                <a:cubicBezTo>
                  <a:pt x="584" y="844"/>
                  <a:pt x="584" y="843"/>
                  <a:pt x="585" y="842"/>
                </a:cubicBezTo>
                <a:cubicBezTo>
                  <a:pt x="589" y="841"/>
                  <a:pt x="593" y="840"/>
                  <a:pt x="596" y="838"/>
                </a:cubicBezTo>
                <a:cubicBezTo>
                  <a:pt x="597" y="838"/>
                  <a:pt x="598" y="838"/>
                  <a:pt x="598" y="839"/>
                </a:cubicBezTo>
                <a:cubicBezTo>
                  <a:pt x="599" y="840"/>
                  <a:pt x="598" y="841"/>
                  <a:pt x="597" y="841"/>
                </a:cubicBezTo>
                <a:cubicBezTo>
                  <a:pt x="594" y="842"/>
                  <a:pt x="590" y="844"/>
                  <a:pt x="586" y="845"/>
                </a:cubicBezTo>
                <a:cubicBezTo>
                  <a:pt x="586" y="845"/>
                  <a:pt x="586" y="845"/>
                  <a:pt x="586" y="845"/>
                </a:cubicBezTo>
                <a:close/>
                <a:moveTo>
                  <a:pt x="269" y="839"/>
                </a:moveTo>
                <a:cubicBezTo>
                  <a:pt x="269" y="839"/>
                  <a:pt x="269" y="839"/>
                  <a:pt x="269" y="839"/>
                </a:cubicBezTo>
                <a:cubicBezTo>
                  <a:pt x="265" y="837"/>
                  <a:pt x="261" y="836"/>
                  <a:pt x="257" y="834"/>
                </a:cubicBezTo>
                <a:cubicBezTo>
                  <a:pt x="257" y="834"/>
                  <a:pt x="256" y="833"/>
                  <a:pt x="257" y="832"/>
                </a:cubicBezTo>
                <a:cubicBezTo>
                  <a:pt x="257" y="831"/>
                  <a:pt x="258" y="831"/>
                  <a:pt x="259" y="831"/>
                </a:cubicBezTo>
                <a:cubicBezTo>
                  <a:pt x="262" y="833"/>
                  <a:pt x="266" y="834"/>
                  <a:pt x="270" y="836"/>
                </a:cubicBezTo>
                <a:cubicBezTo>
                  <a:pt x="270" y="836"/>
                  <a:pt x="271" y="837"/>
                  <a:pt x="270" y="838"/>
                </a:cubicBezTo>
                <a:cubicBezTo>
                  <a:pt x="270" y="839"/>
                  <a:pt x="270" y="839"/>
                  <a:pt x="269" y="839"/>
                </a:cubicBezTo>
                <a:close/>
                <a:moveTo>
                  <a:pt x="608" y="836"/>
                </a:moveTo>
                <a:cubicBezTo>
                  <a:pt x="607" y="836"/>
                  <a:pt x="607" y="836"/>
                  <a:pt x="607" y="836"/>
                </a:cubicBezTo>
                <a:cubicBezTo>
                  <a:pt x="606" y="835"/>
                  <a:pt x="607" y="834"/>
                  <a:pt x="607" y="834"/>
                </a:cubicBezTo>
                <a:cubicBezTo>
                  <a:pt x="611" y="832"/>
                  <a:pt x="615" y="830"/>
                  <a:pt x="618" y="829"/>
                </a:cubicBezTo>
                <a:cubicBezTo>
                  <a:pt x="619" y="828"/>
                  <a:pt x="620" y="829"/>
                  <a:pt x="620" y="829"/>
                </a:cubicBezTo>
                <a:cubicBezTo>
                  <a:pt x="621" y="830"/>
                  <a:pt x="620" y="831"/>
                  <a:pt x="619" y="831"/>
                </a:cubicBezTo>
                <a:cubicBezTo>
                  <a:pt x="616" y="833"/>
                  <a:pt x="612" y="835"/>
                  <a:pt x="608" y="836"/>
                </a:cubicBezTo>
                <a:cubicBezTo>
                  <a:pt x="608" y="836"/>
                  <a:pt x="608" y="836"/>
                  <a:pt x="608" y="836"/>
                </a:cubicBezTo>
                <a:close/>
                <a:moveTo>
                  <a:pt x="247" y="829"/>
                </a:moveTo>
                <a:cubicBezTo>
                  <a:pt x="247" y="829"/>
                  <a:pt x="247" y="829"/>
                  <a:pt x="247" y="829"/>
                </a:cubicBezTo>
                <a:cubicBezTo>
                  <a:pt x="243" y="827"/>
                  <a:pt x="239" y="825"/>
                  <a:pt x="236" y="824"/>
                </a:cubicBezTo>
                <a:cubicBezTo>
                  <a:pt x="235" y="823"/>
                  <a:pt x="235" y="822"/>
                  <a:pt x="235" y="821"/>
                </a:cubicBezTo>
                <a:cubicBezTo>
                  <a:pt x="235" y="821"/>
                  <a:pt x="236" y="820"/>
                  <a:pt x="237" y="821"/>
                </a:cubicBezTo>
                <a:cubicBezTo>
                  <a:pt x="241" y="823"/>
                  <a:pt x="244" y="824"/>
                  <a:pt x="248" y="826"/>
                </a:cubicBezTo>
                <a:cubicBezTo>
                  <a:pt x="249" y="827"/>
                  <a:pt x="249" y="827"/>
                  <a:pt x="249" y="828"/>
                </a:cubicBezTo>
                <a:cubicBezTo>
                  <a:pt x="248" y="829"/>
                  <a:pt x="248" y="829"/>
                  <a:pt x="247" y="829"/>
                </a:cubicBezTo>
                <a:close/>
                <a:moveTo>
                  <a:pt x="630" y="826"/>
                </a:moveTo>
                <a:cubicBezTo>
                  <a:pt x="629" y="826"/>
                  <a:pt x="629" y="826"/>
                  <a:pt x="628" y="825"/>
                </a:cubicBezTo>
                <a:cubicBezTo>
                  <a:pt x="628" y="825"/>
                  <a:pt x="628" y="824"/>
                  <a:pt x="629" y="823"/>
                </a:cubicBezTo>
                <a:cubicBezTo>
                  <a:pt x="632" y="822"/>
                  <a:pt x="636" y="820"/>
                  <a:pt x="640" y="818"/>
                </a:cubicBezTo>
                <a:cubicBezTo>
                  <a:pt x="640" y="818"/>
                  <a:pt x="641" y="818"/>
                  <a:pt x="642" y="819"/>
                </a:cubicBezTo>
                <a:cubicBezTo>
                  <a:pt x="642" y="819"/>
                  <a:pt x="642" y="820"/>
                  <a:pt x="641" y="821"/>
                </a:cubicBezTo>
                <a:cubicBezTo>
                  <a:pt x="637" y="823"/>
                  <a:pt x="634" y="824"/>
                  <a:pt x="630" y="826"/>
                </a:cubicBezTo>
                <a:cubicBezTo>
                  <a:pt x="630" y="826"/>
                  <a:pt x="630" y="826"/>
                  <a:pt x="630" y="826"/>
                </a:cubicBezTo>
                <a:close/>
                <a:moveTo>
                  <a:pt x="226" y="818"/>
                </a:moveTo>
                <a:cubicBezTo>
                  <a:pt x="226" y="818"/>
                  <a:pt x="225" y="818"/>
                  <a:pt x="225" y="818"/>
                </a:cubicBezTo>
                <a:cubicBezTo>
                  <a:pt x="222" y="816"/>
                  <a:pt x="218" y="814"/>
                  <a:pt x="215" y="812"/>
                </a:cubicBezTo>
                <a:cubicBezTo>
                  <a:pt x="214" y="811"/>
                  <a:pt x="214" y="811"/>
                  <a:pt x="214" y="810"/>
                </a:cubicBezTo>
                <a:cubicBezTo>
                  <a:pt x="214" y="809"/>
                  <a:pt x="215" y="809"/>
                  <a:pt x="216" y="809"/>
                </a:cubicBezTo>
                <a:cubicBezTo>
                  <a:pt x="220" y="811"/>
                  <a:pt x="223" y="813"/>
                  <a:pt x="227" y="815"/>
                </a:cubicBezTo>
                <a:cubicBezTo>
                  <a:pt x="227" y="816"/>
                  <a:pt x="228" y="817"/>
                  <a:pt x="227" y="817"/>
                </a:cubicBezTo>
                <a:cubicBezTo>
                  <a:pt x="227" y="818"/>
                  <a:pt x="226" y="818"/>
                  <a:pt x="226" y="818"/>
                </a:cubicBezTo>
                <a:close/>
                <a:moveTo>
                  <a:pt x="651" y="815"/>
                </a:moveTo>
                <a:cubicBezTo>
                  <a:pt x="650" y="815"/>
                  <a:pt x="650" y="815"/>
                  <a:pt x="649" y="814"/>
                </a:cubicBezTo>
                <a:cubicBezTo>
                  <a:pt x="649" y="814"/>
                  <a:pt x="649" y="813"/>
                  <a:pt x="650" y="812"/>
                </a:cubicBezTo>
                <a:cubicBezTo>
                  <a:pt x="653" y="810"/>
                  <a:pt x="657" y="808"/>
                  <a:pt x="660" y="806"/>
                </a:cubicBezTo>
                <a:cubicBezTo>
                  <a:pt x="661" y="806"/>
                  <a:pt x="662" y="806"/>
                  <a:pt x="662" y="807"/>
                </a:cubicBezTo>
                <a:cubicBezTo>
                  <a:pt x="663" y="807"/>
                  <a:pt x="662" y="808"/>
                  <a:pt x="662" y="809"/>
                </a:cubicBezTo>
                <a:cubicBezTo>
                  <a:pt x="658" y="811"/>
                  <a:pt x="655" y="813"/>
                  <a:pt x="651" y="815"/>
                </a:cubicBezTo>
                <a:cubicBezTo>
                  <a:pt x="651" y="815"/>
                  <a:pt x="651" y="815"/>
                  <a:pt x="651" y="815"/>
                </a:cubicBezTo>
                <a:close/>
                <a:moveTo>
                  <a:pt x="205" y="806"/>
                </a:moveTo>
                <a:cubicBezTo>
                  <a:pt x="205" y="806"/>
                  <a:pt x="205" y="806"/>
                  <a:pt x="204" y="806"/>
                </a:cubicBezTo>
                <a:cubicBezTo>
                  <a:pt x="201" y="803"/>
                  <a:pt x="198" y="801"/>
                  <a:pt x="194" y="799"/>
                </a:cubicBezTo>
                <a:cubicBezTo>
                  <a:pt x="193" y="799"/>
                  <a:pt x="193" y="798"/>
                  <a:pt x="194" y="797"/>
                </a:cubicBezTo>
                <a:cubicBezTo>
                  <a:pt x="194" y="796"/>
                  <a:pt x="195" y="796"/>
                  <a:pt x="196" y="797"/>
                </a:cubicBezTo>
                <a:cubicBezTo>
                  <a:pt x="199" y="799"/>
                  <a:pt x="203" y="801"/>
                  <a:pt x="206" y="803"/>
                </a:cubicBezTo>
                <a:cubicBezTo>
                  <a:pt x="207" y="803"/>
                  <a:pt x="207" y="804"/>
                  <a:pt x="206" y="805"/>
                </a:cubicBezTo>
                <a:cubicBezTo>
                  <a:pt x="206" y="806"/>
                  <a:pt x="206" y="806"/>
                  <a:pt x="205" y="806"/>
                </a:cubicBezTo>
                <a:close/>
                <a:moveTo>
                  <a:pt x="671" y="803"/>
                </a:moveTo>
                <a:cubicBezTo>
                  <a:pt x="671" y="803"/>
                  <a:pt x="670" y="802"/>
                  <a:pt x="670" y="802"/>
                </a:cubicBezTo>
                <a:cubicBezTo>
                  <a:pt x="669" y="801"/>
                  <a:pt x="670" y="800"/>
                  <a:pt x="670" y="800"/>
                </a:cubicBezTo>
                <a:cubicBezTo>
                  <a:pt x="674" y="798"/>
                  <a:pt x="677" y="795"/>
                  <a:pt x="680" y="793"/>
                </a:cubicBezTo>
                <a:cubicBezTo>
                  <a:pt x="681" y="793"/>
                  <a:pt x="682" y="793"/>
                  <a:pt x="682" y="794"/>
                </a:cubicBezTo>
                <a:cubicBezTo>
                  <a:pt x="683" y="794"/>
                  <a:pt x="683" y="795"/>
                  <a:pt x="682" y="796"/>
                </a:cubicBezTo>
                <a:cubicBezTo>
                  <a:pt x="679" y="798"/>
                  <a:pt x="675" y="800"/>
                  <a:pt x="672" y="802"/>
                </a:cubicBezTo>
                <a:cubicBezTo>
                  <a:pt x="672" y="802"/>
                  <a:pt x="671" y="803"/>
                  <a:pt x="671" y="803"/>
                </a:cubicBezTo>
                <a:close/>
                <a:moveTo>
                  <a:pt x="185" y="793"/>
                </a:moveTo>
                <a:cubicBezTo>
                  <a:pt x="185" y="793"/>
                  <a:pt x="185" y="792"/>
                  <a:pt x="184" y="792"/>
                </a:cubicBezTo>
                <a:cubicBezTo>
                  <a:pt x="181" y="790"/>
                  <a:pt x="178" y="788"/>
                  <a:pt x="175" y="785"/>
                </a:cubicBezTo>
                <a:cubicBezTo>
                  <a:pt x="174" y="785"/>
                  <a:pt x="174" y="784"/>
                  <a:pt x="174" y="783"/>
                </a:cubicBezTo>
                <a:cubicBezTo>
                  <a:pt x="175" y="782"/>
                  <a:pt x="176" y="782"/>
                  <a:pt x="176" y="783"/>
                </a:cubicBezTo>
                <a:cubicBezTo>
                  <a:pt x="179" y="785"/>
                  <a:pt x="183" y="787"/>
                  <a:pt x="186" y="790"/>
                </a:cubicBezTo>
                <a:cubicBezTo>
                  <a:pt x="187" y="790"/>
                  <a:pt x="187" y="791"/>
                  <a:pt x="186" y="792"/>
                </a:cubicBezTo>
                <a:cubicBezTo>
                  <a:pt x="186" y="792"/>
                  <a:pt x="186" y="793"/>
                  <a:pt x="185" y="793"/>
                </a:cubicBezTo>
                <a:close/>
                <a:moveTo>
                  <a:pt x="691" y="789"/>
                </a:moveTo>
                <a:cubicBezTo>
                  <a:pt x="690" y="789"/>
                  <a:pt x="690" y="789"/>
                  <a:pt x="690" y="788"/>
                </a:cubicBezTo>
                <a:cubicBezTo>
                  <a:pt x="689" y="788"/>
                  <a:pt x="689" y="787"/>
                  <a:pt x="690" y="786"/>
                </a:cubicBezTo>
                <a:cubicBezTo>
                  <a:pt x="693" y="784"/>
                  <a:pt x="696" y="782"/>
                  <a:pt x="700" y="779"/>
                </a:cubicBezTo>
                <a:cubicBezTo>
                  <a:pt x="700" y="779"/>
                  <a:pt x="701" y="779"/>
                  <a:pt x="702" y="779"/>
                </a:cubicBezTo>
                <a:cubicBezTo>
                  <a:pt x="702" y="780"/>
                  <a:pt x="702" y="781"/>
                  <a:pt x="701" y="782"/>
                </a:cubicBezTo>
                <a:cubicBezTo>
                  <a:pt x="698" y="784"/>
                  <a:pt x="695" y="786"/>
                  <a:pt x="692" y="789"/>
                </a:cubicBezTo>
                <a:cubicBezTo>
                  <a:pt x="692" y="789"/>
                  <a:pt x="691" y="789"/>
                  <a:pt x="691" y="789"/>
                </a:cubicBezTo>
                <a:close/>
                <a:moveTo>
                  <a:pt x="166" y="778"/>
                </a:moveTo>
                <a:cubicBezTo>
                  <a:pt x="166" y="778"/>
                  <a:pt x="165" y="778"/>
                  <a:pt x="165" y="778"/>
                </a:cubicBezTo>
                <a:cubicBezTo>
                  <a:pt x="162" y="775"/>
                  <a:pt x="159" y="773"/>
                  <a:pt x="156" y="770"/>
                </a:cubicBezTo>
                <a:cubicBezTo>
                  <a:pt x="155" y="770"/>
                  <a:pt x="155" y="769"/>
                  <a:pt x="155" y="768"/>
                </a:cubicBezTo>
                <a:cubicBezTo>
                  <a:pt x="156" y="767"/>
                  <a:pt x="157" y="767"/>
                  <a:pt x="158" y="768"/>
                </a:cubicBezTo>
                <a:cubicBezTo>
                  <a:pt x="161" y="770"/>
                  <a:pt x="164" y="773"/>
                  <a:pt x="167" y="775"/>
                </a:cubicBezTo>
                <a:cubicBezTo>
                  <a:pt x="167" y="776"/>
                  <a:pt x="168" y="777"/>
                  <a:pt x="167" y="778"/>
                </a:cubicBezTo>
                <a:cubicBezTo>
                  <a:pt x="167" y="778"/>
                  <a:pt x="166" y="778"/>
                  <a:pt x="166" y="778"/>
                </a:cubicBezTo>
                <a:close/>
                <a:moveTo>
                  <a:pt x="710" y="774"/>
                </a:moveTo>
                <a:cubicBezTo>
                  <a:pt x="709" y="774"/>
                  <a:pt x="709" y="774"/>
                  <a:pt x="709" y="774"/>
                </a:cubicBezTo>
                <a:cubicBezTo>
                  <a:pt x="708" y="773"/>
                  <a:pt x="708" y="772"/>
                  <a:pt x="709" y="772"/>
                </a:cubicBezTo>
                <a:cubicBezTo>
                  <a:pt x="712" y="769"/>
                  <a:pt x="715" y="767"/>
                  <a:pt x="718" y="764"/>
                </a:cubicBezTo>
                <a:cubicBezTo>
                  <a:pt x="719" y="764"/>
                  <a:pt x="720" y="764"/>
                  <a:pt x="720" y="764"/>
                </a:cubicBezTo>
                <a:cubicBezTo>
                  <a:pt x="721" y="765"/>
                  <a:pt x="721" y="766"/>
                  <a:pt x="720" y="766"/>
                </a:cubicBezTo>
                <a:cubicBezTo>
                  <a:pt x="717" y="769"/>
                  <a:pt x="714" y="772"/>
                  <a:pt x="711" y="774"/>
                </a:cubicBezTo>
                <a:cubicBezTo>
                  <a:pt x="711" y="774"/>
                  <a:pt x="710" y="774"/>
                  <a:pt x="710" y="774"/>
                </a:cubicBezTo>
                <a:close/>
                <a:moveTo>
                  <a:pt x="147" y="763"/>
                </a:moveTo>
                <a:cubicBezTo>
                  <a:pt x="147" y="763"/>
                  <a:pt x="147" y="763"/>
                  <a:pt x="147" y="762"/>
                </a:cubicBezTo>
                <a:cubicBezTo>
                  <a:pt x="143" y="760"/>
                  <a:pt x="141" y="757"/>
                  <a:pt x="138" y="754"/>
                </a:cubicBezTo>
                <a:cubicBezTo>
                  <a:pt x="137" y="754"/>
                  <a:pt x="137" y="753"/>
                  <a:pt x="138" y="752"/>
                </a:cubicBezTo>
                <a:cubicBezTo>
                  <a:pt x="138" y="751"/>
                  <a:pt x="139" y="751"/>
                  <a:pt x="140" y="752"/>
                </a:cubicBezTo>
                <a:cubicBezTo>
                  <a:pt x="143" y="755"/>
                  <a:pt x="146" y="757"/>
                  <a:pt x="148" y="760"/>
                </a:cubicBezTo>
                <a:cubicBezTo>
                  <a:pt x="149" y="761"/>
                  <a:pt x="149" y="762"/>
                  <a:pt x="149" y="762"/>
                </a:cubicBezTo>
                <a:cubicBezTo>
                  <a:pt x="148" y="763"/>
                  <a:pt x="148" y="763"/>
                  <a:pt x="147" y="763"/>
                </a:cubicBezTo>
                <a:close/>
                <a:moveTo>
                  <a:pt x="728" y="759"/>
                </a:moveTo>
                <a:cubicBezTo>
                  <a:pt x="728" y="759"/>
                  <a:pt x="727" y="759"/>
                  <a:pt x="727" y="758"/>
                </a:cubicBezTo>
                <a:cubicBezTo>
                  <a:pt x="726" y="758"/>
                  <a:pt x="726" y="757"/>
                  <a:pt x="727" y="756"/>
                </a:cubicBezTo>
                <a:cubicBezTo>
                  <a:pt x="730" y="753"/>
                  <a:pt x="733" y="751"/>
                  <a:pt x="736" y="748"/>
                </a:cubicBezTo>
                <a:cubicBezTo>
                  <a:pt x="736" y="747"/>
                  <a:pt x="737" y="747"/>
                  <a:pt x="738" y="748"/>
                </a:cubicBezTo>
                <a:cubicBezTo>
                  <a:pt x="738" y="749"/>
                  <a:pt x="738" y="750"/>
                  <a:pt x="738" y="750"/>
                </a:cubicBezTo>
                <a:cubicBezTo>
                  <a:pt x="735" y="753"/>
                  <a:pt x="732" y="756"/>
                  <a:pt x="729" y="758"/>
                </a:cubicBezTo>
                <a:cubicBezTo>
                  <a:pt x="729" y="759"/>
                  <a:pt x="728" y="759"/>
                  <a:pt x="728" y="759"/>
                </a:cubicBezTo>
                <a:close/>
                <a:moveTo>
                  <a:pt x="130" y="746"/>
                </a:moveTo>
                <a:cubicBezTo>
                  <a:pt x="130" y="746"/>
                  <a:pt x="129" y="746"/>
                  <a:pt x="129" y="746"/>
                </a:cubicBezTo>
                <a:cubicBezTo>
                  <a:pt x="126" y="743"/>
                  <a:pt x="123" y="740"/>
                  <a:pt x="120" y="737"/>
                </a:cubicBezTo>
                <a:cubicBezTo>
                  <a:pt x="120" y="737"/>
                  <a:pt x="120" y="736"/>
                  <a:pt x="121" y="735"/>
                </a:cubicBezTo>
                <a:cubicBezTo>
                  <a:pt x="121" y="735"/>
                  <a:pt x="122" y="735"/>
                  <a:pt x="123" y="735"/>
                </a:cubicBezTo>
                <a:cubicBezTo>
                  <a:pt x="125" y="738"/>
                  <a:pt x="128" y="741"/>
                  <a:pt x="131" y="744"/>
                </a:cubicBezTo>
                <a:cubicBezTo>
                  <a:pt x="132" y="744"/>
                  <a:pt x="132" y="745"/>
                  <a:pt x="131" y="746"/>
                </a:cubicBezTo>
                <a:cubicBezTo>
                  <a:pt x="131" y="746"/>
                  <a:pt x="130" y="746"/>
                  <a:pt x="130" y="746"/>
                </a:cubicBezTo>
                <a:close/>
                <a:moveTo>
                  <a:pt x="745" y="742"/>
                </a:moveTo>
                <a:cubicBezTo>
                  <a:pt x="745" y="742"/>
                  <a:pt x="745" y="742"/>
                  <a:pt x="744" y="742"/>
                </a:cubicBezTo>
                <a:cubicBezTo>
                  <a:pt x="744" y="741"/>
                  <a:pt x="744" y="740"/>
                  <a:pt x="744" y="740"/>
                </a:cubicBezTo>
                <a:cubicBezTo>
                  <a:pt x="747" y="737"/>
                  <a:pt x="750" y="734"/>
                  <a:pt x="753" y="731"/>
                </a:cubicBezTo>
                <a:cubicBezTo>
                  <a:pt x="753" y="730"/>
                  <a:pt x="754" y="730"/>
                  <a:pt x="755" y="731"/>
                </a:cubicBezTo>
                <a:cubicBezTo>
                  <a:pt x="755" y="731"/>
                  <a:pt x="755" y="732"/>
                  <a:pt x="755" y="733"/>
                </a:cubicBezTo>
                <a:cubicBezTo>
                  <a:pt x="752" y="736"/>
                  <a:pt x="749" y="739"/>
                  <a:pt x="746" y="742"/>
                </a:cubicBezTo>
                <a:cubicBezTo>
                  <a:pt x="746" y="742"/>
                  <a:pt x="746" y="742"/>
                  <a:pt x="745" y="742"/>
                </a:cubicBezTo>
                <a:close/>
                <a:moveTo>
                  <a:pt x="113" y="729"/>
                </a:moveTo>
                <a:cubicBezTo>
                  <a:pt x="113" y="729"/>
                  <a:pt x="113" y="729"/>
                  <a:pt x="112" y="728"/>
                </a:cubicBezTo>
                <a:cubicBezTo>
                  <a:pt x="110" y="725"/>
                  <a:pt x="107" y="722"/>
                  <a:pt x="104" y="719"/>
                </a:cubicBezTo>
                <a:cubicBezTo>
                  <a:pt x="104" y="719"/>
                  <a:pt x="104" y="718"/>
                  <a:pt x="105" y="717"/>
                </a:cubicBezTo>
                <a:cubicBezTo>
                  <a:pt x="105" y="717"/>
                  <a:pt x="106" y="717"/>
                  <a:pt x="107" y="717"/>
                </a:cubicBezTo>
                <a:cubicBezTo>
                  <a:pt x="109" y="721"/>
                  <a:pt x="112" y="723"/>
                  <a:pt x="115" y="726"/>
                </a:cubicBezTo>
                <a:cubicBezTo>
                  <a:pt x="115" y="727"/>
                  <a:pt x="115" y="728"/>
                  <a:pt x="114" y="729"/>
                </a:cubicBezTo>
                <a:cubicBezTo>
                  <a:pt x="114" y="729"/>
                  <a:pt x="114" y="729"/>
                  <a:pt x="113" y="729"/>
                </a:cubicBezTo>
                <a:close/>
                <a:moveTo>
                  <a:pt x="762" y="725"/>
                </a:moveTo>
                <a:cubicBezTo>
                  <a:pt x="761" y="725"/>
                  <a:pt x="761" y="724"/>
                  <a:pt x="761" y="724"/>
                </a:cubicBezTo>
                <a:cubicBezTo>
                  <a:pt x="760" y="724"/>
                  <a:pt x="760" y="723"/>
                  <a:pt x="761" y="722"/>
                </a:cubicBezTo>
                <a:cubicBezTo>
                  <a:pt x="763" y="719"/>
                  <a:pt x="766" y="716"/>
                  <a:pt x="768" y="713"/>
                </a:cubicBezTo>
                <a:cubicBezTo>
                  <a:pt x="769" y="712"/>
                  <a:pt x="770" y="712"/>
                  <a:pt x="770" y="713"/>
                </a:cubicBezTo>
                <a:cubicBezTo>
                  <a:pt x="771" y="713"/>
                  <a:pt x="771" y="714"/>
                  <a:pt x="771" y="715"/>
                </a:cubicBezTo>
                <a:cubicBezTo>
                  <a:pt x="768" y="718"/>
                  <a:pt x="765" y="721"/>
                  <a:pt x="763" y="724"/>
                </a:cubicBezTo>
                <a:cubicBezTo>
                  <a:pt x="763" y="724"/>
                  <a:pt x="762" y="725"/>
                  <a:pt x="762" y="725"/>
                </a:cubicBezTo>
                <a:close/>
                <a:moveTo>
                  <a:pt x="98" y="711"/>
                </a:moveTo>
                <a:cubicBezTo>
                  <a:pt x="97" y="711"/>
                  <a:pt x="97" y="711"/>
                  <a:pt x="97" y="710"/>
                </a:cubicBezTo>
                <a:cubicBezTo>
                  <a:pt x="94" y="707"/>
                  <a:pt x="92" y="704"/>
                  <a:pt x="89" y="701"/>
                </a:cubicBezTo>
                <a:cubicBezTo>
                  <a:pt x="89" y="700"/>
                  <a:pt x="89" y="699"/>
                  <a:pt x="89" y="699"/>
                </a:cubicBezTo>
                <a:cubicBezTo>
                  <a:pt x="90" y="698"/>
                  <a:pt x="91" y="698"/>
                  <a:pt x="92" y="699"/>
                </a:cubicBezTo>
                <a:cubicBezTo>
                  <a:pt x="94" y="702"/>
                  <a:pt x="96" y="705"/>
                  <a:pt x="99" y="708"/>
                </a:cubicBezTo>
                <a:cubicBezTo>
                  <a:pt x="99" y="709"/>
                  <a:pt x="99" y="710"/>
                  <a:pt x="99" y="710"/>
                </a:cubicBezTo>
                <a:cubicBezTo>
                  <a:pt x="98" y="711"/>
                  <a:pt x="98" y="711"/>
                  <a:pt x="98" y="711"/>
                </a:cubicBezTo>
                <a:close/>
                <a:moveTo>
                  <a:pt x="777" y="706"/>
                </a:moveTo>
                <a:cubicBezTo>
                  <a:pt x="777" y="706"/>
                  <a:pt x="776" y="706"/>
                  <a:pt x="776" y="706"/>
                </a:cubicBezTo>
                <a:cubicBezTo>
                  <a:pt x="775" y="705"/>
                  <a:pt x="775" y="704"/>
                  <a:pt x="776" y="704"/>
                </a:cubicBezTo>
                <a:cubicBezTo>
                  <a:pt x="778" y="701"/>
                  <a:pt x="781" y="697"/>
                  <a:pt x="783" y="694"/>
                </a:cubicBezTo>
                <a:cubicBezTo>
                  <a:pt x="784" y="693"/>
                  <a:pt x="785" y="693"/>
                  <a:pt x="785" y="694"/>
                </a:cubicBezTo>
                <a:cubicBezTo>
                  <a:pt x="786" y="694"/>
                  <a:pt x="786" y="695"/>
                  <a:pt x="786" y="696"/>
                </a:cubicBezTo>
                <a:cubicBezTo>
                  <a:pt x="783" y="699"/>
                  <a:pt x="781" y="702"/>
                  <a:pt x="778" y="706"/>
                </a:cubicBezTo>
                <a:cubicBezTo>
                  <a:pt x="778" y="706"/>
                  <a:pt x="777" y="706"/>
                  <a:pt x="777" y="706"/>
                </a:cubicBezTo>
                <a:close/>
                <a:moveTo>
                  <a:pt x="83" y="692"/>
                </a:moveTo>
                <a:cubicBezTo>
                  <a:pt x="83" y="692"/>
                  <a:pt x="82" y="691"/>
                  <a:pt x="82" y="691"/>
                </a:cubicBezTo>
                <a:cubicBezTo>
                  <a:pt x="80" y="688"/>
                  <a:pt x="77" y="685"/>
                  <a:pt x="75" y="681"/>
                </a:cubicBezTo>
                <a:cubicBezTo>
                  <a:pt x="75" y="681"/>
                  <a:pt x="75" y="680"/>
                  <a:pt x="76" y="679"/>
                </a:cubicBezTo>
                <a:cubicBezTo>
                  <a:pt x="76" y="679"/>
                  <a:pt x="77" y="679"/>
                  <a:pt x="78" y="680"/>
                </a:cubicBezTo>
                <a:cubicBezTo>
                  <a:pt x="80" y="683"/>
                  <a:pt x="82" y="686"/>
                  <a:pt x="84" y="689"/>
                </a:cubicBezTo>
                <a:cubicBezTo>
                  <a:pt x="85" y="690"/>
                  <a:pt x="85" y="691"/>
                  <a:pt x="84" y="691"/>
                </a:cubicBezTo>
                <a:cubicBezTo>
                  <a:pt x="84" y="692"/>
                  <a:pt x="84" y="692"/>
                  <a:pt x="83" y="692"/>
                </a:cubicBezTo>
                <a:close/>
                <a:moveTo>
                  <a:pt x="791" y="687"/>
                </a:moveTo>
                <a:cubicBezTo>
                  <a:pt x="791" y="687"/>
                  <a:pt x="791" y="687"/>
                  <a:pt x="791" y="687"/>
                </a:cubicBezTo>
                <a:cubicBezTo>
                  <a:pt x="790" y="686"/>
                  <a:pt x="790" y="685"/>
                  <a:pt x="790" y="684"/>
                </a:cubicBezTo>
                <a:cubicBezTo>
                  <a:pt x="792" y="681"/>
                  <a:pt x="795" y="678"/>
                  <a:pt x="797" y="675"/>
                </a:cubicBezTo>
                <a:cubicBezTo>
                  <a:pt x="797" y="674"/>
                  <a:pt x="798" y="674"/>
                  <a:pt x="799" y="674"/>
                </a:cubicBezTo>
                <a:cubicBezTo>
                  <a:pt x="800" y="675"/>
                  <a:pt x="800" y="676"/>
                  <a:pt x="799" y="676"/>
                </a:cubicBezTo>
                <a:cubicBezTo>
                  <a:pt x="797" y="680"/>
                  <a:pt x="795" y="683"/>
                  <a:pt x="793" y="686"/>
                </a:cubicBezTo>
                <a:cubicBezTo>
                  <a:pt x="792" y="687"/>
                  <a:pt x="792" y="687"/>
                  <a:pt x="791" y="687"/>
                </a:cubicBezTo>
                <a:close/>
                <a:moveTo>
                  <a:pt x="70" y="672"/>
                </a:moveTo>
                <a:cubicBezTo>
                  <a:pt x="69" y="672"/>
                  <a:pt x="69" y="672"/>
                  <a:pt x="68" y="671"/>
                </a:cubicBezTo>
                <a:cubicBezTo>
                  <a:pt x="66" y="668"/>
                  <a:pt x="64" y="664"/>
                  <a:pt x="62" y="661"/>
                </a:cubicBezTo>
                <a:cubicBezTo>
                  <a:pt x="62" y="660"/>
                  <a:pt x="62" y="659"/>
                  <a:pt x="63" y="659"/>
                </a:cubicBezTo>
                <a:cubicBezTo>
                  <a:pt x="63" y="659"/>
                  <a:pt x="64" y="659"/>
                  <a:pt x="65" y="659"/>
                </a:cubicBezTo>
                <a:cubicBezTo>
                  <a:pt x="67" y="663"/>
                  <a:pt x="69" y="666"/>
                  <a:pt x="71" y="670"/>
                </a:cubicBezTo>
                <a:cubicBezTo>
                  <a:pt x="71" y="670"/>
                  <a:pt x="71" y="671"/>
                  <a:pt x="71" y="672"/>
                </a:cubicBezTo>
                <a:cubicBezTo>
                  <a:pt x="70" y="672"/>
                  <a:pt x="70" y="672"/>
                  <a:pt x="70" y="672"/>
                </a:cubicBezTo>
                <a:close/>
                <a:moveTo>
                  <a:pt x="805" y="667"/>
                </a:moveTo>
                <a:cubicBezTo>
                  <a:pt x="804" y="667"/>
                  <a:pt x="804" y="667"/>
                  <a:pt x="804" y="667"/>
                </a:cubicBezTo>
                <a:cubicBezTo>
                  <a:pt x="803" y="666"/>
                  <a:pt x="803" y="665"/>
                  <a:pt x="803" y="665"/>
                </a:cubicBezTo>
                <a:cubicBezTo>
                  <a:pt x="805" y="661"/>
                  <a:pt x="808" y="658"/>
                  <a:pt x="810" y="654"/>
                </a:cubicBezTo>
                <a:cubicBezTo>
                  <a:pt x="810" y="654"/>
                  <a:pt x="811" y="653"/>
                  <a:pt x="812" y="654"/>
                </a:cubicBezTo>
                <a:cubicBezTo>
                  <a:pt x="812" y="654"/>
                  <a:pt x="813" y="655"/>
                  <a:pt x="812" y="656"/>
                </a:cubicBezTo>
                <a:cubicBezTo>
                  <a:pt x="810" y="659"/>
                  <a:pt x="808" y="663"/>
                  <a:pt x="806" y="666"/>
                </a:cubicBezTo>
                <a:cubicBezTo>
                  <a:pt x="806" y="667"/>
                  <a:pt x="805" y="667"/>
                  <a:pt x="805" y="667"/>
                </a:cubicBezTo>
                <a:close/>
                <a:moveTo>
                  <a:pt x="57" y="651"/>
                </a:moveTo>
                <a:cubicBezTo>
                  <a:pt x="57" y="651"/>
                  <a:pt x="56" y="651"/>
                  <a:pt x="56" y="651"/>
                </a:cubicBezTo>
                <a:cubicBezTo>
                  <a:pt x="54" y="647"/>
                  <a:pt x="52" y="644"/>
                  <a:pt x="50" y="640"/>
                </a:cubicBezTo>
                <a:cubicBezTo>
                  <a:pt x="50" y="639"/>
                  <a:pt x="50" y="638"/>
                  <a:pt x="51" y="638"/>
                </a:cubicBezTo>
                <a:cubicBezTo>
                  <a:pt x="52" y="638"/>
                  <a:pt x="53" y="638"/>
                  <a:pt x="53" y="639"/>
                </a:cubicBezTo>
                <a:cubicBezTo>
                  <a:pt x="55" y="642"/>
                  <a:pt x="57" y="646"/>
                  <a:pt x="59" y="649"/>
                </a:cubicBezTo>
                <a:cubicBezTo>
                  <a:pt x="59" y="650"/>
                  <a:pt x="59" y="651"/>
                  <a:pt x="58" y="651"/>
                </a:cubicBezTo>
                <a:cubicBezTo>
                  <a:pt x="58" y="651"/>
                  <a:pt x="58" y="651"/>
                  <a:pt x="57" y="651"/>
                </a:cubicBezTo>
                <a:close/>
                <a:moveTo>
                  <a:pt x="817" y="646"/>
                </a:moveTo>
                <a:cubicBezTo>
                  <a:pt x="817" y="646"/>
                  <a:pt x="816" y="646"/>
                  <a:pt x="816" y="646"/>
                </a:cubicBezTo>
                <a:cubicBezTo>
                  <a:pt x="815" y="645"/>
                  <a:pt x="815" y="645"/>
                  <a:pt x="815" y="644"/>
                </a:cubicBezTo>
                <a:cubicBezTo>
                  <a:pt x="817" y="640"/>
                  <a:pt x="819" y="637"/>
                  <a:pt x="821" y="633"/>
                </a:cubicBezTo>
                <a:cubicBezTo>
                  <a:pt x="821" y="633"/>
                  <a:pt x="822" y="632"/>
                  <a:pt x="823" y="633"/>
                </a:cubicBezTo>
                <a:cubicBezTo>
                  <a:pt x="824" y="633"/>
                  <a:pt x="824" y="634"/>
                  <a:pt x="824" y="635"/>
                </a:cubicBezTo>
                <a:cubicBezTo>
                  <a:pt x="822" y="638"/>
                  <a:pt x="820" y="642"/>
                  <a:pt x="818" y="645"/>
                </a:cubicBezTo>
                <a:cubicBezTo>
                  <a:pt x="818" y="646"/>
                  <a:pt x="817" y="646"/>
                  <a:pt x="817" y="646"/>
                </a:cubicBezTo>
                <a:close/>
                <a:moveTo>
                  <a:pt x="46" y="630"/>
                </a:moveTo>
                <a:cubicBezTo>
                  <a:pt x="46" y="630"/>
                  <a:pt x="45" y="630"/>
                  <a:pt x="45" y="629"/>
                </a:cubicBezTo>
                <a:cubicBezTo>
                  <a:pt x="43" y="626"/>
                  <a:pt x="41" y="622"/>
                  <a:pt x="40" y="619"/>
                </a:cubicBezTo>
                <a:cubicBezTo>
                  <a:pt x="39" y="618"/>
                  <a:pt x="40" y="617"/>
                  <a:pt x="40" y="617"/>
                </a:cubicBezTo>
                <a:cubicBezTo>
                  <a:pt x="41" y="616"/>
                  <a:pt x="42" y="617"/>
                  <a:pt x="42" y="617"/>
                </a:cubicBezTo>
                <a:cubicBezTo>
                  <a:pt x="44" y="621"/>
                  <a:pt x="46" y="625"/>
                  <a:pt x="47" y="628"/>
                </a:cubicBezTo>
                <a:cubicBezTo>
                  <a:pt x="48" y="629"/>
                  <a:pt x="48" y="630"/>
                  <a:pt x="47" y="630"/>
                </a:cubicBezTo>
                <a:cubicBezTo>
                  <a:pt x="47" y="630"/>
                  <a:pt x="46" y="630"/>
                  <a:pt x="46" y="630"/>
                </a:cubicBezTo>
                <a:close/>
                <a:moveTo>
                  <a:pt x="828" y="625"/>
                </a:moveTo>
                <a:cubicBezTo>
                  <a:pt x="828" y="625"/>
                  <a:pt x="827" y="625"/>
                  <a:pt x="827" y="625"/>
                </a:cubicBezTo>
                <a:cubicBezTo>
                  <a:pt x="826" y="624"/>
                  <a:pt x="826" y="623"/>
                  <a:pt x="826" y="623"/>
                </a:cubicBezTo>
                <a:cubicBezTo>
                  <a:pt x="828" y="619"/>
                  <a:pt x="830" y="615"/>
                  <a:pt x="831" y="612"/>
                </a:cubicBezTo>
                <a:cubicBezTo>
                  <a:pt x="832" y="611"/>
                  <a:pt x="833" y="611"/>
                  <a:pt x="833" y="611"/>
                </a:cubicBezTo>
                <a:cubicBezTo>
                  <a:pt x="834" y="611"/>
                  <a:pt x="834" y="612"/>
                  <a:pt x="834" y="613"/>
                </a:cubicBezTo>
                <a:cubicBezTo>
                  <a:pt x="833" y="617"/>
                  <a:pt x="831" y="620"/>
                  <a:pt x="829" y="624"/>
                </a:cubicBezTo>
                <a:cubicBezTo>
                  <a:pt x="829" y="624"/>
                  <a:pt x="828" y="625"/>
                  <a:pt x="828" y="625"/>
                </a:cubicBezTo>
                <a:close/>
                <a:moveTo>
                  <a:pt x="36" y="609"/>
                </a:moveTo>
                <a:cubicBezTo>
                  <a:pt x="36" y="609"/>
                  <a:pt x="35" y="608"/>
                  <a:pt x="35" y="608"/>
                </a:cubicBezTo>
                <a:cubicBezTo>
                  <a:pt x="33" y="604"/>
                  <a:pt x="32" y="600"/>
                  <a:pt x="30" y="597"/>
                </a:cubicBezTo>
                <a:cubicBezTo>
                  <a:pt x="30" y="596"/>
                  <a:pt x="30" y="595"/>
                  <a:pt x="31" y="595"/>
                </a:cubicBezTo>
                <a:cubicBezTo>
                  <a:pt x="32" y="594"/>
                  <a:pt x="33" y="595"/>
                  <a:pt x="33" y="595"/>
                </a:cubicBezTo>
                <a:cubicBezTo>
                  <a:pt x="34" y="599"/>
                  <a:pt x="36" y="603"/>
                  <a:pt x="37" y="606"/>
                </a:cubicBezTo>
                <a:cubicBezTo>
                  <a:pt x="38" y="607"/>
                  <a:pt x="37" y="608"/>
                  <a:pt x="37" y="608"/>
                </a:cubicBezTo>
                <a:cubicBezTo>
                  <a:pt x="37" y="609"/>
                  <a:pt x="36" y="609"/>
                  <a:pt x="36" y="609"/>
                </a:cubicBezTo>
                <a:close/>
                <a:moveTo>
                  <a:pt x="838" y="603"/>
                </a:moveTo>
                <a:cubicBezTo>
                  <a:pt x="837" y="603"/>
                  <a:pt x="837" y="603"/>
                  <a:pt x="837" y="603"/>
                </a:cubicBezTo>
                <a:cubicBezTo>
                  <a:pt x="836" y="602"/>
                  <a:pt x="836" y="601"/>
                  <a:pt x="836" y="601"/>
                </a:cubicBezTo>
                <a:cubicBezTo>
                  <a:pt x="838" y="597"/>
                  <a:pt x="839" y="593"/>
                  <a:pt x="841" y="589"/>
                </a:cubicBezTo>
                <a:cubicBezTo>
                  <a:pt x="841" y="589"/>
                  <a:pt x="842" y="588"/>
                  <a:pt x="842" y="589"/>
                </a:cubicBezTo>
                <a:cubicBezTo>
                  <a:pt x="843" y="589"/>
                  <a:pt x="844" y="590"/>
                  <a:pt x="843" y="591"/>
                </a:cubicBezTo>
                <a:cubicBezTo>
                  <a:pt x="842" y="594"/>
                  <a:pt x="840" y="598"/>
                  <a:pt x="839" y="602"/>
                </a:cubicBezTo>
                <a:cubicBezTo>
                  <a:pt x="839" y="602"/>
                  <a:pt x="838" y="603"/>
                  <a:pt x="838" y="603"/>
                </a:cubicBezTo>
                <a:close/>
                <a:moveTo>
                  <a:pt x="27" y="586"/>
                </a:moveTo>
                <a:cubicBezTo>
                  <a:pt x="27" y="586"/>
                  <a:pt x="26" y="586"/>
                  <a:pt x="26" y="585"/>
                </a:cubicBezTo>
                <a:cubicBezTo>
                  <a:pt x="25" y="582"/>
                  <a:pt x="23" y="578"/>
                  <a:pt x="22" y="574"/>
                </a:cubicBezTo>
                <a:cubicBezTo>
                  <a:pt x="22" y="573"/>
                  <a:pt x="22" y="572"/>
                  <a:pt x="23" y="572"/>
                </a:cubicBezTo>
                <a:cubicBezTo>
                  <a:pt x="24" y="572"/>
                  <a:pt x="24" y="572"/>
                  <a:pt x="25" y="573"/>
                </a:cubicBezTo>
                <a:cubicBezTo>
                  <a:pt x="26" y="577"/>
                  <a:pt x="27" y="581"/>
                  <a:pt x="29" y="584"/>
                </a:cubicBezTo>
                <a:cubicBezTo>
                  <a:pt x="29" y="585"/>
                  <a:pt x="29" y="586"/>
                  <a:pt x="28" y="586"/>
                </a:cubicBezTo>
                <a:cubicBezTo>
                  <a:pt x="28" y="586"/>
                  <a:pt x="27" y="586"/>
                  <a:pt x="27" y="586"/>
                </a:cubicBezTo>
                <a:close/>
                <a:moveTo>
                  <a:pt x="846" y="580"/>
                </a:moveTo>
                <a:cubicBezTo>
                  <a:pt x="846" y="580"/>
                  <a:pt x="846" y="580"/>
                  <a:pt x="846" y="580"/>
                </a:cubicBezTo>
                <a:cubicBezTo>
                  <a:pt x="845" y="580"/>
                  <a:pt x="844" y="579"/>
                  <a:pt x="845" y="578"/>
                </a:cubicBezTo>
                <a:cubicBezTo>
                  <a:pt x="846" y="574"/>
                  <a:pt x="847" y="571"/>
                  <a:pt x="848" y="567"/>
                </a:cubicBezTo>
                <a:cubicBezTo>
                  <a:pt x="849" y="566"/>
                  <a:pt x="850" y="566"/>
                  <a:pt x="850" y="566"/>
                </a:cubicBezTo>
                <a:cubicBezTo>
                  <a:pt x="851" y="566"/>
                  <a:pt x="852" y="567"/>
                  <a:pt x="851" y="568"/>
                </a:cubicBezTo>
                <a:cubicBezTo>
                  <a:pt x="850" y="572"/>
                  <a:pt x="849" y="575"/>
                  <a:pt x="847" y="579"/>
                </a:cubicBezTo>
                <a:cubicBezTo>
                  <a:pt x="847" y="580"/>
                  <a:pt x="847" y="580"/>
                  <a:pt x="846" y="580"/>
                </a:cubicBezTo>
                <a:close/>
                <a:moveTo>
                  <a:pt x="20" y="564"/>
                </a:moveTo>
                <a:cubicBezTo>
                  <a:pt x="19" y="564"/>
                  <a:pt x="18" y="563"/>
                  <a:pt x="18" y="562"/>
                </a:cubicBezTo>
                <a:cubicBezTo>
                  <a:pt x="17" y="559"/>
                  <a:pt x="16" y="555"/>
                  <a:pt x="15" y="551"/>
                </a:cubicBezTo>
                <a:cubicBezTo>
                  <a:pt x="15" y="550"/>
                  <a:pt x="15" y="549"/>
                  <a:pt x="16" y="549"/>
                </a:cubicBezTo>
                <a:cubicBezTo>
                  <a:pt x="17" y="549"/>
                  <a:pt x="18" y="549"/>
                  <a:pt x="18" y="550"/>
                </a:cubicBezTo>
                <a:cubicBezTo>
                  <a:pt x="19" y="554"/>
                  <a:pt x="20" y="558"/>
                  <a:pt x="21" y="562"/>
                </a:cubicBezTo>
                <a:cubicBezTo>
                  <a:pt x="21" y="562"/>
                  <a:pt x="21" y="563"/>
                  <a:pt x="20" y="563"/>
                </a:cubicBezTo>
                <a:cubicBezTo>
                  <a:pt x="20" y="564"/>
                  <a:pt x="20" y="564"/>
                  <a:pt x="20" y="564"/>
                </a:cubicBezTo>
                <a:close/>
                <a:moveTo>
                  <a:pt x="853" y="557"/>
                </a:moveTo>
                <a:cubicBezTo>
                  <a:pt x="853" y="557"/>
                  <a:pt x="853" y="557"/>
                  <a:pt x="853" y="557"/>
                </a:cubicBezTo>
                <a:cubicBezTo>
                  <a:pt x="852" y="557"/>
                  <a:pt x="852" y="556"/>
                  <a:pt x="852" y="555"/>
                </a:cubicBezTo>
                <a:cubicBezTo>
                  <a:pt x="853" y="552"/>
                  <a:pt x="854" y="548"/>
                  <a:pt x="855" y="544"/>
                </a:cubicBezTo>
                <a:cubicBezTo>
                  <a:pt x="855" y="543"/>
                  <a:pt x="856" y="543"/>
                  <a:pt x="857" y="543"/>
                </a:cubicBezTo>
                <a:cubicBezTo>
                  <a:pt x="858" y="543"/>
                  <a:pt x="858" y="544"/>
                  <a:pt x="858" y="545"/>
                </a:cubicBezTo>
                <a:cubicBezTo>
                  <a:pt x="857" y="548"/>
                  <a:pt x="856" y="552"/>
                  <a:pt x="855" y="556"/>
                </a:cubicBezTo>
                <a:cubicBezTo>
                  <a:pt x="855" y="557"/>
                  <a:pt x="854" y="557"/>
                  <a:pt x="853" y="557"/>
                </a:cubicBezTo>
                <a:close/>
                <a:moveTo>
                  <a:pt x="13" y="540"/>
                </a:moveTo>
                <a:cubicBezTo>
                  <a:pt x="13" y="540"/>
                  <a:pt x="12" y="540"/>
                  <a:pt x="12" y="539"/>
                </a:cubicBezTo>
                <a:cubicBezTo>
                  <a:pt x="11" y="535"/>
                  <a:pt x="10" y="531"/>
                  <a:pt x="9" y="527"/>
                </a:cubicBezTo>
                <a:cubicBezTo>
                  <a:pt x="9" y="527"/>
                  <a:pt x="10" y="526"/>
                  <a:pt x="10" y="526"/>
                </a:cubicBezTo>
                <a:cubicBezTo>
                  <a:pt x="11" y="526"/>
                  <a:pt x="12" y="526"/>
                  <a:pt x="12" y="527"/>
                </a:cubicBezTo>
                <a:cubicBezTo>
                  <a:pt x="13" y="531"/>
                  <a:pt x="14" y="535"/>
                  <a:pt x="15" y="539"/>
                </a:cubicBezTo>
                <a:cubicBezTo>
                  <a:pt x="15" y="539"/>
                  <a:pt x="15" y="540"/>
                  <a:pt x="14" y="540"/>
                </a:cubicBezTo>
                <a:cubicBezTo>
                  <a:pt x="14" y="540"/>
                  <a:pt x="14" y="540"/>
                  <a:pt x="13" y="540"/>
                </a:cubicBezTo>
                <a:close/>
                <a:moveTo>
                  <a:pt x="859" y="534"/>
                </a:moveTo>
                <a:cubicBezTo>
                  <a:pt x="859" y="534"/>
                  <a:pt x="859" y="534"/>
                  <a:pt x="859" y="534"/>
                </a:cubicBezTo>
                <a:cubicBezTo>
                  <a:pt x="858" y="534"/>
                  <a:pt x="858" y="533"/>
                  <a:pt x="858" y="532"/>
                </a:cubicBezTo>
                <a:cubicBezTo>
                  <a:pt x="859" y="528"/>
                  <a:pt x="860" y="524"/>
                  <a:pt x="860" y="521"/>
                </a:cubicBezTo>
                <a:cubicBezTo>
                  <a:pt x="860" y="520"/>
                  <a:pt x="861" y="519"/>
                  <a:pt x="862" y="519"/>
                </a:cubicBezTo>
                <a:cubicBezTo>
                  <a:pt x="863" y="519"/>
                  <a:pt x="863" y="520"/>
                  <a:pt x="863" y="521"/>
                </a:cubicBezTo>
                <a:cubicBezTo>
                  <a:pt x="862" y="525"/>
                  <a:pt x="862" y="529"/>
                  <a:pt x="861" y="533"/>
                </a:cubicBezTo>
                <a:cubicBezTo>
                  <a:pt x="861" y="534"/>
                  <a:pt x="860" y="534"/>
                  <a:pt x="859" y="534"/>
                </a:cubicBezTo>
                <a:close/>
                <a:moveTo>
                  <a:pt x="8" y="517"/>
                </a:moveTo>
                <a:cubicBezTo>
                  <a:pt x="8" y="517"/>
                  <a:pt x="7" y="516"/>
                  <a:pt x="7" y="516"/>
                </a:cubicBezTo>
                <a:cubicBezTo>
                  <a:pt x="6" y="512"/>
                  <a:pt x="6" y="508"/>
                  <a:pt x="5" y="504"/>
                </a:cubicBezTo>
                <a:cubicBezTo>
                  <a:pt x="5" y="503"/>
                  <a:pt x="5" y="502"/>
                  <a:pt x="6" y="502"/>
                </a:cubicBezTo>
                <a:cubicBezTo>
                  <a:pt x="7" y="502"/>
                  <a:pt x="8" y="503"/>
                  <a:pt x="8" y="503"/>
                </a:cubicBezTo>
                <a:cubicBezTo>
                  <a:pt x="8" y="507"/>
                  <a:pt x="9" y="511"/>
                  <a:pt x="10" y="515"/>
                </a:cubicBezTo>
                <a:cubicBezTo>
                  <a:pt x="10" y="516"/>
                  <a:pt x="9" y="517"/>
                  <a:pt x="9" y="517"/>
                </a:cubicBezTo>
                <a:cubicBezTo>
                  <a:pt x="9" y="517"/>
                  <a:pt x="8" y="517"/>
                  <a:pt x="8" y="517"/>
                </a:cubicBezTo>
                <a:close/>
                <a:moveTo>
                  <a:pt x="864" y="510"/>
                </a:moveTo>
                <a:cubicBezTo>
                  <a:pt x="864" y="510"/>
                  <a:pt x="864" y="510"/>
                  <a:pt x="864" y="510"/>
                </a:cubicBezTo>
                <a:cubicBezTo>
                  <a:pt x="863" y="510"/>
                  <a:pt x="862" y="510"/>
                  <a:pt x="862" y="509"/>
                </a:cubicBezTo>
                <a:cubicBezTo>
                  <a:pt x="863" y="505"/>
                  <a:pt x="864" y="501"/>
                  <a:pt x="864" y="497"/>
                </a:cubicBezTo>
                <a:cubicBezTo>
                  <a:pt x="864" y="496"/>
                  <a:pt x="865" y="496"/>
                  <a:pt x="866" y="496"/>
                </a:cubicBezTo>
                <a:cubicBezTo>
                  <a:pt x="867" y="496"/>
                  <a:pt x="867" y="497"/>
                  <a:pt x="867" y="497"/>
                </a:cubicBezTo>
                <a:cubicBezTo>
                  <a:pt x="867" y="501"/>
                  <a:pt x="866" y="505"/>
                  <a:pt x="865" y="509"/>
                </a:cubicBezTo>
                <a:cubicBezTo>
                  <a:pt x="865" y="510"/>
                  <a:pt x="865" y="510"/>
                  <a:pt x="864" y="510"/>
                </a:cubicBezTo>
                <a:close/>
                <a:moveTo>
                  <a:pt x="5" y="493"/>
                </a:moveTo>
                <a:cubicBezTo>
                  <a:pt x="4" y="493"/>
                  <a:pt x="3" y="493"/>
                  <a:pt x="3" y="492"/>
                </a:cubicBezTo>
                <a:cubicBezTo>
                  <a:pt x="3" y="488"/>
                  <a:pt x="2" y="484"/>
                  <a:pt x="2" y="480"/>
                </a:cubicBezTo>
                <a:cubicBezTo>
                  <a:pt x="2" y="479"/>
                  <a:pt x="2" y="478"/>
                  <a:pt x="3" y="478"/>
                </a:cubicBezTo>
                <a:cubicBezTo>
                  <a:pt x="4" y="478"/>
                  <a:pt x="5" y="479"/>
                  <a:pt x="5" y="480"/>
                </a:cubicBezTo>
                <a:cubicBezTo>
                  <a:pt x="5" y="484"/>
                  <a:pt x="6" y="488"/>
                  <a:pt x="6" y="492"/>
                </a:cubicBezTo>
                <a:cubicBezTo>
                  <a:pt x="6" y="492"/>
                  <a:pt x="6" y="493"/>
                  <a:pt x="5" y="493"/>
                </a:cubicBezTo>
                <a:cubicBezTo>
                  <a:pt x="5" y="493"/>
                  <a:pt x="5" y="493"/>
                  <a:pt x="5" y="493"/>
                </a:cubicBezTo>
                <a:close/>
                <a:moveTo>
                  <a:pt x="867" y="487"/>
                </a:moveTo>
                <a:cubicBezTo>
                  <a:pt x="867" y="487"/>
                  <a:pt x="867" y="487"/>
                  <a:pt x="867" y="487"/>
                </a:cubicBezTo>
                <a:cubicBezTo>
                  <a:pt x="866" y="487"/>
                  <a:pt x="866" y="486"/>
                  <a:pt x="866" y="485"/>
                </a:cubicBezTo>
                <a:cubicBezTo>
                  <a:pt x="866" y="481"/>
                  <a:pt x="867" y="477"/>
                  <a:pt x="867" y="473"/>
                </a:cubicBezTo>
                <a:cubicBezTo>
                  <a:pt x="867" y="472"/>
                  <a:pt x="868" y="472"/>
                  <a:pt x="869" y="472"/>
                </a:cubicBezTo>
                <a:cubicBezTo>
                  <a:pt x="869" y="472"/>
                  <a:pt x="870" y="473"/>
                  <a:pt x="870" y="473"/>
                </a:cubicBezTo>
                <a:cubicBezTo>
                  <a:pt x="870" y="477"/>
                  <a:pt x="869" y="481"/>
                  <a:pt x="869" y="485"/>
                </a:cubicBezTo>
                <a:cubicBezTo>
                  <a:pt x="869" y="486"/>
                  <a:pt x="868" y="487"/>
                  <a:pt x="867" y="487"/>
                </a:cubicBezTo>
                <a:close/>
                <a:moveTo>
                  <a:pt x="2" y="469"/>
                </a:moveTo>
                <a:cubicBezTo>
                  <a:pt x="1" y="469"/>
                  <a:pt x="1" y="469"/>
                  <a:pt x="1" y="468"/>
                </a:cubicBezTo>
                <a:cubicBezTo>
                  <a:pt x="0" y="464"/>
                  <a:pt x="0" y="460"/>
                  <a:pt x="0" y="456"/>
                </a:cubicBezTo>
                <a:cubicBezTo>
                  <a:pt x="0" y="455"/>
                  <a:pt x="1" y="454"/>
                  <a:pt x="2" y="454"/>
                </a:cubicBezTo>
                <a:cubicBezTo>
                  <a:pt x="2" y="454"/>
                  <a:pt x="3" y="455"/>
                  <a:pt x="3" y="456"/>
                </a:cubicBezTo>
                <a:cubicBezTo>
                  <a:pt x="3" y="460"/>
                  <a:pt x="3" y="464"/>
                  <a:pt x="4" y="468"/>
                </a:cubicBezTo>
                <a:cubicBezTo>
                  <a:pt x="4" y="469"/>
                  <a:pt x="3" y="469"/>
                  <a:pt x="2" y="469"/>
                </a:cubicBezTo>
                <a:cubicBezTo>
                  <a:pt x="2" y="469"/>
                  <a:pt x="2" y="469"/>
                  <a:pt x="2" y="469"/>
                </a:cubicBezTo>
                <a:close/>
                <a:moveTo>
                  <a:pt x="869" y="463"/>
                </a:moveTo>
                <a:cubicBezTo>
                  <a:pt x="869" y="463"/>
                  <a:pt x="869" y="463"/>
                  <a:pt x="869" y="463"/>
                </a:cubicBezTo>
                <a:cubicBezTo>
                  <a:pt x="868" y="463"/>
                  <a:pt x="868" y="462"/>
                  <a:pt x="868" y="461"/>
                </a:cubicBezTo>
                <a:cubicBezTo>
                  <a:pt x="868" y="457"/>
                  <a:pt x="868" y="453"/>
                  <a:pt x="868" y="449"/>
                </a:cubicBezTo>
                <a:cubicBezTo>
                  <a:pt x="868" y="448"/>
                  <a:pt x="869" y="448"/>
                  <a:pt x="870" y="448"/>
                </a:cubicBezTo>
                <a:cubicBezTo>
                  <a:pt x="871" y="448"/>
                  <a:pt x="871" y="449"/>
                  <a:pt x="871" y="449"/>
                </a:cubicBezTo>
                <a:cubicBezTo>
                  <a:pt x="871" y="453"/>
                  <a:pt x="871" y="457"/>
                  <a:pt x="871" y="461"/>
                </a:cubicBezTo>
                <a:cubicBezTo>
                  <a:pt x="871" y="462"/>
                  <a:pt x="870" y="463"/>
                  <a:pt x="869" y="463"/>
                </a:cubicBezTo>
                <a:close/>
                <a:moveTo>
                  <a:pt x="1" y="445"/>
                </a:moveTo>
                <a:cubicBezTo>
                  <a:pt x="0" y="445"/>
                  <a:pt x="0" y="445"/>
                  <a:pt x="0" y="444"/>
                </a:cubicBezTo>
                <a:cubicBezTo>
                  <a:pt x="0" y="441"/>
                  <a:pt x="0" y="439"/>
                  <a:pt x="0" y="436"/>
                </a:cubicBezTo>
                <a:cubicBezTo>
                  <a:pt x="0" y="435"/>
                  <a:pt x="0" y="433"/>
                  <a:pt x="0" y="432"/>
                </a:cubicBezTo>
                <a:cubicBezTo>
                  <a:pt x="0" y="431"/>
                  <a:pt x="0" y="430"/>
                  <a:pt x="1" y="430"/>
                </a:cubicBezTo>
                <a:cubicBezTo>
                  <a:pt x="1" y="430"/>
                  <a:pt x="1" y="430"/>
                  <a:pt x="1" y="430"/>
                </a:cubicBezTo>
                <a:cubicBezTo>
                  <a:pt x="2" y="430"/>
                  <a:pt x="3" y="431"/>
                  <a:pt x="3" y="432"/>
                </a:cubicBezTo>
                <a:cubicBezTo>
                  <a:pt x="3" y="433"/>
                  <a:pt x="3" y="435"/>
                  <a:pt x="3" y="436"/>
                </a:cubicBezTo>
                <a:cubicBezTo>
                  <a:pt x="3" y="439"/>
                  <a:pt x="3" y="441"/>
                  <a:pt x="3" y="444"/>
                </a:cubicBezTo>
                <a:cubicBezTo>
                  <a:pt x="3" y="445"/>
                  <a:pt x="2" y="445"/>
                  <a:pt x="1" y="445"/>
                </a:cubicBezTo>
                <a:cubicBezTo>
                  <a:pt x="1" y="445"/>
                  <a:pt x="1" y="445"/>
                  <a:pt x="1" y="445"/>
                </a:cubicBezTo>
                <a:close/>
                <a:moveTo>
                  <a:pt x="870" y="439"/>
                </a:moveTo>
                <a:cubicBezTo>
                  <a:pt x="870" y="439"/>
                  <a:pt x="870" y="439"/>
                  <a:pt x="870" y="439"/>
                </a:cubicBezTo>
                <a:cubicBezTo>
                  <a:pt x="869" y="439"/>
                  <a:pt x="869" y="438"/>
                  <a:pt x="869" y="437"/>
                </a:cubicBezTo>
                <a:cubicBezTo>
                  <a:pt x="869" y="436"/>
                  <a:pt x="869" y="436"/>
                  <a:pt x="869" y="436"/>
                </a:cubicBezTo>
                <a:cubicBezTo>
                  <a:pt x="869" y="432"/>
                  <a:pt x="868" y="429"/>
                  <a:pt x="868" y="425"/>
                </a:cubicBezTo>
                <a:cubicBezTo>
                  <a:pt x="868" y="425"/>
                  <a:pt x="869" y="424"/>
                  <a:pt x="870" y="424"/>
                </a:cubicBezTo>
                <a:cubicBezTo>
                  <a:pt x="871" y="424"/>
                  <a:pt x="871" y="424"/>
                  <a:pt x="871" y="425"/>
                </a:cubicBezTo>
                <a:cubicBezTo>
                  <a:pt x="871" y="429"/>
                  <a:pt x="872" y="432"/>
                  <a:pt x="872" y="436"/>
                </a:cubicBezTo>
                <a:cubicBezTo>
                  <a:pt x="872" y="437"/>
                  <a:pt x="872" y="437"/>
                  <a:pt x="872" y="437"/>
                </a:cubicBezTo>
                <a:cubicBezTo>
                  <a:pt x="872" y="438"/>
                  <a:pt x="871" y="439"/>
                  <a:pt x="870" y="439"/>
                </a:cubicBezTo>
                <a:close/>
                <a:moveTo>
                  <a:pt x="1" y="421"/>
                </a:moveTo>
                <a:cubicBezTo>
                  <a:pt x="1" y="421"/>
                  <a:pt x="1" y="421"/>
                  <a:pt x="1" y="421"/>
                </a:cubicBezTo>
                <a:cubicBezTo>
                  <a:pt x="1" y="421"/>
                  <a:pt x="0" y="421"/>
                  <a:pt x="0" y="420"/>
                </a:cubicBezTo>
                <a:cubicBezTo>
                  <a:pt x="0" y="416"/>
                  <a:pt x="0" y="412"/>
                  <a:pt x="1" y="408"/>
                </a:cubicBezTo>
                <a:cubicBezTo>
                  <a:pt x="1" y="407"/>
                  <a:pt x="1" y="406"/>
                  <a:pt x="2" y="406"/>
                </a:cubicBezTo>
                <a:cubicBezTo>
                  <a:pt x="3" y="406"/>
                  <a:pt x="4" y="407"/>
                  <a:pt x="4" y="408"/>
                </a:cubicBezTo>
                <a:cubicBezTo>
                  <a:pt x="3" y="412"/>
                  <a:pt x="3" y="416"/>
                  <a:pt x="3" y="420"/>
                </a:cubicBezTo>
                <a:cubicBezTo>
                  <a:pt x="3" y="421"/>
                  <a:pt x="2" y="421"/>
                  <a:pt x="1" y="421"/>
                </a:cubicBezTo>
                <a:close/>
                <a:moveTo>
                  <a:pt x="869" y="415"/>
                </a:moveTo>
                <a:cubicBezTo>
                  <a:pt x="869" y="415"/>
                  <a:pt x="868" y="414"/>
                  <a:pt x="868" y="413"/>
                </a:cubicBezTo>
                <a:cubicBezTo>
                  <a:pt x="868" y="409"/>
                  <a:pt x="867" y="405"/>
                  <a:pt x="867" y="402"/>
                </a:cubicBezTo>
                <a:cubicBezTo>
                  <a:pt x="867" y="401"/>
                  <a:pt x="868" y="400"/>
                  <a:pt x="869" y="400"/>
                </a:cubicBezTo>
                <a:cubicBezTo>
                  <a:pt x="869" y="400"/>
                  <a:pt x="870" y="400"/>
                  <a:pt x="870" y="401"/>
                </a:cubicBezTo>
                <a:cubicBezTo>
                  <a:pt x="870" y="405"/>
                  <a:pt x="871" y="409"/>
                  <a:pt x="871" y="413"/>
                </a:cubicBezTo>
                <a:cubicBezTo>
                  <a:pt x="871" y="414"/>
                  <a:pt x="870" y="415"/>
                  <a:pt x="870" y="415"/>
                </a:cubicBezTo>
                <a:cubicBezTo>
                  <a:pt x="869" y="415"/>
                  <a:pt x="869" y="415"/>
                  <a:pt x="869" y="415"/>
                </a:cubicBezTo>
                <a:close/>
                <a:moveTo>
                  <a:pt x="3" y="397"/>
                </a:moveTo>
                <a:cubicBezTo>
                  <a:pt x="3" y="397"/>
                  <a:pt x="3" y="397"/>
                  <a:pt x="3" y="397"/>
                </a:cubicBezTo>
                <a:cubicBezTo>
                  <a:pt x="2" y="397"/>
                  <a:pt x="1" y="397"/>
                  <a:pt x="1" y="396"/>
                </a:cubicBezTo>
                <a:cubicBezTo>
                  <a:pt x="2" y="392"/>
                  <a:pt x="2" y="388"/>
                  <a:pt x="3" y="384"/>
                </a:cubicBezTo>
                <a:cubicBezTo>
                  <a:pt x="3" y="383"/>
                  <a:pt x="4" y="382"/>
                  <a:pt x="4" y="383"/>
                </a:cubicBezTo>
                <a:cubicBezTo>
                  <a:pt x="5" y="383"/>
                  <a:pt x="6" y="383"/>
                  <a:pt x="6" y="384"/>
                </a:cubicBezTo>
                <a:cubicBezTo>
                  <a:pt x="5" y="388"/>
                  <a:pt x="5" y="392"/>
                  <a:pt x="4" y="396"/>
                </a:cubicBezTo>
                <a:cubicBezTo>
                  <a:pt x="4" y="397"/>
                  <a:pt x="4" y="397"/>
                  <a:pt x="3" y="397"/>
                </a:cubicBezTo>
                <a:close/>
                <a:moveTo>
                  <a:pt x="868" y="391"/>
                </a:moveTo>
                <a:cubicBezTo>
                  <a:pt x="867" y="391"/>
                  <a:pt x="866" y="390"/>
                  <a:pt x="866" y="390"/>
                </a:cubicBezTo>
                <a:cubicBezTo>
                  <a:pt x="866" y="386"/>
                  <a:pt x="865" y="382"/>
                  <a:pt x="865" y="378"/>
                </a:cubicBezTo>
                <a:cubicBezTo>
                  <a:pt x="865" y="377"/>
                  <a:pt x="865" y="376"/>
                  <a:pt x="866" y="376"/>
                </a:cubicBezTo>
                <a:cubicBezTo>
                  <a:pt x="867" y="376"/>
                  <a:pt x="868" y="377"/>
                  <a:pt x="868" y="377"/>
                </a:cubicBezTo>
                <a:cubicBezTo>
                  <a:pt x="868" y="381"/>
                  <a:pt x="869" y="385"/>
                  <a:pt x="869" y="389"/>
                </a:cubicBezTo>
                <a:cubicBezTo>
                  <a:pt x="869" y="390"/>
                  <a:pt x="869" y="391"/>
                  <a:pt x="868" y="391"/>
                </a:cubicBezTo>
                <a:cubicBezTo>
                  <a:pt x="868" y="391"/>
                  <a:pt x="868" y="391"/>
                  <a:pt x="868" y="391"/>
                </a:cubicBezTo>
                <a:close/>
                <a:moveTo>
                  <a:pt x="6" y="374"/>
                </a:moveTo>
                <a:cubicBezTo>
                  <a:pt x="6" y="374"/>
                  <a:pt x="6" y="374"/>
                  <a:pt x="6" y="374"/>
                </a:cubicBezTo>
                <a:cubicBezTo>
                  <a:pt x="5" y="373"/>
                  <a:pt x="4" y="373"/>
                  <a:pt x="4" y="372"/>
                </a:cubicBezTo>
                <a:cubicBezTo>
                  <a:pt x="5" y="368"/>
                  <a:pt x="6" y="364"/>
                  <a:pt x="6" y="360"/>
                </a:cubicBezTo>
                <a:cubicBezTo>
                  <a:pt x="6" y="359"/>
                  <a:pt x="7" y="359"/>
                  <a:pt x="8" y="359"/>
                </a:cubicBezTo>
                <a:cubicBezTo>
                  <a:pt x="9" y="359"/>
                  <a:pt x="9" y="360"/>
                  <a:pt x="9" y="361"/>
                </a:cubicBezTo>
                <a:cubicBezTo>
                  <a:pt x="8" y="364"/>
                  <a:pt x="8" y="368"/>
                  <a:pt x="7" y="372"/>
                </a:cubicBezTo>
                <a:cubicBezTo>
                  <a:pt x="7" y="373"/>
                  <a:pt x="7" y="374"/>
                  <a:pt x="6" y="374"/>
                </a:cubicBezTo>
                <a:close/>
                <a:moveTo>
                  <a:pt x="864" y="367"/>
                </a:moveTo>
                <a:cubicBezTo>
                  <a:pt x="864" y="367"/>
                  <a:pt x="863" y="367"/>
                  <a:pt x="863" y="366"/>
                </a:cubicBezTo>
                <a:cubicBezTo>
                  <a:pt x="862" y="362"/>
                  <a:pt x="862" y="358"/>
                  <a:pt x="861" y="354"/>
                </a:cubicBezTo>
                <a:cubicBezTo>
                  <a:pt x="861" y="353"/>
                  <a:pt x="861" y="353"/>
                  <a:pt x="862" y="352"/>
                </a:cubicBezTo>
                <a:cubicBezTo>
                  <a:pt x="863" y="352"/>
                  <a:pt x="864" y="353"/>
                  <a:pt x="864" y="354"/>
                </a:cubicBezTo>
                <a:cubicBezTo>
                  <a:pt x="865" y="358"/>
                  <a:pt x="865" y="361"/>
                  <a:pt x="866" y="365"/>
                </a:cubicBezTo>
                <a:cubicBezTo>
                  <a:pt x="866" y="366"/>
                  <a:pt x="865" y="367"/>
                  <a:pt x="865" y="367"/>
                </a:cubicBezTo>
                <a:cubicBezTo>
                  <a:pt x="865" y="367"/>
                  <a:pt x="864" y="367"/>
                  <a:pt x="864" y="367"/>
                </a:cubicBezTo>
                <a:close/>
                <a:moveTo>
                  <a:pt x="10" y="350"/>
                </a:moveTo>
                <a:cubicBezTo>
                  <a:pt x="10" y="350"/>
                  <a:pt x="10" y="350"/>
                  <a:pt x="10" y="350"/>
                </a:cubicBezTo>
                <a:cubicBezTo>
                  <a:pt x="9" y="350"/>
                  <a:pt x="8" y="349"/>
                  <a:pt x="8" y="348"/>
                </a:cubicBezTo>
                <a:cubicBezTo>
                  <a:pt x="9" y="344"/>
                  <a:pt x="10" y="340"/>
                  <a:pt x="11" y="336"/>
                </a:cubicBezTo>
                <a:cubicBezTo>
                  <a:pt x="11" y="336"/>
                  <a:pt x="12" y="335"/>
                  <a:pt x="13" y="335"/>
                </a:cubicBezTo>
                <a:cubicBezTo>
                  <a:pt x="14" y="335"/>
                  <a:pt x="14" y="336"/>
                  <a:pt x="14" y="337"/>
                </a:cubicBezTo>
                <a:cubicBezTo>
                  <a:pt x="13" y="341"/>
                  <a:pt x="12" y="345"/>
                  <a:pt x="11" y="349"/>
                </a:cubicBezTo>
                <a:cubicBezTo>
                  <a:pt x="11" y="350"/>
                  <a:pt x="11" y="350"/>
                  <a:pt x="10" y="350"/>
                </a:cubicBezTo>
                <a:close/>
                <a:moveTo>
                  <a:pt x="860" y="344"/>
                </a:moveTo>
                <a:cubicBezTo>
                  <a:pt x="859" y="344"/>
                  <a:pt x="859" y="343"/>
                  <a:pt x="858" y="342"/>
                </a:cubicBezTo>
                <a:cubicBezTo>
                  <a:pt x="858" y="339"/>
                  <a:pt x="857" y="335"/>
                  <a:pt x="856" y="331"/>
                </a:cubicBezTo>
                <a:cubicBezTo>
                  <a:pt x="855" y="330"/>
                  <a:pt x="856" y="329"/>
                  <a:pt x="857" y="329"/>
                </a:cubicBezTo>
                <a:cubicBezTo>
                  <a:pt x="858" y="329"/>
                  <a:pt x="858" y="329"/>
                  <a:pt x="859" y="330"/>
                </a:cubicBezTo>
                <a:cubicBezTo>
                  <a:pt x="860" y="334"/>
                  <a:pt x="860" y="338"/>
                  <a:pt x="861" y="342"/>
                </a:cubicBezTo>
                <a:cubicBezTo>
                  <a:pt x="862" y="343"/>
                  <a:pt x="861" y="343"/>
                  <a:pt x="860" y="344"/>
                </a:cubicBezTo>
                <a:cubicBezTo>
                  <a:pt x="860" y="344"/>
                  <a:pt x="860" y="344"/>
                  <a:pt x="860" y="344"/>
                </a:cubicBezTo>
                <a:close/>
                <a:moveTo>
                  <a:pt x="15" y="327"/>
                </a:moveTo>
                <a:cubicBezTo>
                  <a:pt x="15" y="327"/>
                  <a:pt x="15" y="327"/>
                  <a:pt x="15" y="327"/>
                </a:cubicBezTo>
                <a:cubicBezTo>
                  <a:pt x="14" y="326"/>
                  <a:pt x="14" y="326"/>
                  <a:pt x="14" y="325"/>
                </a:cubicBezTo>
                <a:cubicBezTo>
                  <a:pt x="15" y="321"/>
                  <a:pt x="16" y="317"/>
                  <a:pt x="17" y="313"/>
                </a:cubicBezTo>
                <a:cubicBezTo>
                  <a:pt x="17" y="312"/>
                  <a:pt x="18" y="312"/>
                  <a:pt x="19" y="312"/>
                </a:cubicBezTo>
                <a:cubicBezTo>
                  <a:pt x="20" y="312"/>
                  <a:pt x="20" y="313"/>
                  <a:pt x="20" y="314"/>
                </a:cubicBezTo>
                <a:cubicBezTo>
                  <a:pt x="19" y="318"/>
                  <a:pt x="18" y="322"/>
                  <a:pt x="17" y="326"/>
                </a:cubicBezTo>
                <a:cubicBezTo>
                  <a:pt x="17" y="326"/>
                  <a:pt x="16" y="327"/>
                  <a:pt x="15" y="327"/>
                </a:cubicBezTo>
                <a:close/>
                <a:moveTo>
                  <a:pt x="854" y="320"/>
                </a:moveTo>
                <a:cubicBezTo>
                  <a:pt x="853" y="320"/>
                  <a:pt x="853" y="320"/>
                  <a:pt x="853" y="319"/>
                </a:cubicBezTo>
                <a:cubicBezTo>
                  <a:pt x="852" y="315"/>
                  <a:pt x="850" y="312"/>
                  <a:pt x="849" y="308"/>
                </a:cubicBezTo>
                <a:cubicBezTo>
                  <a:pt x="849" y="307"/>
                  <a:pt x="849" y="306"/>
                  <a:pt x="850" y="306"/>
                </a:cubicBezTo>
                <a:cubicBezTo>
                  <a:pt x="851" y="306"/>
                  <a:pt x="852" y="306"/>
                  <a:pt x="852" y="307"/>
                </a:cubicBezTo>
                <a:cubicBezTo>
                  <a:pt x="853" y="311"/>
                  <a:pt x="854" y="315"/>
                  <a:pt x="855" y="318"/>
                </a:cubicBezTo>
                <a:cubicBezTo>
                  <a:pt x="856" y="319"/>
                  <a:pt x="855" y="320"/>
                  <a:pt x="854" y="320"/>
                </a:cubicBezTo>
                <a:cubicBezTo>
                  <a:pt x="854" y="320"/>
                  <a:pt x="854" y="320"/>
                  <a:pt x="854" y="320"/>
                </a:cubicBezTo>
                <a:close/>
                <a:moveTo>
                  <a:pt x="22" y="304"/>
                </a:moveTo>
                <a:cubicBezTo>
                  <a:pt x="22" y="304"/>
                  <a:pt x="22" y="304"/>
                  <a:pt x="22" y="304"/>
                </a:cubicBezTo>
                <a:cubicBezTo>
                  <a:pt x="21" y="303"/>
                  <a:pt x="20" y="302"/>
                  <a:pt x="21" y="302"/>
                </a:cubicBezTo>
                <a:cubicBezTo>
                  <a:pt x="22" y="298"/>
                  <a:pt x="23" y="294"/>
                  <a:pt x="25" y="290"/>
                </a:cubicBezTo>
                <a:cubicBezTo>
                  <a:pt x="25" y="289"/>
                  <a:pt x="26" y="289"/>
                  <a:pt x="27" y="289"/>
                </a:cubicBezTo>
                <a:cubicBezTo>
                  <a:pt x="27" y="290"/>
                  <a:pt x="28" y="290"/>
                  <a:pt x="27" y="291"/>
                </a:cubicBezTo>
                <a:cubicBezTo>
                  <a:pt x="26" y="295"/>
                  <a:pt x="25" y="299"/>
                  <a:pt x="24" y="303"/>
                </a:cubicBezTo>
                <a:cubicBezTo>
                  <a:pt x="23" y="303"/>
                  <a:pt x="23" y="304"/>
                  <a:pt x="22" y="304"/>
                </a:cubicBezTo>
                <a:close/>
                <a:moveTo>
                  <a:pt x="847" y="297"/>
                </a:moveTo>
                <a:cubicBezTo>
                  <a:pt x="846" y="297"/>
                  <a:pt x="846" y="297"/>
                  <a:pt x="846" y="296"/>
                </a:cubicBezTo>
                <a:cubicBezTo>
                  <a:pt x="844" y="293"/>
                  <a:pt x="843" y="289"/>
                  <a:pt x="842" y="285"/>
                </a:cubicBezTo>
                <a:cubicBezTo>
                  <a:pt x="841" y="284"/>
                  <a:pt x="842" y="283"/>
                  <a:pt x="842" y="283"/>
                </a:cubicBezTo>
                <a:cubicBezTo>
                  <a:pt x="843" y="283"/>
                  <a:pt x="844" y="283"/>
                  <a:pt x="844" y="284"/>
                </a:cubicBezTo>
                <a:cubicBezTo>
                  <a:pt x="846" y="288"/>
                  <a:pt x="847" y="292"/>
                  <a:pt x="848" y="295"/>
                </a:cubicBezTo>
                <a:cubicBezTo>
                  <a:pt x="849" y="296"/>
                  <a:pt x="848" y="297"/>
                  <a:pt x="847" y="297"/>
                </a:cubicBezTo>
                <a:cubicBezTo>
                  <a:pt x="847" y="297"/>
                  <a:pt x="847" y="297"/>
                  <a:pt x="847" y="297"/>
                </a:cubicBezTo>
                <a:close/>
                <a:moveTo>
                  <a:pt x="30" y="281"/>
                </a:moveTo>
                <a:cubicBezTo>
                  <a:pt x="30" y="281"/>
                  <a:pt x="30" y="281"/>
                  <a:pt x="30" y="281"/>
                </a:cubicBezTo>
                <a:cubicBezTo>
                  <a:pt x="29" y="281"/>
                  <a:pt x="28" y="280"/>
                  <a:pt x="29" y="279"/>
                </a:cubicBezTo>
                <a:cubicBezTo>
                  <a:pt x="30" y="275"/>
                  <a:pt x="32" y="271"/>
                  <a:pt x="33" y="268"/>
                </a:cubicBezTo>
                <a:cubicBezTo>
                  <a:pt x="34" y="267"/>
                  <a:pt x="35" y="267"/>
                  <a:pt x="35" y="267"/>
                </a:cubicBezTo>
                <a:cubicBezTo>
                  <a:pt x="36" y="267"/>
                  <a:pt x="36" y="268"/>
                  <a:pt x="36" y="269"/>
                </a:cubicBezTo>
                <a:cubicBezTo>
                  <a:pt x="35" y="273"/>
                  <a:pt x="33" y="276"/>
                  <a:pt x="32" y="280"/>
                </a:cubicBezTo>
                <a:cubicBezTo>
                  <a:pt x="31" y="281"/>
                  <a:pt x="31" y="281"/>
                  <a:pt x="30" y="281"/>
                </a:cubicBezTo>
                <a:close/>
                <a:moveTo>
                  <a:pt x="839" y="275"/>
                </a:moveTo>
                <a:cubicBezTo>
                  <a:pt x="838" y="275"/>
                  <a:pt x="837" y="275"/>
                  <a:pt x="837" y="274"/>
                </a:cubicBezTo>
                <a:cubicBezTo>
                  <a:pt x="836" y="270"/>
                  <a:pt x="834" y="267"/>
                  <a:pt x="833" y="263"/>
                </a:cubicBezTo>
                <a:cubicBezTo>
                  <a:pt x="832" y="262"/>
                  <a:pt x="833" y="261"/>
                  <a:pt x="833" y="261"/>
                </a:cubicBezTo>
                <a:cubicBezTo>
                  <a:pt x="834" y="261"/>
                  <a:pt x="835" y="261"/>
                  <a:pt x="835" y="262"/>
                </a:cubicBezTo>
                <a:cubicBezTo>
                  <a:pt x="837" y="265"/>
                  <a:pt x="838" y="269"/>
                  <a:pt x="840" y="273"/>
                </a:cubicBezTo>
                <a:cubicBezTo>
                  <a:pt x="840" y="274"/>
                  <a:pt x="840" y="275"/>
                  <a:pt x="839" y="275"/>
                </a:cubicBezTo>
                <a:cubicBezTo>
                  <a:pt x="839" y="275"/>
                  <a:pt x="839" y="275"/>
                  <a:pt x="839" y="275"/>
                </a:cubicBezTo>
                <a:close/>
                <a:moveTo>
                  <a:pt x="39" y="259"/>
                </a:moveTo>
                <a:cubicBezTo>
                  <a:pt x="39" y="259"/>
                  <a:pt x="39" y="259"/>
                  <a:pt x="39" y="259"/>
                </a:cubicBezTo>
                <a:cubicBezTo>
                  <a:pt x="38" y="258"/>
                  <a:pt x="38" y="257"/>
                  <a:pt x="38" y="257"/>
                </a:cubicBezTo>
                <a:cubicBezTo>
                  <a:pt x="40" y="253"/>
                  <a:pt x="41" y="249"/>
                  <a:pt x="43" y="246"/>
                </a:cubicBezTo>
                <a:cubicBezTo>
                  <a:pt x="44" y="245"/>
                  <a:pt x="45" y="245"/>
                  <a:pt x="45" y="245"/>
                </a:cubicBezTo>
                <a:cubicBezTo>
                  <a:pt x="46" y="245"/>
                  <a:pt x="46" y="246"/>
                  <a:pt x="46" y="247"/>
                </a:cubicBezTo>
                <a:cubicBezTo>
                  <a:pt x="44" y="251"/>
                  <a:pt x="43" y="254"/>
                  <a:pt x="41" y="258"/>
                </a:cubicBezTo>
                <a:cubicBezTo>
                  <a:pt x="41" y="258"/>
                  <a:pt x="40" y="259"/>
                  <a:pt x="39" y="259"/>
                </a:cubicBezTo>
                <a:close/>
                <a:moveTo>
                  <a:pt x="829" y="253"/>
                </a:moveTo>
                <a:cubicBezTo>
                  <a:pt x="828" y="253"/>
                  <a:pt x="828" y="253"/>
                  <a:pt x="828" y="252"/>
                </a:cubicBezTo>
                <a:cubicBezTo>
                  <a:pt x="826" y="249"/>
                  <a:pt x="824" y="245"/>
                  <a:pt x="822" y="241"/>
                </a:cubicBezTo>
                <a:cubicBezTo>
                  <a:pt x="822" y="241"/>
                  <a:pt x="822" y="240"/>
                  <a:pt x="823" y="239"/>
                </a:cubicBezTo>
                <a:cubicBezTo>
                  <a:pt x="824" y="239"/>
                  <a:pt x="825" y="239"/>
                  <a:pt x="825" y="240"/>
                </a:cubicBezTo>
                <a:cubicBezTo>
                  <a:pt x="827" y="244"/>
                  <a:pt x="829" y="247"/>
                  <a:pt x="830" y="251"/>
                </a:cubicBezTo>
                <a:cubicBezTo>
                  <a:pt x="831" y="252"/>
                  <a:pt x="830" y="253"/>
                  <a:pt x="830" y="253"/>
                </a:cubicBezTo>
                <a:cubicBezTo>
                  <a:pt x="829" y="253"/>
                  <a:pt x="829" y="253"/>
                  <a:pt x="829" y="253"/>
                </a:cubicBezTo>
                <a:close/>
                <a:moveTo>
                  <a:pt x="50" y="237"/>
                </a:moveTo>
                <a:cubicBezTo>
                  <a:pt x="50" y="237"/>
                  <a:pt x="50" y="237"/>
                  <a:pt x="49" y="237"/>
                </a:cubicBezTo>
                <a:cubicBezTo>
                  <a:pt x="49" y="237"/>
                  <a:pt x="48" y="236"/>
                  <a:pt x="49" y="235"/>
                </a:cubicBezTo>
                <a:cubicBezTo>
                  <a:pt x="51" y="231"/>
                  <a:pt x="52" y="228"/>
                  <a:pt x="54" y="224"/>
                </a:cubicBezTo>
                <a:cubicBezTo>
                  <a:pt x="55" y="224"/>
                  <a:pt x="56" y="223"/>
                  <a:pt x="56" y="224"/>
                </a:cubicBezTo>
                <a:cubicBezTo>
                  <a:pt x="57" y="224"/>
                  <a:pt x="57" y="225"/>
                  <a:pt x="57" y="226"/>
                </a:cubicBezTo>
                <a:cubicBezTo>
                  <a:pt x="55" y="229"/>
                  <a:pt x="53" y="233"/>
                  <a:pt x="51" y="236"/>
                </a:cubicBezTo>
                <a:cubicBezTo>
                  <a:pt x="51" y="237"/>
                  <a:pt x="51" y="237"/>
                  <a:pt x="50" y="237"/>
                </a:cubicBezTo>
                <a:close/>
                <a:moveTo>
                  <a:pt x="818" y="232"/>
                </a:moveTo>
                <a:cubicBezTo>
                  <a:pt x="818" y="232"/>
                  <a:pt x="817" y="231"/>
                  <a:pt x="817" y="231"/>
                </a:cubicBezTo>
                <a:cubicBezTo>
                  <a:pt x="815" y="227"/>
                  <a:pt x="813" y="224"/>
                  <a:pt x="811" y="220"/>
                </a:cubicBezTo>
                <a:cubicBezTo>
                  <a:pt x="811" y="220"/>
                  <a:pt x="811" y="219"/>
                  <a:pt x="812" y="218"/>
                </a:cubicBezTo>
                <a:cubicBezTo>
                  <a:pt x="812" y="218"/>
                  <a:pt x="813" y="218"/>
                  <a:pt x="814" y="219"/>
                </a:cubicBezTo>
                <a:cubicBezTo>
                  <a:pt x="816" y="222"/>
                  <a:pt x="818" y="226"/>
                  <a:pt x="820" y="229"/>
                </a:cubicBezTo>
                <a:cubicBezTo>
                  <a:pt x="820" y="230"/>
                  <a:pt x="820" y="231"/>
                  <a:pt x="819" y="231"/>
                </a:cubicBezTo>
                <a:cubicBezTo>
                  <a:pt x="819" y="232"/>
                  <a:pt x="819" y="232"/>
                  <a:pt x="818" y="232"/>
                </a:cubicBezTo>
                <a:close/>
                <a:moveTo>
                  <a:pt x="62" y="216"/>
                </a:moveTo>
                <a:cubicBezTo>
                  <a:pt x="61" y="216"/>
                  <a:pt x="61" y="216"/>
                  <a:pt x="61" y="216"/>
                </a:cubicBezTo>
                <a:cubicBezTo>
                  <a:pt x="60" y="215"/>
                  <a:pt x="60" y="215"/>
                  <a:pt x="60" y="214"/>
                </a:cubicBezTo>
                <a:cubicBezTo>
                  <a:pt x="62" y="210"/>
                  <a:pt x="65" y="207"/>
                  <a:pt x="67" y="204"/>
                </a:cubicBezTo>
                <a:cubicBezTo>
                  <a:pt x="67" y="203"/>
                  <a:pt x="68" y="203"/>
                  <a:pt x="69" y="203"/>
                </a:cubicBezTo>
                <a:cubicBezTo>
                  <a:pt x="69" y="204"/>
                  <a:pt x="70" y="204"/>
                  <a:pt x="69" y="205"/>
                </a:cubicBezTo>
                <a:cubicBezTo>
                  <a:pt x="67" y="209"/>
                  <a:pt x="65" y="212"/>
                  <a:pt x="63" y="215"/>
                </a:cubicBezTo>
                <a:cubicBezTo>
                  <a:pt x="63" y="216"/>
                  <a:pt x="62" y="216"/>
                  <a:pt x="62" y="216"/>
                </a:cubicBezTo>
                <a:close/>
                <a:moveTo>
                  <a:pt x="806" y="211"/>
                </a:moveTo>
                <a:cubicBezTo>
                  <a:pt x="806" y="211"/>
                  <a:pt x="805" y="211"/>
                  <a:pt x="805" y="210"/>
                </a:cubicBezTo>
                <a:cubicBezTo>
                  <a:pt x="803" y="207"/>
                  <a:pt x="801" y="203"/>
                  <a:pt x="799" y="200"/>
                </a:cubicBezTo>
                <a:cubicBezTo>
                  <a:pt x="798" y="199"/>
                  <a:pt x="798" y="198"/>
                  <a:pt x="799" y="198"/>
                </a:cubicBezTo>
                <a:cubicBezTo>
                  <a:pt x="800" y="198"/>
                  <a:pt x="801" y="198"/>
                  <a:pt x="801" y="198"/>
                </a:cubicBezTo>
                <a:cubicBezTo>
                  <a:pt x="803" y="202"/>
                  <a:pt x="806" y="205"/>
                  <a:pt x="808" y="209"/>
                </a:cubicBezTo>
                <a:cubicBezTo>
                  <a:pt x="808" y="209"/>
                  <a:pt x="808" y="210"/>
                  <a:pt x="807" y="211"/>
                </a:cubicBezTo>
                <a:cubicBezTo>
                  <a:pt x="807" y="211"/>
                  <a:pt x="807" y="211"/>
                  <a:pt x="806" y="211"/>
                </a:cubicBezTo>
                <a:close/>
                <a:moveTo>
                  <a:pt x="75" y="196"/>
                </a:moveTo>
                <a:cubicBezTo>
                  <a:pt x="74" y="196"/>
                  <a:pt x="74" y="196"/>
                  <a:pt x="74" y="196"/>
                </a:cubicBezTo>
                <a:cubicBezTo>
                  <a:pt x="73" y="195"/>
                  <a:pt x="73" y="194"/>
                  <a:pt x="73" y="193"/>
                </a:cubicBezTo>
                <a:cubicBezTo>
                  <a:pt x="76" y="190"/>
                  <a:pt x="78" y="187"/>
                  <a:pt x="80" y="184"/>
                </a:cubicBezTo>
                <a:cubicBezTo>
                  <a:pt x="81" y="183"/>
                  <a:pt x="82" y="183"/>
                  <a:pt x="82" y="183"/>
                </a:cubicBezTo>
                <a:cubicBezTo>
                  <a:pt x="83" y="184"/>
                  <a:pt x="83" y="185"/>
                  <a:pt x="83" y="185"/>
                </a:cubicBezTo>
                <a:cubicBezTo>
                  <a:pt x="80" y="189"/>
                  <a:pt x="78" y="192"/>
                  <a:pt x="76" y="195"/>
                </a:cubicBezTo>
                <a:cubicBezTo>
                  <a:pt x="75" y="196"/>
                  <a:pt x="75" y="196"/>
                  <a:pt x="75" y="196"/>
                </a:cubicBezTo>
                <a:close/>
                <a:moveTo>
                  <a:pt x="793" y="191"/>
                </a:moveTo>
                <a:cubicBezTo>
                  <a:pt x="793" y="191"/>
                  <a:pt x="792" y="191"/>
                  <a:pt x="792" y="190"/>
                </a:cubicBezTo>
                <a:cubicBezTo>
                  <a:pt x="790" y="187"/>
                  <a:pt x="787" y="184"/>
                  <a:pt x="785" y="180"/>
                </a:cubicBezTo>
                <a:cubicBezTo>
                  <a:pt x="785" y="180"/>
                  <a:pt x="785" y="179"/>
                  <a:pt x="785" y="178"/>
                </a:cubicBezTo>
                <a:cubicBezTo>
                  <a:pt x="786" y="178"/>
                  <a:pt x="787" y="178"/>
                  <a:pt x="788" y="179"/>
                </a:cubicBezTo>
                <a:cubicBezTo>
                  <a:pt x="790" y="182"/>
                  <a:pt x="792" y="185"/>
                  <a:pt x="794" y="188"/>
                </a:cubicBezTo>
                <a:cubicBezTo>
                  <a:pt x="795" y="189"/>
                  <a:pt x="795" y="190"/>
                  <a:pt x="794" y="191"/>
                </a:cubicBezTo>
                <a:cubicBezTo>
                  <a:pt x="794" y="191"/>
                  <a:pt x="794" y="191"/>
                  <a:pt x="793" y="191"/>
                </a:cubicBezTo>
                <a:close/>
                <a:moveTo>
                  <a:pt x="88" y="176"/>
                </a:moveTo>
                <a:cubicBezTo>
                  <a:pt x="88" y="176"/>
                  <a:pt x="88" y="176"/>
                  <a:pt x="88" y="176"/>
                </a:cubicBezTo>
                <a:cubicBezTo>
                  <a:pt x="87" y="175"/>
                  <a:pt x="87" y="174"/>
                  <a:pt x="87" y="174"/>
                </a:cubicBezTo>
                <a:cubicBezTo>
                  <a:pt x="90" y="171"/>
                  <a:pt x="92" y="167"/>
                  <a:pt x="95" y="164"/>
                </a:cubicBezTo>
                <a:cubicBezTo>
                  <a:pt x="95" y="164"/>
                  <a:pt x="96" y="164"/>
                  <a:pt x="97" y="164"/>
                </a:cubicBezTo>
                <a:cubicBezTo>
                  <a:pt x="97" y="165"/>
                  <a:pt x="97" y="166"/>
                  <a:pt x="97" y="166"/>
                </a:cubicBezTo>
                <a:cubicBezTo>
                  <a:pt x="94" y="169"/>
                  <a:pt x="92" y="172"/>
                  <a:pt x="90" y="176"/>
                </a:cubicBezTo>
                <a:cubicBezTo>
                  <a:pt x="89" y="176"/>
                  <a:pt x="89" y="176"/>
                  <a:pt x="88" y="176"/>
                </a:cubicBezTo>
                <a:close/>
                <a:moveTo>
                  <a:pt x="779" y="171"/>
                </a:moveTo>
                <a:cubicBezTo>
                  <a:pt x="779" y="171"/>
                  <a:pt x="778" y="171"/>
                  <a:pt x="778" y="171"/>
                </a:cubicBezTo>
                <a:cubicBezTo>
                  <a:pt x="775" y="168"/>
                  <a:pt x="773" y="165"/>
                  <a:pt x="770" y="162"/>
                </a:cubicBezTo>
                <a:cubicBezTo>
                  <a:pt x="770" y="161"/>
                  <a:pt x="770" y="160"/>
                  <a:pt x="771" y="159"/>
                </a:cubicBezTo>
                <a:cubicBezTo>
                  <a:pt x="771" y="159"/>
                  <a:pt x="772" y="159"/>
                  <a:pt x="773" y="160"/>
                </a:cubicBezTo>
                <a:cubicBezTo>
                  <a:pt x="775" y="163"/>
                  <a:pt x="778" y="166"/>
                  <a:pt x="780" y="169"/>
                </a:cubicBezTo>
                <a:cubicBezTo>
                  <a:pt x="781" y="170"/>
                  <a:pt x="781" y="171"/>
                  <a:pt x="780" y="171"/>
                </a:cubicBezTo>
                <a:cubicBezTo>
                  <a:pt x="780" y="171"/>
                  <a:pt x="779" y="171"/>
                  <a:pt x="779" y="171"/>
                </a:cubicBezTo>
                <a:close/>
                <a:moveTo>
                  <a:pt x="103" y="157"/>
                </a:moveTo>
                <a:cubicBezTo>
                  <a:pt x="103" y="157"/>
                  <a:pt x="103" y="157"/>
                  <a:pt x="102" y="157"/>
                </a:cubicBezTo>
                <a:cubicBezTo>
                  <a:pt x="102" y="157"/>
                  <a:pt x="102" y="156"/>
                  <a:pt x="102" y="155"/>
                </a:cubicBezTo>
                <a:cubicBezTo>
                  <a:pt x="105" y="152"/>
                  <a:pt x="107" y="149"/>
                  <a:pt x="110" y="146"/>
                </a:cubicBezTo>
                <a:cubicBezTo>
                  <a:pt x="111" y="145"/>
                  <a:pt x="112" y="145"/>
                  <a:pt x="112" y="146"/>
                </a:cubicBezTo>
                <a:cubicBezTo>
                  <a:pt x="113" y="146"/>
                  <a:pt x="113" y="147"/>
                  <a:pt x="112" y="148"/>
                </a:cubicBezTo>
                <a:cubicBezTo>
                  <a:pt x="110" y="151"/>
                  <a:pt x="107" y="154"/>
                  <a:pt x="105" y="157"/>
                </a:cubicBezTo>
                <a:cubicBezTo>
                  <a:pt x="104" y="157"/>
                  <a:pt x="104" y="157"/>
                  <a:pt x="103" y="157"/>
                </a:cubicBezTo>
                <a:close/>
                <a:moveTo>
                  <a:pt x="764" y="153"/>
                </a:moveTo>
                <a:cubicBezTo>
                  <a:pt x="763" y="153"/>
                  <a:pt x="763" y="153"/>
                  <a:pt x="763" y="152"/>
                </a:cubicBezTo>
                <a:cubicBezTo>
                  <a:pt x="760" y="149"/>
                  <a:pt x="757" y="146"/>
                  <a:pt x="755" y="144"/>
                </a:cubicBezTo>
                <a:cubicBezTo>
                  <a:pt x="754" y="143"/>
                  <a:pt x="754" y="142"/>
                  <a:pt x="755" y="141"/>
                </a:cubicBezTo>
                <a:cubicBezTo>
                  <a:pt x="756" y="141"/>
                  <a:pt x="756" y="141"/>
                  <a:pt x="757" y="141"/>
                </a:cubicBezTo>
                <a:cubicBezTo>
                  <a:pt x="760" y="144"/>
                  <a:pt x="762" y="147"/>
                  <a:pt x="765" y="150"/>
                </a:cubicBezTo>
                <a:cubicBezTo>
                  <a:pt x="766" y="151"/>
                  <a:pt x="765" y="152"/>
                  <a:pt x="765" y="153"/>
                </a:cubicBezTo>
                <a:cubicBezTo>
                  <a:pt x="765" y="153"/>
                  <a:pt x="764" y="153"/>
                  <a:pt x="764" y="153"/>
                </a:cubicBezTo>
                <a:close/>
                <a:moveTo>
                  <a:pt x="119" y="140"/>
                </a:moveTo>
                <a:cubicBezTo>
                  <a:pt x="119" y="140"/>
                  <a:pt x="119" y="139"/>
                  <a:pt x="118" y="139"/>
                </a:cubicBezTo>
                <a:cubicBezTo>
                  <a:pt x="118" y="139"/>
                  <a:pt x="118" y="138"/>
                  <a:pt x="118" y="137"/>
                </a:cubicBezTo>
                <a:cubicBezTo>
                  <a:pt x="121" y="134"/>
                  <a:pt x="124" y="131"/>
                  <a:pt x="127" y="128"/>
                </a:cubicBezTo>
                <a:cubicBezTo>
                  <a:pt x="127" y="128"/>
                  <a:pt x="128" y="128"/>
                  <a:pt x="129" y="128"/>
                </a:cubicBezTo>
                <a:cubicBezTo>
                  <a:pt x="129" y="129"/>
                  <a:pt x="129" y="130"/>
                  <a:pt x="129" y="130"/>
                </a:cubicBezTo>
                <a:cubicBezTo>
                  <a:pt x="126" y="133"/>
                  <a:pt x="123" y="136"/>
                  <a:pt x="120" y="139"/>
                </a:cubicBezTo>
                <a:cubicBezTo>
                  <a:pt x="120" y="139"/>
                  <a:pt x="120" y="140"/>
                  <a:pt x="119" y="140"/>
                </a:cubicBezTo>
                <a:close/>
                <a:moveTo>
                  <a:pt x="748" y="135"/>
                </a:moveTo>
                <a:cubicBezTo>
                  <a:pt x="747" y="135"/>
                  <a:pt x="747" y="135"/>
                  <a:pt x="747" y="135"/>
                </a:cubicBezTo>
                <a:cubicBezTo>
                  <a:pt x="744" y="132"/>
                  <a:pt x="741" y="129"/>
                  <a:pt x="738" y="126"/>
                </a:cubicBezTo>
                <a:cubicBezTo>
                  <a:pt x="738" y="126"/>
                  <a:pt x="738" y="125"/>
                  <a:pt x="738" y="124"/>
                </a:cubicBezTo>
                <a:cubicBezTo>
                  <a:pt x="739" y="124"/>
                  <a:pt x="740" y="124"/>
                  <a:pt x="740" y="124"/>
                </a:cubicBezTo>
                <a:cubicBezTo>
                  <a:pt x="743" y="127"/>
                  <a:pt x="746" y="130"/>
                  <a:pt x="749" y="133"/>
                </a:cubicBezTo>
                <a:cubicBezTo>
                  <a:pt x="749" y="133"/>
                  <a:pt x="749" y="134"/>
                  <a:pt x="749" y="135"/>
                </a:cubicBezTo>
                <a:cubicBezTo>
                  <a:pt x="748" y="135"/>
                  <a:pt x="748" y="135"/>
                  <a:pt x="748" y="135"/>
                </a:cubicBezTo>
                <a:close/>
                <a:moveTo>
                  <a:pt x="136" y="123"/>
                </a:moveTo>
                <a:cubicBezTo>
                  <a:pt x="136" y="123"/>
                  <a:pt x="136" y="122"/>
                  <a:pt x="135" y="122"/>
                </a:cubicBezTo>
                <a:cubicBezTo>
                  <a:pt x="135" y="121"/>
                  <a:pt x="135" y="121"/>
                  <a:pt x="135" y="120"/>
                </a:cubicBezTo>
                <a:cubicBezTo>
                  <a:pt x="138" y="117"/>
                  <a:pt x="141" y="114"/>
                  <a:pt x="144" y="112"/>
                </a:cubicBezTo>
                <a:cubicBezTo>
                  <a:pt x="145" y="111"/>
                  <a:pt x="146" y="111"/>
                  <a:pt x="146" y="112"/>
                </a:cubicBezTo>
                <a:cubicBezTo>
                  <a:pt x="147" y="113"/>
                  <a:pt x="147" y="113"/>
                  <a:pt x="146" y="114"/>
                </a:cubicBezTo>
                <a:cubicBezTo>
                  <a:pt x="143" y="117"/>
                  <a:pt x="140" y="119"/>
                  <a:pt x="137" y="122"/>
                </a:cubicBezTo>
                <a:cubicBezTo>
                  <a:pt x="137" y="122"/>
                  <a:pt x="137" y="123"/>
                  <a:pt x="136" y="123"/>
                </a:cubicBezTo>
                <a:close/>
                <a:moveTo>
                  <a:pt x="731" y="118"/>
                </a:moveTo>
                <a:cubicBezTo>
                  <a:pt x="730" y="118"/>
                  <a:pt x="730" y="118"/>
                  <a:pt x="730" y="118"/>
                </a:cubicBezTo>
                <a:cubicBezTo>
                  <a:pt x="727" y="115"/>
                  <a:pt x="724" y="113"/>
                  <a:pt x="721" y="110"/>
                </a:cubicBezTo>
                <a:cubicBezTo>
                  <a:pt x="720" y="110"/>
                  <a:pt x="720" y="109"/>
                  <a:pt x="720" y="108"/>
                </a:cubicBezTo>
                <a:cubicBezTo>
                  <a:pt x="721" y="107"/>
                  <a:pt x="722" y="107"/>
                  <a:pt x="723" y="108"/>
                </a:cubicBezTo>
                <a:cubicBezTo>
                  <a:pt x="726" y="110"/>
                  <a:pt x="729" y="113"/>
                  <a:pt x="732" y="116"/>
                </a:cubicBezTo>
                <a:cubicBezTo>
                  <a:pt x="732" y="116"/>
                  <a:pt x="732" y="117"/>
                  <a:pt x="732" y="118"/>
                </a:cubicBezTo>
                <a:cubicBezTo>
                  <a:pt x="731" y="118"/>
                  <a:pt x="731" y="118"/>
                  <a:pt x="731" y="118"/>
                </a:cubicBezTo>
                <a:close/>
                <a:moveTo>
                  <a:pt x="154" y="107"/>
                </a:moveTo>
                <a:cubicBezTo>
                  <a:pt x="154" y="107"/>
                  <a:pt x="153" y="106"/>
                  <a:pt x="153" y="106"/>
                </a:cubicBezTo>
                <a:cubicBezTo>
                  <a:pt x="152" y="105"/>
                  <a:pt x="153" y="104"/>
                  <a:pt x="153" y="104"/>
                </a:cubicBezTo>
                <a:cubicBezTo>
                  <a:pt x="156" y="101"/>
                  <a:pt x="159" y="99"/>
                  <a:pt x="162" y="96"/>
                </a:cubicBezTo>
                <a:cubicBezTo>
                  <a:pt x="163" y="96"/>
                  <a:pt x="164" y="96"/>
                  <a:pt x="165" y="96"/>
                </a:cubicBezTo>
                <a:cubicBezTo>
                  <a:pt x="165" y="97"/>
                  <a:pt x="165" y="98"/>
                  <a:pt x="164" y="99"/>
                </a:cubicBezTo>
                <a:cubicBezTo>
                  <a:pt x="161" y="101"/>
                  <a:pt x="158" y="104"/>
                  <a:pt x="155" y="106"/>
                </a:cubicBezTo>
                <a:cubicBezTo>
                  <a:pt x="155" y="106"/>
                  <a:pt x="154" y="107"/>
                  <a:pt x="154" y="107"/>
                </a:cubicBezTo>
                <a:close/>
                <a:moveTo>
                  <a:pt x="712" y="103"/>
                </a:moveTo>
                <a:cubicBezTo>
                  <a:pt x="712" y="103"/>
                  <a:pt x="712" y="103"/>
                  <a:pt x="712" y="102"/>
                </a:cubicBezTo>
                <a:cubicBezTo>
                  <a:pt x="708" y="100"/>
                  <a:pt x="705" y="97"/>
                  <a:pt x="702" y="95"/>
                </a:cubicBezTo>
                <a:cubicBezTo>
                  <a:pt x="702" y="94"/>
                  <a:pt x="701" y="93"/>
                  <a:pt x="702" y="93"/>
                </a:cubicBezTo>
                <a:cubicBezTo>
                  <a:pt x="702" y="92"/>
                  <a:pt x="703" y="92"/>
                  <a:pt x="704" y="92"/>
                </a:cubicBezTo>
                <a:cubicBezTo>
                  <a:pt x="707" y="95"/>
                  <a:pt x="710" y="97"/>
                  <a:pt x="713" y="100"/>
                </a:cubicBezTo>
                <a:cubicBezTo>
                  <a:pt x="714" y="101"/>
                  <a:pt x="714" y="102"/>
                  <a:pt x="714" y="102"/>
                </a:cubicBezTo>
                <a:cubicBezTo>
                  <a:pt x="713" y="103"/>
                  <a:pt x="713" y="103"/>
                  <a:pt x="712" y="103"/>
                </a:cubicBezTo>
                <a:close/>
                <a:moveTo>
                  <a:pt x="173" y="91"/>
                </a:moveTo>
                <a:cubicBezTo>
                  <a:pt x="172" y="91"/>
                  <a:pt x="172" y="91"/>
                  <a:pt x="172" y="91"/>
                </a:cubicBezTo>
                <a:cubicBezTo>
                  <a:pt x="171" y="90"/>
                  <a:pt x="171" y="89"/>
                  <a:pt x="172" y="89"/>
                </a:cubicBezTo>
                <a:cubicBezTo>
                  <a:pt x="175" y="86"/>
                  <a:pt x="178" y="84"/>
                  <a:pt x="182" y="82"/>
                </a:cubicBezTo>
                <a:cubicBezTo>
                  <a:pt x="182" y="81"/>
                  <a:pt x="183" y="81"/>
                  <a:pt x="184" y="82"/>
                </a:cubicBezTo>
                <a:cubicBezTo>
                  <a:pt x="184" y="83"/>
                  <a:pt x="184" y="84"/>
                  <a:pt x="183" y="84"/>
                </a:cubicBezTo>
                <a:cubicBezTo>
                  <a:pt x="180" y="86"/>
                  <a:pt x="177" y="89"/>
                  <a:pt x="174" y="91"/>
                </a:cubicBezTo>
                <a:cubicBezTo>
                  <a:pt x="173" y="91"/>
                  <a:pt x="173" y="91"/>
                  <a:pt x="173" y="91"/>
                </a:cubicBezTo>
                <a:close/>
                <a:moveTo>
                  <a:pt x="694" y="88"/>
                </a:moveTo>
                <a:cubicBezTo>
                  <a:pt x="693" y="88"/>
                  <a:pt x="693" y="88"/>
                  <a:pt x="693" y="88"/>
                </a:cubicBezTo>
                <a:cubicBezTo>
                  <a:pt x="689" y="85"/>
                  <a:pt x="686" y="83"/>
                  <a:pt x="683" y="81"/>
                </a:cubicBezTo>
                <a:cubicBezTo>
                  <a:pt x="682" y="80"/>
                  <a:pt x="682" y="79"/>
                  <a:pt x="683" y="79"/>
                </a:cubicBezTo>
                <a:cubicBezTo>
                  <a:pt x="683" y="78"/>
                  <a:pt x="684" y="78"/>
                  <a:pt x="685" y="78"/>
                </a:cubicBezTo>
                <a:cubicBezTo>
                  <a:pt x="688" y="80"/>
                  <a:pt x="691" y="83"/>
                  <a:pt x="694" y="85"/>
                </a:cubicBezTo>
                <a:cubicBezTo>
                  <a:pt x="695" y="86"/>
                  <a:pt x="695" y="87"/>
                  <a:pt x="695" y="87"/>
                </a:cubicBezTo>
                <a:cubicBezTo>
                  <a:pt x="694" y="88"/>
                  <a:pt x="694" y="88"/>
                  <a:pt x="694" y="88"/>
                </a:cubicBezTo>
                <a:close/>
                <a:moveTo>
                  <a:pt x="192" y="78"/>
                </a:moveTo>
                <a:cubicBezTo>
                  <a:pt x="192" y="78"/>
                  <a:pt x="191" y="77"/>
                  <a:pt x="191" y="77"/>
                </a:cubicBezTo>
                <a:cubicBezTo>
                  <a:pt x="191" y="76"/>
                  <a:pt x="191" y="75"/>
                  <a:pt x="191" y="75"/>
                </a:cubicBezTo>
                <a:cubicBezTo>
                  <a:pt x="195" y="73"/>
                  <a:pt x="198" y="70"/>
                  <a:pt x="201" y="68"/>
                </a:cubicBezTo>
                <a:cubicBezTo>
                  <a:pt x="202" y="68"/>
                  <a:pt x="203" y="68"/>
                  <a:pt x="204" y="69"/>
                </a:cubicBezTo>
                <a:cubicBezTo>
                  <a:pt x="204" y="69"/>
                  <a:pt x="204" y="70"/>
                  <a:pt x="203" y="71"/>
                </a:cubicBezTo>
                <a:cubicBezTo>
                  <a:pt x="200" y="73"/>
                  <a:pt x="196" y="75"/>
                  <a:pt x="193" y="77"/>
                </a:cubicBezTo>
                <a:cubicBezTo>
                  <a:pt x="193" y="77"/>
                  <a:pt x="193" y="78"/>
                  <a:pt x="192" y="78"/>
                </a:cubicBezTo>
                <a:close/>
                <a:moveTo>
                  <a:pt x="674" y="74"/>
                </a:moveTo>
                <a:cubicBezTo>
                  <a:pt x="674" y="74"/>
                  <a:pt x="673" y="74"/>
                  <a:pt x="673" y="74"/>
                </a:cubicBezTo>
                <a:cubicBezTo>
                  <a:pt x="670" y="72"/>
                  <a:pt x="666" y="70"/>
                  <a:pt x="663" y="67"/>
                </a:cubicBezTo>
                <a:cubicBezTo>
                  <a:pt x="662" y="67"/>
                  <a:pt x="662" y="66"/>
                  <a:pt x="662" y="65"/>
                </a:cubicBezTo>
                <a:cubicBezTo>
                  <a:pt x="663" y="65"/>
                  <a:pt x="664" y="64"/>
                  <a:pt x="665" y="65"/>
                </a:cubicBezTo>
                <a:cubicBezTo>
                  <a:pt x="668" y="67"/>
                  <a:pt x="671" y="69"/>
                  <a:pt x="675" y="71"/>
                </a:cubicBezTo>
                <a:cubicBezTo>
                  <a:pt x="675" y="72"/>
                  <a:pt x="676" y="73"/>
                  <a:pt x="675" y="73"/>
                </a:cubicBezTo>
                <a:cubicBezTo>
                  <a:pt x="675" y="74"/>
                  <a:pt x="674" y="74"/>
                  <a:pt x="674" y="74"/>
                </a:cubicBezTo>
                <a:close/>
                <a:moveTo>
                  <a:pt x="212" y="65"/>
                </a:moveTo>
                <a:cubicBezTo>
                  <a:pt x="212" y="65"/>
                  <a:pt x="211" y="64"/>
                  <a:pt x="211" y="64"/>
                </a:cubicBezTo>
                <a:cubicBezTo>
                  <a:pt x="211" y="63"/>
                  <a:pt x="211" y="62"/>
                  <a:pt x="212" y="62"/>
                </a:cubicBezTo>
                <a:cubicBezTo>
                  <a:pt x="215" y="60"/>
                  <a:pt x="219" y="58"/>
                  <a:pt x="222" y="56"/>
                </a:cubicBezTo>
                <a:cubicBezTo>
                  <a:pt x="223" y="55"/>
                  <a:pt x="224" y="56"/>
                  <a:pt x="224" y="56"/>
                </a:cubicBezTo>
                <a:cubicBezTo>
                  <a:pt x="225" y="57"/>
                  <a:pt x="224" y="58"/>
                  <a:pt x="224" y="58"/>
                </a:cubicBezTo>
                <a:cubicBezTo>
                  <a:pt x="220" y="60"/>
                  <a:pt x="217" y="62"/>
                  <a:pt x="213" y="64"/>
                </a:cubicBezTo>
                <a:cubicBezTo>
                  <a:pt x="213" y="65"/>
                  <a:pt x="213" y="65"/>
                  <a:pt x="212" y="65"/>
                </a:cubicBezTo>
                <a:close/>
                <a:moveTo>
                  <a:pt x="653" y="62"/>
                </a:moveTo>
                <a:cubicBezTo>
                  <a:pt x="653" y="62"/>
                  <a:pt x="653" y="61"/>
                  <a:pt x="653" y="61"/>
                </a:cubicBezTo>
                <a:cubicBezTo>
                  <a:pt x="649" y="59"/>
                  <a:pt x="646" y="57"/>
                  <a:pt x="642" y="55"/>
                </a:cubicBezTo>
                <a:cubicBezTo>
                  <a:pt x="642" y="55"/>
                  <a:pt x="641" y="54"/>
                  <a:pt x="642" y="53"/>
                </a:cubicBezTo>
                <a:cubicBezTo>
                  <a:pt x="642" y="53"/>
                  <a:pt x="643" y="52"/>
                  <a:pt x="644" y="53"/>
                </a:cubicBezTo>
                <a:cubicBezTo>
                  <a:pt x="647" y="55"/>
                  <a:pt x="651" y="57"/>
                  <a:pt x="654" y="59"/>
                </a:cubicBezTo>
                <a:cubicBezTo>
                  <a:pt x="655" y="59"/>
                  <a:pt x="655" y="60"/>
                  <a:pt x="655" y="61"/>
                </a:cubicBezTo>
                <a:cubicBezTo>
                  <a:pt x="654" y="61"/>
                  <a:pt x="654" y="62"/>
                  <a:pt x="653" y="62"/>
                </a:cubicBezTo>
                <a:close/>
                <a:moveTo>
                  <a:pt x="233" y="53"/>
                </a:moveTo>
                <a:cubicBezTo>
                  <a:pt x="233" y="53"/>
                  <a:pt x="232" y="53"/>
                  <a:pt x="232" y="52"/>
                </a:cubicBezTo>
                <a:cubicBezTo>
                  <a:pt x="232" y="51"/>
                  <a:pt x="232" y="50"/>
                  <a:pt x="233" y="50"/>
                </a:cubicBezTo>
                <a:cubicBezTo>
                  <a:pt x="236" y="48"/>
                  <a:pt x="240" y="46"/>
                  <a:pt x="243" y="45"/>
                </a:cubicBezTo>
                <a:cubicBezTo>
                  <a:pt x="244" y="44"/>
                  <a:pt x="245" y="45"/>
                  <a:pt x="245" y="45"/>
                </a:cubicBezTo>
                <a:cubicBezTo>
                  <a:pt x="246" y="46"/>
                  <a:pt x="245" y="47"/>
                  <a:pt x="245" y="47"/>
                </a:cubicBezTo>
                <a:cubicBezTo>
                  <a:pt x="241" y="49"/>
                  <a:pt x="238" y="51"/>
                  <a:pt x="234" y="53"/>
                </a:cubicBezTo>
                <a:cubicBezTo>
                  <a:pt x="234" y="53"/>
                  <a:pt x="234" y="53"/>
                  <a:pt x="233" y="53"/>
                </a:cubicBezTo>
                <a:close/>
                <a:moveTo>
                  <a:pt x="632" y="50"/>
                </a:moveTo>
                <a:cubicBezTo>
                  <a:pt x="632" y="50"/>
                  <a:pt x="632" y="50"/>
                  <a:pt x="632" y="50"/>
                </a:cubicBezTo>
                <a:cubicBezTo>
                  <a:pt x="628" y="48"/>
                  <a:pt x="624" y="46"/>
                  <a:pt x="621" y="45"/>
                </a:cubicBezTo>
                <a:cubicBezTo>
                  <a:pt x="620" y="44"/>
                  <a:pt x="620" y="43"/>
                  <a:pt x="620" y="43"/>
                </a:cubicBezTo>
                <a:cubicBezTo>
                  <a:pt x="621" y="42"/>
                  <a:pt x="621" y="42"/>
                  <a:pt x="622" y="42"/>
                </a:cubicBezTo>
                <a:cubicBezTo>
                  <a:pt x="626" y="44"/>
                  <a:pt x="629" y="45"/>
                  <a:pt x="633" y="47"/>
                </a:cubicBezTo>
                <a:cubicBezTo>
                  <a:pt x="634" y="48"/>
                  <a:pt x="634" y="48"/>
                  <a:pt x="634" y="49"/>
                </a:cubicBezTo>
                <a:cubicBezTo>
                  <a:pt x="633" y="50"/>
                  <a:pt x="633" y="50"/>
                  <a:pt x="632" y="50"/>
                </a:cubicBezTo>
                <a:close/>
                <a:moveTo>
                  <a:pt x="255" y="42"/>
                </a:moveTo>
                <a:cubicBezTo>
                  <a:pt x="254" y="42"/>
                  <a:pt x="254" y="42"/>
                  <a:pt x="253" y="41"/>
                </a:cubicBezTo>
                <a:cubicBezTo>
                  <a:pt x="253" y="41"/>
                  <a:pt x="253" y="40"/>
                  <a:pt x="254" y="39"/>
                </a:cubicBezTo>
                <a:cubicBezTo>
                  <a:pt x="258" y="38"/>
                  <a:pt x="261" y="36"/>
                  <a:pt x="265" y="35"/>
                </a:cubicBezTo>
                <a:cubicBezTo>
                  <a:pt x="266" y="34"/>
                  <a:pt x="267" y="35"/>
                  <a:pt x="267" y="35"/>
                </a:cubicBezTo>
                <a:cubicBezTo>
                  <a:pt x="267" y="36"/>
                  <a:pt x="267" y="37"/>
                  <a:pt x="266" y="37"/>
                </a:cubicBezTo>
                <a:cubicBezTo>
                  <a:pt x="263" y="39"/>
                  <a:pt x="259" y="41"/>
                  <a:pt x="255" y="42"/>
                </a:cubicBezTo>
                <a:cubicBezTo>
                  <a:pt x="255" y="42"/>
                  <a:pt x="255" y="42"/>
                  <a:pt x="255" y="42"/>
                </a:cubicBezTo>
                <a:close/>
                <a:moveTo>
                  <a:pt x="611" y="40"/>
                </a:moveTo>
                <a:cubicBezTo>
                  <a:pt x="610" y="40"/>
                  <a:pt x="610" y="40"/>
                  <a:pt x="610" y="40"/>
                </a:cubicBezTo>
                <a:cubicBezTo>
                  <a:pt x="606" y="38"/>
                  <a:pt x="603" y="36"/>
                  <a:pt x="599" y="35"/>
                </a:cubicBezTo>
                <a:cubicBezTo>
                  <a:pt x="598" y="35"/>
                  <a:pt x="598" y="34"/>
                  <a:pt x="598" y="33"/>
                </a:cubicBezTo>
                <a:cubicBezTo>
                  <a:pt x="598" y="32"/>
                  <a:pt x="599" y="32"/>
                  <a:pt x="600" y="32"/>
                </a:cubicBezTo>
                <a:cubicBezTo>
                  <a:pt x="604" y="34"/>
                  <a:pt x="608" y="35"/>
                  <a:pt x="611" y="37"/>
                </a:cubicBezTo>
                <a:cubicBezTo>
                  <a:pt x="612" y="37"/>
                  <a:pt x="612" y="38"/>
                  <a:pt x="612" y="39"/>
                </a:cubicBezTo>
                <a:cubicBezTo>
                  <a:pt x="612" y="39"/>
                  <a:pt x="611" y="40"/>
                  <a:pt x="611" y="40"/>
                </a:cubicBezTo>
                <a:close/>
                <a:moveTo>
                  <a:pt x="277" y="33"/>
                </a:moveTo>
                <a:cubicBezTo>
                  <a:pt x="276" y="33"/>
                  <a:pt x="276" y="33"/>
                  <a:pt x="275" y="32"/>
                </a:cubicBezTo>
                <a:cubicBezTo>
                  <a:pt x="275" y="31"/>
                  <a:pt x="275" y="30"/>
                  <a:pt x="276" y="30"/>
                </a:cubicBezTo>
                <a:cubicBezTo>
                  <a:pt x="280" y="29"/>
                  <a:pt x="284" y="27"/>
                  <a:pt x="288" y="26"/>
                </a:cubicBezTo>
                <a:cubicBezTo>
                  <a:pt x="288" y="26"/>
                  <a:pt x="289" y="26"/>
                  <a:pt x="289" y="27"/>
                </a:cubicBezTo>
                <a:cubicBezTo>
                  <a:pt x="290" y="27"/>
                  <a:pt x="289" y="28"/>
                  <a:pt x="289" y="29"/>
                </a:cubicBezTo>
                <a:cubicBezTo>
                  <a:pt x="285" y="30"/>
                  <a:pt x="281" y="31"/>
                  <a:pt x="277" y="33"/>
                </a:cubicBezTo>
                <a:cubicBezTo>
                  <a:pt x="277" y="33"/>
                  <a:pt x="277" y="33"/>
                  <a:pt x="277" y="33"/>
                </a:cubicBezTo>
                <a:close/>
                <a:moveTo>
                  <a:pt x="588" y="31"/>
                </a:moveTo>
                <a:cubicBezTo>
                  <a:pt x="588" y="31"/>
                  <a:pt x="588" y="31"/>
                  <a:pt x="588" y="31"/>
                </a:cubicBezTo>
                <a:cubicBezTo>
                  <a:pt x="584" y="29"/>
                  <a:pt x="580" y="28"/>
                  <a:pt x="576" y="26"/>
                </a:cubicBezTo>
                <a:cubicBezTo>
                  <a:pt x="576" y="26"/>
                  <a:pt x="575" y="25"/>
                  <a:pt x="576" y="25"/>
                </a:cubicBezTo>
                <a:cubicBezTo>
                  <a:pt x="576" y="24"/>
                  <a:pt x="577" y="23"/>
                  <a:pt x="577" y="24"/>
                </a:cubicBezTo>
                <a:cubicBezTo>
                  <a:pt x="581" y="25"/>
                  <a:pt x="585" y="26"/>
                  <a:pt x="589" y="28"/>
                </a:cubicBezTo>
                <a:cubicBezTo>
                  <a:pt x="590" y="28"/>
                  <a:pt x="590" y="29"/>
                  <a:pt x="590" y="30"/>
                </a:cubicBezTo>
                <a:cubicBezTo>
                  <a:pt x="589" y="30"/>
                  <a:pt x="589" y="31"/>
                  <a:pt x="588" y="31"/>
                </a:cubicBezTo>
                <a:close/>
                <a:moveTo>
                  <a:pt x="299" y="25"/>
                </a:moveTo>
                <a:cubicBezTo>
                  <a:pt x="299" y="25"/>
                  <a:pt x="298" y="24"/>
                  <a:pt x="298" y="24"/>
                </a:cubicBezTo>
                <a:cubicBezTo>
                  <a:pt x="298" y="23"/>
                  <a:pt x="298" y="22"/>
                  <a:pt x="299" y="22"/>
                </a:cubicBezTo>
                <a:cubicBezTo>
                  <a:pt x="303" y="21"/>
                  <a:pt x="307" y="19"/>
                  <a:pt x="310" y="18"/>
                </a:cubicBezTo>
                <a:cubicBezTo>
                  <a:pt x="311" y="18"/>
                  <a:pt x="312" y="18"/>
                  <a:pt x="312" y="19"/>
                </a:cubicBezTo>
                <a:cubicBezTo>
                  <a:pt x="312" y="20"/>
                  <a:pt x="312" y="21"/>
                  <a:pt x="311" y="21"/>
                </a:cubicBezTo>
                <a:cubicBezTo>
                  <a:pt x="307" y="22"/>
                  <a:pt x="304" y="23"/>
                  <a:pt x="300" y="25"/>
                </a:cubicBezTo>
                <a:cubicBezTo>
                  <a:pt x="300" y="25"/>
                  <a:pt x="300" y="25"/>
                  <a:pt x="299" y="25"/>
                </a:cubicBezTo>
                <a:close/>
                <a:moveTo>
                  <a:pt x="566" y="23"/>
                </a:moveTo>
                <a:cubicBezTo>
                  <a:pt x="565" y="23"/>
                  <a:pt x="565" y="23"/>
                  <a:pt x="565" y="23"/>
                </a:cubicBezTo>
                <a:cubicBezTo>
                  <a:pt x="561" y="22"/>
                  <a:pt x="557" y="20"/>
                  <a:pt x="554" y="19"/>
                </a:cubicBezTo>
                <a:cubicBezTo>
                  <a:pt x="553" y="19"/>
                  <a:pt x="552" y="18"/>
                  <a:pt x="553" y="17"/>
                </a:cubicBezTo>
                <a:cubicBezTo>
                  <a:pt x="553" y="17"/>
                  <a:pt x="554" y="16"/>
                  <a:pt x="554" y="16"/>
                </a:cubicBezTo>
                <a:cubicBezTo>
                  <a:pt x="558" y="18"/>
                  <a:pt x="562" y="19"/>
                  <a:pt x="566" y="20"/>
                </a:cubicBezTo>
                <a:cubicBezTo>
                  <a:pt x="567" y="20"/>
                  <a:pt x="567" y="21"/>
                  <a:pt x="567" y="22"/>
                </a:cubicBezTo>
                <a:cubicBezTo>
                  <a:pt x="567" y="22"/>
                  <a:pt x="566" y="23"/>
                  <a:pt x="566" y="23"/>
                </a:cubicBezTo>
                <a:close/>
                <a:moveTo>
                  <a:pt x="322" y="18"/>
                </a:moveTo>
                <a:cubicBezTo>
                  <a:pt x="322" y="18"/>
                  <a:pt x="321" y="17"/>
                  <a:pt x="321" y="17"/>
                </a:cubicBezTo>
                <a:cubicBezTo>
                  <a:pt x="321" y="16"/>
                  <a:pt x="321" y="15"/>
                  <a:pt x="322" y="15"/>
                </a:cubicBezTo>
                <a:cubicBezTo>
                  <a:pt x="326" y="14"/>
                  <a:pt x="330" y="13"/>
                  <a:pt x="334" y="12"/>
                </a:cubicBezTo>
                <a:cubicBezTo>
                  <a:pt x="334" y="12"/>
                  <a:pt x="335" y="12"/>
                  <a:pt x="335" y="13"/>
                </a:cubicBezTo>
                <a:cubicBezTo>
                  <a:pt x="336" y="14"/>
                  <a:pt x="335" y="15"/>
                  <a:pt x="334" y="15"/>
                </a:cubicBezTo>
                <a:cubicBezTo>
                  <a:pt x="330" y="16"/>
                  <a:pt x="327" y="17"/>
                  <a:pt x="323" y="18"/>
                </a:cubicBezTo>
                <a:cubicBezTo>
                  <a:pt x="323" y="18"/>
                  <a:pt x="322" y="18"/>
                  <a:pt x="322" y="18"/>
                </a:cubicBezTo>
                <a:close/>
                <a:moveTo>
                  <a:pt x="542" y="16"/>
                </a:moveTo>
                <a:cubicBezTo>
                  <a:pt x="542" y="16"/>
                  <a:pt x="542" y="16"/>
                  <a:pt x="542" y="16"/>
                </a:cubicBezTo>
                <a:cubicBezTo>
                  <a:pt x="538" y="15"/>
                  <a:pt x="534" y="14"/>
                  <a:pt x="530" y="13"/>
                </a:cubicBezTo>
                <a:cubicBezTo>
                  <a:pt x="530" y="13"/>
                  <a:pt x="529" y="12"/>
                  <a:pt x="529" y="12"/>
                </a:cubicBezTo>
                <a:cubicBezTo>
                  <a:pt x="530" y="11"/>
                  <a:pt x="530" y="10"/>
                  <a:pt x="531" y="11"/>
                </a:cubicBezTo>
                <a:cubicBezTo>
                  <a:pt x="535" y="11"/>
                  <a:pt x="539" y="12"/>
                  <a:pt x="543" y="13"/>
                </a:cubicBezTo>
                <a:cubicBezTo>
                  <a:pt x="544" y="14"/>
                  <a:pt x="544" y="14"/>
                  <a:pt x="544" y="15"/>
                </a:cubicBezTo>
                <a:cubicBezTo>
                  <a:pt x="544" y="16"/>
                  <a:pt x="543" y="16"/>
                  <a:pt x="542" y="16"/>
                </a:cubicBezTo>
                <a:close/>
                <a:moveTo>
                  <a:pt x="346" y="12"/>
                </a:moveTo>
                <a:cubicBezTo>
                  <a:pt x="345" y="12"/>
                  <a:pt x="344" y="12"/>
                  <a:pt x="344" y="11"/>
                </a:cubicBezTo>
                <a:cubicBezTo>
                  <a:pt x="344" y="10"/>
                  <a:pt x="345" y="10"/>
                  <a:pt x="345" y="9"/>
                </a:cubicBezTo>
                <a:cubicBezTo>
                  <a:pt x="349" y="9"/>
                  <a:pt x="353" y="8"/>
                  <a:pt x="357" y="7"/>
                </a:cubicBezTo>
                <a:cubicBezTo>
                  <a:pt x="358" y="7"/>
                  <a:pt x="359" y="7"/>
                  <a:pt x="359" y="8"/>
                </a:cubicBezTo>
                <a:cubicBezTo>
                  <a:pt x="359" y="9"/>
                  <a:pt x="359" y="10"/>
                  <a:pt x="358" y="10"/>
                </a:cubicBezTo>
                <a:cubicBezTo>
                  <a:pt x="354" y="11"/>
                  <a:pt x="350" y="11"/>
                  <a:pt x="346" y="12"/>
                </a:cubicBezTo>
                <a:cubicBezTo>
                  <a:pt x="346" y="12"/>
                  <a:pt x="346" y="12"/>
                  <a:pt x="346" y="12"/>
                </a:cubicBezTo>
                <a:close/>
                <a:moveTo>
                  <a:pt x="519" y="11"/>
                </a:moveTo>
                <a:cubicBezTo>
                  <a:pt x="519" y="11"/>
                  <a:pt x="519" y="11"/>
                  <a:pt x="519" y="11"/>
                </a:cubicBezTo>
                <a:cubicBezTo>
                  <a:pt x="515" y="10"/>
                  <a:pt x="511" y="10"/>
                  <a:pt x="507" y="9"/>
                </a:cubicBezTo>
                <a:cubicBezTo>
                  <a:pt x="506" y="9"/>
                  <a:pt x="506" y="8"/>
                  <a:pt x="506" y="7"/>
                </a:cubicBezTo>
                <a:cubicBezTo>
                  <a:pt x="506" y="6"/>
                  <a:pt x="507" y="6"/>
                  <a:pt x="507" y="6"/>
                </a:cubicBezTo>
                <a:cubicBezTo>
                  <a:pt x="511" y="7"/>
                  <a:pt x="515" y="7"/>
                  <a:pt x="519" y="8"/>
                </a:cubicBezTo>
                <a:cubicBezTo>
                  <a:pt x="520" y="8"/>
                  <a:pt x="521" y="9"/>
                  <a:pt x="521" y="10"/>
                </a:cubicBezTo>
                <a:cubicBezTo>
                  <a:pt x="520" y="11"/>
                  <a:pt x="520" y="11"/>
                  <a:pt x="519" y="11"/>
                </a:cubicBezTo>
                <a:close/>
                <a:moveTo>
                  <a:pt x="369" y="8"/>
                </a:moveTo>
                <a:cubicBezTo>
                  <a:pt x="369" y="8"/>
                  <a:pt x="368" y="8"/>
                  <a:pt x="368" y="7"/>
                </a:cubicBezTo>
                <a:cubicBezTo>
                  <a:pt x="368" y="6"/>
                  <a:pt x="368" y="5"/>
                  <a:pt x="369" y="5"/>
                </a:cubicBezTo>
                <a:cubicBezTo>
                  <a:pt x="373" y="4"/>
                  <a:pt x="377" y="4"/>
                  <a:pt x="381" y="3"/>
                </a:cubicBezTo>
                <a:cubicBezTo>
                  <a:pt x="382" y="3"/>
                  <a:pt x="383" y="4"/>
                  <a:pt x="383" y="5"/>
                </a:cubicBezTo>
                <a:cubicBezTo>
                  <a:pt x="383" y="6"/>
                  <a:pt x="382" y="6"/>
                  <a:pt x="381" y="6"/>
                </a:cubicBezTo>
                <a:cubicBezTo>
                  <a:pt x="377" y="7"/>
                  <a:pt x="373" y="7"/>
                  <a:pt x="370" y="8"/>
                </a:cubicBezTo>
                <a:cubicBezTo>
                  <a:pt x="369" y="8"/>
                  <a:pt x="369" y="8"/>
                  <a:pt x="369" y="8"/>
                </a:cubicBezTo>
                <a:close/>
                <a:moveTo>
                  <a:pt x="495" y="7"/>
                </a:moveTo>
                <a:cubicBezTo>
                  <a:pt x="495" y="7"/>
                  <a:pt x="495" y="7"/>
                  <a:pt x="495" y="7"/>
                </a:cubicBezTo>
                <a:cubicBezTo>
                  <a:pt x="491" y="7"/>
                  <a:pt x="487" y="6"/>
                  <a:pt x="483" y="6"/>
                </a:cubicBezTo>
                <a:cubicBezTo>
                  <a:pt x="482" y="6"/>
                  <a:pt x="482" y="5"/>
                  <a:pt x="482" y="4"/>
                </a:cubicBezTo>
                <a:cubicBezTo>
                  <a:pt x="482" y="3"/>
                  <a:pt x="483" y="3"/>
                  <a:pt x="484" y="3"/>
                </a:cubicBezTo>
                <a:cubicBezTo>
                  <a:pt x="488" y="3"/>
                  <a:pt x="492" y="4"/>
                  <a:pt x="496" y="4"/>
                </a:cubicBezTo>
                <a:cubicBezTo>
                  <a:pt x="496" y="4"/>
                  <a:pt x="497" y="5"/>
                  <a:pt x="497" y="6"/>
                </a:cubicBezTo>
                <a:cubicBezTo>
                  <a:pt x="497" y="7"/>
                  <a:pt x="496" y="7"/>
                  <a:pt x="495" y="7"/>
                </a:cubicBezTo>
                <a:close/>
                <a:moveTo>
                  <a:pt x="393" y="5"/>
                </a:moveTo>
                <a:cubicBezTo>
                  <a:pt x="392" y="5"/>
                  <a:pt x="392" y="5"/>
                  <a:pt x="392" y="4"/>
                </a:cubicBezTo>
                <a:cubicBezTo>
                  <a:pt x="392" y="3"/>
                  <a:pt x="392" y="2"/>
                  <a:pt x="393" y="2"/>
                </a:cubicBezTo>
                <a:cubicBezTo>
                  <a:pt x="397" y="2"/>
                  <a:pt x="401" y="1"/>
                  <a:pt x="405" y="1"/>
                </a:cubicBezTo>
                <a:cubicBezTo>
                  <a:pt x="406" y="1"/>
                  <a:pt x="406" y="2"/>
                  <a:pt x="407" y="2"/>
                </a:cubicBezTo>
                <a:cubicBezTo>
                  <a:pt x="407" y="3"/>
                  <a:pt x="406" y="4"/>
                  <a:pt x="405" y="4"/>
                </a:cubicBezTo>
                <a:cubicBezTo>
                  <a:pt x="401" y="4"/>
                  <a:pt x="397" y="5"/>
                  <a:pt x="393" y="5"/>
                </a:cubicBezTo>
                <a:cubicBezTo>
                  <a:pt x="393" y="5"/>
                  <a:pt x="393" y="5"/>
                  <a:pt x="393" y="5"/>
                </a:cubicBezTo>
                <a:close/>
                <a:moveTo>
                  <a:pt x="472" y="5"/>
                </a:moveTo>
                <a:cubicBezTo>
                  <a:pt x="471" y="5"/>
                  <a:pt x="471" y="5"/>
                  <a:pt x="471" y="4"/>
                </a:cubicBezTo>
                <a:cubicBezTo>
                  <a:pt x="467" y="4"/>
                  <a:pt x="463" y="4"/>
                  <a:pt x="459" y="4"/>
                </a:cubicBezTo>
                <a:cubicBezTo>
                  <a:pt x="459" y="4"/>
                  <a:pt x="458" y="3"/>
                  <a:pt x="458" y="2"/>
                </a:cubicBezTo>
                <a:cubicBezTo>
                  <a:pt x="458" y="1"/>
                  <a:pt x="459" y="1"/>
                  <a:pt x="460" y="1"/>
                </a:cubicBezTo>
                <a:cubicBezTo>
                  <a:pt x="464" y="1"/>
                  <a:pt x="468" y="1"/>
                  <a:pt x="472" y="2"/>
                </a:cubicBezTo>
                <a:cubicBezTo>
                  <a:pt x="472" y="2"/>
                  <a:pt x="473" y="2"/>
                  <a:pt x="473" y="3"/>
                </a:cubicBezTo>
                <a:cubicBezTo>
                  <a:pt x="473" y="4"/>
                  <a:pt x="472" y="5"/>
                  <a:pt x="472" y="5"/>
                </a:cubicBezTo>
                <a:close/>
                <a:moveTo>
                  <a:pt x="417" y="3"/>
                </a:moveTo>
                <a:cubicBezTo>
                  <a:pt x="416" y="3"/>
                  <a:pt x="416" y="3"/>
                  <a:pt x="416" y="2"/>
                </a:cubicBezTo>
                <a:cubicBezTo>
                  <a:pt x="416" y="1"/>
                  <a:pt x="416" y="0"/>
                  <a:pt x="417" y="0"/>
                </a:cubicBezTo>
                <a:cubicBezTo>
                  <a:pt x="421" y="0"/>
                  <a:pt x="425" y="0"/>
                  <a:pt x="429" y="0"/>
                </a:cubicBezTo>
                <a:cubicBezTo>
                  <a:pt x="430" y="0"/>
                  <a:pt x="430" y="1"/>
                  <a:pt x="431" y="2"/>
                </a:cubicBezTo>
                <a:cubicBezTo>
                  <a:pt x="431" y="2"/>
                  <a:pt x="430" y="3"/>
                  <a:pt x="429" y="3"/>
                </a:cubicBezTo>
                <a:cubicBezTo>
                  <a:pt x="425" y="3"/>
                  <a:pt x="421" y="3"/>
                  <a:pt x="417" y="3"/>
                </a:cubicBezTo>
                <a:cubicBezTo>
                  <a:pt x="417" y="3"/>
                  <a:pt x="417" y="3"/>
                  <a:pt x="417" y="3"/>
                </a:cubicBezTo>
                <a:close/>
                <a:moveTo>
                  <a:pt x="448" y="3"/>
                </a:moveTo>
                <a:cubicBezTo>
                  <a:pt x="448" y="3"/>
                  <a:pt x="448" y="3"/>
                  <a:pt x="448" y="3"/>
                </a:cubicBezTo>
                <a:cubicBezTo>
                  <a:pt x="444" y="3"/>
                  <a:pt x="440" y="3"/>
                  <a:pt x="436" y="3"/>
                </a:cubicBezTo>
                <a:cubicBezTo>
                  <a:pt x="435" y="3"/>
                  <a:pt x="434" y="2"/>
                  <a:pt x="434" y="2"/>
                </a:cubicBezTo>
                <a:cubicBezTo>
                  <a:pt x="434" y="1"/>
                  <a:pt x="435" y="0"/>
                  <a:pt x="436" y="0"/>
                </a:cubicBezTo>
                <a:cubicBezTo>
                  <a:pt x="440" y="0"/>
                  <a:pt x="444" y="0"/>
                  <a:pt x="448" y="0"/>
                </a:cubicBezTo>
                <a:cubicBezTo>
                  <a:pt x="448" y="0"/>
                  <a:pt x="449" y="1"/>
                  <a:pt x="449" y="2"/>
                </a:cubicBezTo>
                <a:cubicBezTo>
                  <a:pt x="449" y="3"/>
                  <a:pt x="448" y="3"/>
                  <a:pt x="448" y="3"/>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Oval 6"/>
          <p:cNvSpPr>
            <a:spLocks noChangeArrowheads="1"/>
          </p:cNvSpPr>
          <p:nvPr/>
        </p:nvSpPr>
        <p:spPr bwMode="auto">
          <a:xfrm>
            <a:off x="7741716" y="5386793"/>
            <a:ext cx="220662" cy="220663"/>
          </a:xfrm>
          <a:prstGeom prst="ellipse">
            <a:avLst/>
          </a:prstGeom>
          <a:solidFill>
            <a:schemeClr val="accent4"/>
          </a:solidFill>
          <a:ln>
            <a:noFill/>
          </a:ln>
        </p:spPr>
        <p:txBody>
          <a:bodyPr vert="horz" wrap="square" lIns="91440" tIns="45720" rIns="91440" bIns="45720" numCol="1" anchor="t" anchorCtr="0" compatLnSpc="1"/>
          <a:p>
            <a:endParaRPr lang="zh-CN" altLang="en-US"/>
          </a:p>
        </p:txBody>
      </p:sp>
      <p:sp>
        <p:nvSpPr>
          <p:cNvPr id="25" name="Oval 7"/>
          <p:cNvSpPr>
            <a:spLocks noChangeArrowheads="1"/>
          </p:cNvSpPr>
          <p:nvPr/>
        </p:nvSpPr>
        <p:spPr bwMode="auto">
          <a:xfrm>
            <a:off x="7962379" y="4988331"/>
            <a:ext cx="393700" cy="398463"/>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26" name="Oval 8"/>
          <p:cNvSpPr>
            <a:spLocks noChangeArrowheads="1"/>
          </p:cNvSpPr>
          <p:nvPr/>
        </p:nvSpPr>
        <p:spPr bwMode="auto">
          <a:xfrm>
            <a:off x="8208441" y="4335868"/>
            <a:ext cx="563562" cy="563563"/>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27" name="Oval 9"/>
          <p:cNvSpPr>
            <a:spLocks noChangeArrowheads="1"/>
          </p:cNvSpPr>
          <p:nvPr/>
        </p:nvSpPr>
        <p:spPr bwMode="auto">
          <a:xfrm>
            <a:off x="8157641" y="3389718"/>
            <a:ext cx="749300" cy="750888"/>
          </a:xfrm>
          <a:prstGeom prst="ellipse">
            <a:avLst/>
          </a:prstGeom>
          <a:solidFill>
            <a:schemeClr val="accent3"/>
          </a:solidFill>
          <a:ln>
            <a:noFill/>
          </a:ln>
        </p:spPr>
        <p:txBody>
          <a:bodyPr vert="horz" wrap="square" lIns="91440" tIns="45720" rIns="91440" bIns="45720" numCol="1" anchor="t" anchorCtr="0" compatLnSpc="1"/>
          <a:p>
            <a:endParaRPr lang="zh-CN" altLang="en-US"/>
          </a:p>
        </p:txBody>
      </p:sp>
      <p:sp>
        <p:nvSpPr>
          <p:cNvPr id="28" name="Oval 10"/>
          <p:cNvSpPr>
            <a:spLocks noChangeArrowheads="1"/>
          </p:cNvSpPr>
          <p:nvPr/>
        </p:nvSpPr>
        <p:spPr bwMode="auto">
          <a:xfrm>
            <a:off x="7754416" y="2388006"/>
            <a:ext cx="911225" cy="915988"/>
          </a:xfrm>
          <a:prstGeom prst="ellipse">
            <a:avLst/>
          </a:prstGeom>
          <a:solidFill>
            <a:schemeClr val="accent4"/>
          </a:solidFill>
          <a:ln>
            <a:noFill/>
          </a:ln>
        </p:spPr>
        <p:txBody>
          <a:bodyPr vert="horz" wrap="square" lIns="91440" tIns="45720" rIns="91440" bIns="45720" numCol="1" anchor="t" anchorCtr="0" compatLnSpc="1"/>
          <a:p>
            <a:endParaRPr lang="zh-CN" altLang="en-US"/>
          </a:p>
        </p:txBody>
      </p:sp>
      <p:sp>
        <p:nvSpPr>
          <p:cNvPr id="29" name="Oval 11"/>
          <p:cNvSpPr>
            <a:spLocks noChangeArrowheads="1"/>
          </p:cNvSpPr>
          <p:nvPr/>
        </p:nvSpPr>
        <p:spPr bwMode="auto">
          <a:xfrm>
            <a:off x="6627291" y="1581556"/>
            <a:ext cx="1139825" cy="1141413"/>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30" name="Oval 12"/>
          <p:cNvSpPr>
            <a:spLocks noChangeArrowheads="1"/>
          </p:cNvSpPr>
          <p:nvPr/>
        </p:nvSpPr>
        <p:spPr bwMode="auto">
          <a:xfrm>
            <a:off x="5028679" y="1591081"/>
            <a:ext cx="1370012" cy="1370013"/>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1219583" y="2470224"/>
            <a:ext cx="388937" cy="39052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33" name="Oval 15"/>
          <p:cNvSpPr>
            <a:spLocks noChangeArrowheads="1"/>
          </p:cNvSpPr>
          <p:nvPr/>
        </p:nvSpPr>
        <p:spPr bwMode="auto">
          <a:xfrm>
            <a:off x="1222758" y="3389704"/>
            <a:ext cx="385762" cy="390525"/>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36" name="文本框 35"/>
          <p:cNvSpPr txBox="1"/>
          <p:nvPr/>
        </p:nvSpPr>
        <p:spPr>
          <a:xfrm>
            <a:off x="1773303" y="2299409"/>
            <a:ext cx="2010410" cy="643890"/>
          </a:xfrm>
          <a:prstGeom prst="rect">
            <a:avLst/>
          </a:prstGeom>
          <a:noFill/>
        </p:spPr>
        <p:txBody>
          <a:bodyPr wrap="none" lIns="91436" tIns="45718" rIns="91436" bIns="45718" rtlCol="0">
            <a:spAutoFit/>
          </a:bodyPr>
          <a:p>
            <a:pPr algn="l" defTabSz="457200"/>
            <a:r>
              <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rPr>
              <a:t>特性语法</a:t>
            </a:r>
            <a:endPar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endParaRPr>
          </a:p>
        </p:txBody>
      </p:sp>
      <p:sp>
        <p:nvSpPr>
          <p:cNvPr id="37" name="文本框 36"/>
          <p:cNvSpPr txBox="1"/>
          <p:nvPr/>
        </p:nvSpPr>
        <p:spPr>
          <a:xfrm>
            <a:off x="1773303" y="4213299"/>
            <a:ext cx="2467610" cy="643890"/>
          </a:xfrm>
          <a:prstGeom prst="rect">
            <a:avLst/>
          </a:prstGeom>
          <a:noFill/>
        </p:spPr>
        <p:txBody>
          <a:bodyPr wrap="none" lIns="91436" tIns="45718" rIns="91436" bIns="45718" rtlCol="0">
            <a:spAutoFit/>
          </a:bodyPr>
          <a:p>
            <a:pPr algn="l" defTabSz="457200"/>
            <a:r>
              <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rPr>
              <a:t>打包与发布</a:t>
            </a:r>
            <a:endPar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endParaRPr>
          </a:p>
        </p:txBody>
      </p:sp>
      <p:sp>
        <p:nvSpPr>
          <p:cNvPr id="44" name="文本框 43"/>
          <p:cNvSpPr txBox="1"/>
          <p:nvPr/>
        </p:nvSpPr>
        <p:spPr>
          <a:xfrm>
            <a:off x="5496418" y="1952923"/>
            <a:ext cx="455566" cy="646327"/>
          </a:xfrm>
          <a:prstGeom prst="rect">
            <a:avLst/>
          </a:prstGeom>
          <a:noFill/>
        </p:spPr>
        <p:txBody>
          <a:bodyPr wrap="none" lIns="91436" tIns="45718" rIns="91436" bIns="45718" rtlCol="0">
            <a:spAutoFit/>
          </a:bodyPr>
          <a:p>
            <a:pPr defTabSz="457200"/>
            <a:r>
              <a:rPr kumimoji="1" lang="en-US" altLang="zh-CN" sz="3600" dirty="0">
                <a:solidFill>
                  <a:schemeClr val="bg1"/>
                </a:solidFill>
                <a:latin typeface="微软雅黑" panose="020B0503020204020204" pitchFamily="34" charset="-122"/>
                <a:ea typeface="微软雅黑" panose="020B0503020204020204" pitchFamily="34" charset="-122"/>
                <a:cs typeface="Impact" panose="020B0806030902050204"/>
              </a:rPr>
              <a:t>1</a:t>
            </a:r>
            <a:endParaRPr kumimoji="1" lang="zh-CN" altLang="en-US" sz="36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45" name="文本框 44"/>
          <p:cNvSpPr txBox="1"/>
          <p:nvPr/>
        </p:nvSpPr>
        <p:spPr>
          <a:xfrm>
            <a:off x="6969420" y="1823542"/>
            <a:ext cx="455566" cy="646327"/>
          </a:xfrm>
          <a:prstGeom prst="rect">
            <a:avLst/>
          </a:prstGeom>
          <a:noFill/>
        </p:spPr>
        <p:txBody>
          <a:bodyPr wrap="none" lIns="91436" tIns="45718" rIns="91436" bIns="45718" rtlCol="0">
            <a:spAutoFit/>
          </a:bodyPr>
          <a:p>
            <a:pPr defTabSz="457200"/>
            <a:r>
              <a:rPr kumimoji="1" lang="en-US" altLang="zh-CN" sz="3600" dirty="0">
                <a:solidFill>
                  <a:schemeClr val="bg1"/>
                </a:solidFill>
                <a:latin typeface="微软雅黑" panose="020B0503020204020204" pitchFamily="34" charset="-122"/>
                <a:ea typeface="微软雅黑" panose="020B0503020204020204" pitchFamily="34" charset="-122"/>
                <a:cs typeface="Impact" panose="020B0806030902050204"/>
              </a:rPr>
              <a:t>2</a:t>
            </a:r>
            <a:endParaRPr kumimoji="1" lang="zh-CN" altLang="en-US" sz="36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46" name="文本框 45"/>
          <p:cNvSpPr txBox="1"/>
          <p:nvPr/>
        </p:nvSpPr>
        <p:spPr>
          <a:xfrm>
            <a:off x="8039532" y="2599250"/>
            <a:ext cx="394652" cy="523216"/>
          </a:xfrm>
          <a:prstGeom prst="rect">
            <a:avLst/>
          </a:prstGeom>
          <a:noFill/>
        </p:spPr>
        <p:txBody>
          <a:bodyPr wrap="none" lIns="91436" tIns="45718" rIns="91436" bIns="45718" rtlCol="0">
            <a:spAutoFit/>
          </a:bodyPr>
          <a:p>
            <a:pPr defTabSz="457200"/>
            <a:r>
              <a:rPr kumimoji="1" lang="en-US" altLang="zh-CN" sz="2800" dirty="0">
                <a:solidFill>
                  <a:schemeClr val="bg1"/>
                </a:solidFill>
                <a:latin typeface="微软雅黑" panose="020B0503020204020204" pitchFamily="34" charset="-122"/>
                <a:ea typeface="微软雅黑" panose="020B0503020204020204" pitchFamily="34" charset="-122"/>
                <a:cs typeface="Impact" panose="020B0806030902050204"/>
              </a:rPr>
              <a:t>3</a:t>
            </a:r>
            <a:endParaRPr kumimoji="1" lang="zh-CN" altLang="en-US" sz="28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47" name="文本框 46"/>
          <p:cNvSpPr txBox="1"/>
          <p:nvPr/>
        </p:nvSpPr>
        <p:spPr>
          <a:xfrm>
            <a:off x="8364621" y="3593723"/>
            <a:ext cx="335340" cy="400105"/>
          </a:xfrm>
          <a:prstGeom prst="rect">
            <a:avLst/>
          </a:prstGeom>
          <a:noFill/>
        </p:spPr>
        <p:txBody>
          <a:bodyPr wrap="none" lIns="91436" tIns="45718" rIns="91436" bIns="45718" rtlCol="0">
            <a:spAutoFit/>
          </a:bodyPr>
          <a:p>
            <a:pPr defTabSz="457200"/>
            <a:r>
              <a:rPr kumimoji="1" lang="en-US" altLang="zh-CN" sz="2000" dirty="0">
                <a:solidFill>
                  <a:schemeClr val="bg1"/>
                </a:solidFill>
                <a:latin typeface="微软雅黑" panose="020B0503020204020204" pitchFamily="34" charset="-122"/>
                <a:ea typeface="微软雅黑" panose="020B0503020204020204" pitchFamily="34" charset="-122"/>
                <a:cs typeface="Impact" panose="020B0806030902050204"/>
              </a:rPr>
              <a:t>4</a:t>
            </a:r>
            <a:endParaRPr kumimoji="1" lang="zh-CN" altLang="en-US" sz="20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48" name="文本框 47"/>
          <p:cNvSpPr txBox="1"/>
          <p:nvPr/>
        </p:nvSpPr>
        <p:spPr>
          <a:xfrm>
            <a:off x="8350260" y="4459114"/>
            <a:ext cx="304884" cy="338550"/>
          </a:xfrm>
          <a:prstGeom prst="rect">
            <a:avLst/>
          </a:prstGeom>
          <a:noFill/>
        </p:spPr>
        <p:txBody>
          <a:bodyPr wrap="none" lIns="91436" tIns="45718" rIns="91436" bIns="45718" rtlCol="0">
            <a:spAutoFit/>
          </a:bodyPr>
          <a:p>
            <a:pPr defTabSz="457200"/>
            <a:r>
              <a:rPr kumimoji="1" lang="en-US" altLang="zh-CN" sz="1600" dirty="0">
                <a:solidFill>
                  <a:schemeClr val="bg1"/>
                </a:solidFill>
                <a:latin typeface="微软雅黑" panose="020B0503020204020204" pitchFamily="34" charset="-122"/>
                <a:ea typeface="微软雅黑" panose="020B0503020204020204" pitchFamily="34" charset="-122"/>
                <a:cs typeface="Impact" panose="020B0806030902050204"/>
              </a:rPr>
              <a:t>5</a:t>
            </a:r>
            <a:endParaRPr kumimoji="1" lang="zh-CN" altLang="en-US" sz="16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49" name="文本框 48"/>
          <p:cNvSpPr txBox="1"/>
          <p:nvPr/>
        </p:nvSpPr>
        <p:spPr>
          <a:xfrm>
            <a:off x="8027110" y="5054737"/>
            <a:ext cx="274426" cy="276995"/>
          </a:xfrm>
          <a:prstGeom prst="rect">
            <a:avLst/>
          </a:prstGeom>
          <a:noFill/>
        </p:spPr>
        <p:txBody>
          <a:bodyPr wrap="none" lIns="91436" tIns="45718" rIns="91436" bIns="45718" rtlCol="0">
            <a:spAutoFit/>
          </a:bodyPr>
          <a:p>
            <a:pPr defTabSz="457200"/>
            <a:r>
              <a:rPr kumimoji="1" lang="en-US" altLang="zh-CN" sz="1200" dirty="0">
                <a:solidFill>
                  <a:schemeClr val="bg1"/>
                </a:solidFill>
                <a:latin typeface="微软雅黑" panose="020B0503020204020204" pitchFamily="34" charset="-122"/>
                <a:ea typeface="微软雅黑" panose="020B0503020204020204" pitchFamily="34" charset="-122"/>
                <a:cs typeface="Impact" panose="020B0806030902050204"/>
              </a:rPr>
              <a:t>6</a:t>
            </a:r>
            <a:endParaRPr kumimoji="1" lang="zh-CN" altLang="en-US" sz="1200" dirty="0">
              <a:solidFill>
                <a:schemeClr val="bg1"/>
              </a:solidFill>
              <a:latin typeface="微软雅黑" panose="020B0503020204020204" pitchFamily="34" charset="-122"/>
              <a:ea typeface="微软雅黑" panose="020B0503020204020204" pitchFamily="34" charset="-122"/>
              <a:cs typeface="Impact" panose="020B0806030902050204"/>
            </a:endParaRPr>
          </a:p>
        </p:txBody>
      </p:sp>
      <p:sp>
        <p:nvSpPr>
          <p:cNvPr id="2" name="Oval 13"/>
          <p:cNvSpPr>
            <a:spLocks noChangeArrowheads="1"/>
          </p:cNvSpPr>
          <p:nvPr/>
        </p:nvSpPr>
        <p:spPr bwMode="auto">
          <a:xfrm>
            <a:off x="1222758" y="4340299"/>
            <a:ext cx="388937" cy="39052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5" name="文本框 4"/>
          <p:cNvSpPr txBox="1"/>
          <p:nvPr/>
        </p:nvSpPr>
        <p:spPr>
          <a:xfrm>
            <a:off x="1773303" y="3256354"/>
            <a:ext cx="2010410" cy="643890"/>
          </a:xfrm>
          <a:prstGeom prst="rect">
            <a:avLst/>
          </a:prstGeom>
          <a:noFill/>
        </p:spPr>
        <p:txBody>
          <a:bodyPr wrap="none" lIns="91436" tIns="45718" rIns="91436" bIns="45718" rtlCol="0">
            <a:spAutoFit/>
          </a:bodyPr>
          <a:p>
            <a:pPr algn="l" defTabSz="457200"/>
            <a:r>
              <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rPr>
              <a:t>并发编程</a:t>
            </a:r>
            <a:endParaRPr kumimoji="1" lang="zh-CN" altLang="en-US" sz="36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P spid="37" grpId="0"/>
      <p:bldP spid="44" grpId="0"/>
      <p:bldP spid="45" grpId="0"/>
      <p:bldP spid="46" grpId="0"/>
      <p:bldP spid="47" grpId="0"/>
      <p:bldP spid="48" grpId="0"/>
      <p:bldP spid="49"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生成器</a:t>
            </a:r>
            <a:endParaRPr lang="en-US" altLang="zh-CN"/>
          </a:p>
        </p:txBody>
      </p:sp>
      <p:sp>
        <p:nvSpPr>
          <p:cNvPr id="3" name="内容占位符 2"/>
          <p:cNvSpPr>
            <a:spLocks noGrp="1"/>
          </p:cNvSpPr>
          <p:nvPr>
            <p:ph idx="1"/>
          </p:nvPr>
        </p:nvSpPr>
        <p:spPr/>
        <p:txBody>
          <a:bodyPr/>
          <a:p>
            <a:pPr marL="0" indent="0">
              <a:buNone/>
            </a:pPr>
            <a:r>
              <a:rPr lang="zh-CN" altLang="en-US"/>
              <a:t>Python中生成器也是典型的迭代器。换句话说，生成器是生成迭代器的另一种方式；与上一节不同，生成器实现迭代器有两种方式</a:t>
            </a:r>
            <a:endParaRPr lang="zh-CN" altLang="en-US"/>
          </a:p>
          <a:p>
            <a:pPr marL="0" indent="0">
              <a:buNone/>
            </a:pPr>
            <a:endParaRPr lang="zh-CN" altLang="en-US"/>
          </a:p>
          <a:p>
            <a:pPr marL="0" indent="0">
              <a:buNone/>
            </a:pPr>
            <a:r>
              <a:rPr lang="en-US" altLang="zh-CN"/>
              <a:t>*1  生成器函数        生成器函数是指包含yield保留字的函数</a:t>
            </a:r>
            <a:endParaRPr lang="en-US" altLang="zh-CN"/>
          </a:p>
          <a:p>
            <a:pPr marL="0" indent="0">
              <a:buNone/>
            </a:pPr>
            <a:endParaRPr lang="en-US" altLang="zh-CN"/>
          </a:p>
          <a:p>
            <a:pPr marL="0" indent="0">
              <a:buNone/>
            </a:pPr>
            <a:r>
              <a:rPr lang="en-US" altLang="zh-CN"/>
              <a:t>*2  生成器推导表达式  生成器推导表达式与生成器函数一样可以 </a:t>
            </a:r>
            <a:endParaRPr lang="en-US" altLang="zh-CN"/>
          </a:p>
          <a:p>
            <a:pPr marL="0" indent="0">
              <a:buNone/>
            </a:pPr>
            <a:r>
              <a:rPr lang="en-US" altLang="zh-CN"/>
              <a:t>                      创建生成器，只是使用的是表达式的方式</a:t>
            </a:r>
            <a:endParaRPr lang="en-US" altLang="zh-CN"/>
          </a:p>
          <a:p>
            <a:pPr marL="0" indent="0">
              <a:buNone/>
            </a:pPr>
            <a:r>
              <a:rPr lang="en-US" altLang="zh-CN"/>
              <a:t>                      创建</a:t>
            </a:r>
            <a:endParaRPr lang="en-US" altLang="zh-CN"/>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闭包</a:t>
            </a:r>
            <a:endParaRPr lang="en-US" altLang="zh-CN"/>
          </a:p>
        </p:txBody>
      </p:sp>
      <p:sp>
        <p:nvSpPr>
          <p:cNvPr id="3" name="内容占位符 2"/>
          <p:cNvSpPr>
            <a:spLocks noGrp="1"/>
          </p:cNvSpPr>
          <p:nvPr>
            <p:ph idx="1"/>
          </p:nvPr>
        </p:nvSpPr>
        <p:spPr/>
        <p:txBody>
          <a:bodyPr/>
          <a:p>
            <a:r>
              <a:rPr lang="zh-CN" altLang="en-US"/>
              <a:t>同时拥有外函数和内函数</a:t>
            </a:r>
            <a:endParaRPr lang="zh-CN" altLang="en-US"/>
          </a:p>
          <a:p>
            <a:r>
              <a:rPr lang="zh-CN" altLang="en-US"/>
              <a:t>外函数包含内函数</a:t>
            </a:r>
            <a:endParaRPr lang="zh-CN" altLang="en-US"/>
          </a:p>
          <a:p>
            <a:r>
              <a:rPr lang="zh-CN" altLang="en-US"/>
              <a:t>内函数引用外函数的局部变量</a:t>
            </a:r>
            <a:endParaRPr lang="zh-CN" altLang="en-US"/>
          </a:p>
          <a:p>
            <a:r>
              <a:rPr lang="zh-CN" altLang="en-US"/>
              <a:t>外函数返回内函数的引用</a:t>
            </a:r>
            <a:endParaRPr lang="zh-CN" altLang="en-US"/>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装饰器</a:t>
            </a:r>
            <a:endParaRPr lang="en-US" altLang="zh-CN"/>
          </a:p>
        </p:txBody>
      </p:sp>
      <p:sp>
        <p:nvSpPr>
          <p:cNvPr id="3" name="内容占位符 2"/>
          <p:cNvSpPr>
            <a:spLocks noGrp="1"/>
          </p:cNvSpPr>
          <p:nvPr>
            <p:ph idx="1"/>
          </p:nvPr>
        </p:nvSpPr>
        <p:spPr/>
        <p:txBody>
          <a:bodyPr/>
          <a:p>
            <a:pPr marL="0" indent="0">
              <a:buNone/>
            </a:pPr>
            <a:r>
              <a:rPr lang="zh-CN" altLang="en-US"/>
              <a:t>Python中装饰器是一个可以对被装饰对象进行修饰的函数</a:t>
            </a:r>
            <a:endParaRPr lang="zh-CN" altLang="en-US"/>
          </a:p>
          <a:p>
            <a:r>
              <a:rPr lang="zh-CN" altLang="en-US"/>
              <a:t>1.带参数的装饰器</a:t>
            </a:r>
            <a:endParaRPr lang="zh-CN" altLang="en-US"/>
          </a:p>
          <a:p>
            <a:pPr marL="0" indent="0">
              <a:buNone/>
            </a:pPr>
            <a:r>
              <a:rPr lang="zh-CN" altLang="en-US"/>
              <a:t>在日常编程中经常会把某一固定逻辑封装到一个函数中，然后通过传递参数的方式来灵活的满足不同的场景；在装饰器中也可以应用同样的思想</a:t>
            </a:r>
            <a:endParaRPr lang="zh-CN" altLang="en-US"/>
          </a:p>
          <a:p>
            <a:pPr marL="0" indent="0">
              <a:buNone/>
            </a:pPr>
            <a:r>
              <a:rPr lang="zh-CN" altLang="en-US"/>
              <a:t>2.类的装饰器</a:t>
            </a:r>
            <a:endParaRPr lang="zh-CN" altLang="en-US"/>
          </a:p>
          <a:p>
            <a:pPr marL="0" indent="0">
              <a:buNone/>
            </a:pPr>
            <a:r>
              <a:rPr lang="zh-CN" altLang="en-US"/>
              <a:t>Python中的装饰器也可以用于类对象，只不过由于类对象相对复杂，一般不会像封装函数对象那样封装一个类对象的装饰器</a:t>
            </a:r>
            <a:endParaRPr lang="zh-CN" altLang="en-US"/>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71195"/>
            <a:ext cx="10515600" cy="5506085"/>
          </a:xfrm>
        </p:spPr>
        <p:txBody>
          <a:bodyPr/>
          <a:p>
            <a:pPr marL="0" indent="0">
              <a:buNone/>
            </a:pPr>
            <a:r>
              <a:rPr lang="zh-CN" altLang="en-US"/>
              <a:t>3.装饰器工具</a:t>
            </a:r>
            <a:endParaRPr lang="zh-CN" altLang="en-US"/>
          </a:p>
          <a:p>
            <a:pPr marL="0" indent="0">
              <a:buNone/>
            </a:pPr>
            <a:r>
              <a:rPr lang="zh-CN" altLang="en-US"/>
              <a:t>在Python的类库中也提供了装饰器相关的工具，可以更加真实的还原装饰器要模拟的对象。</a:t>
            </a:r>
            <a:endParaRPr lang="zh-CN" altLang="en-US"/>
          </a:p>
          <a:p>
            <a:pPr marL="0" indent="0">
              <a:buNone/>
            </a:pPr>
            <a:r>
              <a:rPr lang="zh-CN" altLang="en-US"/>
              <a:t>4.装饰器原理</a:t>
            </a:r>
            <a:endParaRPr lang="zh-CN" altLang="en-US"/>
          </a:p>
          <a:p>
            <a:pPr marL="0" indent="0">
              <a:buNone/>
            </a:pPr>
            <a:r>
              <a:rPr lang="zh-CN" altLang="en-US"/>
              <a:t>装饰器本质上还是基于函数特性以及闭包机制来实现的，除了通过装饰器语法糖的形式使用，还可以通过普通函数调用的形式来使用装饰器</a:t>
            </a:r>
            <a:endParaRPr lang="zh-CN" altLang="en-US"/>
          </a:p>
          <a:p>
            <a:pPr marL="0" indent="0">
              <a:buNone/>
            </a:pPr>
            <a:r>
              <a:rPr lang="zh-CN" altLang="en-US"/>
              <a:t>5.装饰器与闭包</a:t>
            </a:r>
            <a:endParaRPr lang="zh-CN" altLang="en-US"/>
          </a:p>
          <a:p>
            <a:pPr marL="0" indent="0">
              <a:buNone/>
            </a:pPr>
            <a:r>
              <a:rPr lang="zh-CN" altLang="en-US"/>
              <a:t>装饰器和闭包在定义形式上很像，但是它们却不存在必然的联系。换句话说，即装饰器和闭包是一种交集的状态，有的装饰器是闭包，有的则不是；有的闭包是装饰器，另一些则不是</a:t>
            </a:r>
            <a:endParaRPr lang="zh-CN" altLang="en-US"/>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5965" y="-57785"/>
            <a:ext cx="10515600" cy="1325563"/>
          </a:xfrm>
        </p:spPr>
        <p:txBody>
          <a:bodyPr/>
          <a:p>
            <a:r>
              <a:rPr lang="en-US" altLang="zh-CN"/>
              <a:t>  	内省</a:t>
            </a:r>
            <a:endParaRPr lang="en-US" altLang="zh-CN"/>
          </a:p>
        </p:txBody>
      </p:sp>
      <p:sp>
        <p:nvSpPr>
          <p:cNvPr id="3" name="内容占位符 2"/>
          <p:cNvSpPr>
            <a:spLocks noGrp="1"/>
          </p:cNvSpPr>
          <p:nvPr>
            <p:ph idx="1"/>
          </p:nvPr>
        </p:nvSpPr>
        <p:spPr>
          <a:xfrm>
            <a:off x="838200" y="938530"/>
            <a:ext cx="10515600" cy="5823585"/>
          </a:xfrm>
        </p:spPr>
        <p:txBody>
          <a:bodyPr>
            <a:normAutofit/>
          </a:bodyPr>
          <a:p>
            <a:pPr marL="0" indent="0">
              <a:buNone/>
            </a:pPr>
            <a:r>
              <a:rPr lang="zh-CN" altLang="en-US"/>
              <a:t>Python中内省（introspection）是一种在运行时进行对象检测的</a:t>
            </a:r>
            <a:endParaRPr lang="zh-CN" altLang="en-US"/>
          </a:p>
          <a:p>
            <a:pPr marL="0" indent="0">
              <a:buNone/>
            </a:pPr>
            <a:r>
              <a:rPr lang="zh-CN" altLang="en-US"/>
              <a:t>机制</a:t>
            </a:r>
            <a:endParaRPr lang="zh-CN" altLang="en-US"/>
          </a:p>
          <a:p>
            <a:pPr marL="0" indent="0">
              <a:buNone/>
            </a:pPr>
            <a:endParaRPr lang="zh-CN" altLang="en-US"/>
          </a:p>
          <a:p>
            <a:pPr marL="0" indent="0">
              <a:buNone/>
            </a:pPr>
            <a:r>
              <a:rPr lang="zh-CN" altLang="en-US"/>
              <a:t>根据使用场景把Python的内省工具分为：</a:t>
            </a:r>
            <a:endParaRPr lang="zh-CN" altLang="en-US"/>
          </a:p>
          <a:p>
            <a:pPr marL="0" indent="0">
              <a:buNone/>
            </a:pPr>
            <a:endParaRPr lang="zh-CN" altLang="en-US"/>
          </a:p>
          <a:p>
            <a:pPr marL="0" indent="0">
              <a:buNone/>
            </a:pPr>
            <a:r>
              <a:rPr lang="zh-CN" altLang="en-US"/>
              <a:t>1.信息查询工具 </a:t>
            </a:r>
            <a:r>
              <a:rPr lang="en-US" altLang="zh-CN"/>
              <a:t>(</a:t>
            </a:r>
            <a:r>
              <a:rPr lang="zh-CN" altLang="en-US"/>
              <a:t>信息查询类的内省工具可以用来查看对象的属性</a:t>
            </a:r>
            <a:endParaRPr lang="zh-CN" altLang="en-US"/>
          </a:p>
          <a:p>
            <a:pPr marL="0" indent="0">
              <a:buNone/>
            </a:pPr>
            <a:r>
              <a:rPr lang="zh-CN" altLang="en-US"/>
              <a:t>名、方法名、类型等信息，这类工具通常都是以内建函数的形式提</a:t>
            </a:r>
            <a:endParaRPr lang="zh-CN" altLang="en-US"/>
          </a:p>
          <a:p>
            <a:pPr marL="0" indent="0">
              <a:buNone/>
            </a:pPr>
            <a:r>
              <a:rPr lang="zh-CN" altLang="en-US"/>
              <a:t>供</a:t>
            </a:r>
            <a:r>
              <a:rPr lang="en-US" altLang="zh-CN"/>
              <a:t>)</a:t>
            </a:r>
            <a:endParaRPr lang="en-US" altLang="zh-CN"/>
          </a:p>
          <a:p>
            <a:pPr marL="0" indent="0">
              <a:buNone/>
            </a:pPr>
            <a:r>
              <a:rPr lang="en-US" altLang="zh-CN"/>
              <a:t>2.反射工具  (反射类的内省工具与查询类不同，这类工具主要用</a:t>
            </a:r>
            <a:endParaRPr lang="en-US" altLang="zh-CN"/>
          </a:p>
          <a:p>
            <a:pPr marL="0" indent="0">
              <a:buNone/>
            </a:pPr>
            <a:r>
              <a:rPr lang="en-US" altLang="zh-CN"/>
              <a:t>来获取和修改对象成员。比如：获取、设置、删除对象的成员)</a:t>
            </a:r>
            <a:endParaRPr lang="en-US" altLang="zh-CN"/>
          </a:p>
          <a:p>
            <a:pPr marL="0" indent="0">
              <a:buNone/>
            </a:pPr>
            <a:endParaRPr lang="en-US" altLang="zh-CN"/>
          </a:p>
          <a:p>
            <a:pPr marL="0" indent="0">
              <a:buNone/>
            </a:pPr>
            <a:endParaRPr lang="en-US" altLang="zh-CN"/>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56310"/>
            <a:ext cx="10515600" cy="5220970"/>
          </a:xfrm>
        </p:spPr>
        <p:txBody>
          <a:bodyPr/>
          <a:p>
            <a:pPr marL="0" indent="0">
              <a:buNone/>
            </a:pPr>
            <a:r>
              <a:rPr lang="en-US" altLang="zh-CN">
                <a:sym typeface="+mn-ea"/>
              </a:rPr>
              <a:t>3.inspect库  (Python为了更充分的使用内省机制，还专门提供了</a:t>
            </a:r>
            <a:endParaRPr lang="en-US" altLang="zh-CN"/>
          </a:p>
          <a:p>
            <a:pPr marL="0" indent="0">
              <a:buNone/>
            </a:pPr>
            <a:r>
              <a:rPr lang="en-US" altLang="zh-CN">
                <a:sym typeface="+mn-ea"/>
              </a:rPr>
              <a:t>inspect内省模块。该模块集合更多、更丰富的内省函数，通过这</a:t>
            </a:r>
            <a:endParaRPr lang="en-US" altLang="zh-CN"/>
          </a:p>
          <a:p>
            <a:pPr marL="0" indent="0">
              <a:buNone/>
            </a:pPr>
            <a:r>
              <a:rPr lang="en-US" altLang="zh-CN">
                <a:sym typeface="+mn-ea"/>
              </a:rPr>
              <a:t>些函数可以获取到更多有用的内省信息)</a:t>
            </a:r>
            <a:endParaRPr lang="en-US" altLang="zh-CN">
              <a:sym typeface="+mn-ea"/>
            </a:endParaRPr>
          </a:p>
          <a:p>
            <a:pPr marL="0" indent="0">
              <a:buNone/>
            </a:pPr>
            <a:endParaRPr lang="en-US" altLang="zh-CN">
              <a:sym typeface="+mn-ea"/>
            </a:endParaRPr>
          </a:p>
          <a:p>
            <a:pPr marL="0" indent="0">
              <a:buNone/>
            </a:pPr>
            <a:r>
              <a:rPr lang="en-US" altLang="zh-CN"/>
              <a:t>4.原生内省信</a:t>
            </a:r>
            <a:r>
              <a:rPr lang="en-US" altLang="zh-CN">
                <a:sym typeface="+mn-ea"/>
              </a:rPr>
              <a:t>   (Python中之所以能通过内省函数获取到很多的对</a:t>
            </a:r>
            <a:endParaRPr lang="en-US" altLang="zh-CN">
              <a:sym typeface="+mn-ea"/>
            </a:endParaRPr>
          </a:p>
          <a:p>
            <a:pPr marL="0" indent="0">
              <a:buNone/>
            </a:pPr>
            <a:r>
              <a:rPr lang="en-US" altLang="zh-CN">
                <a:sym typeface="+mn-ea"/>
              </a:rPr>
              <a:t>象信息，是因为这些信息本来就存在于对象的特定属性中，而这些</a:t>
            </a:r>
            <a:endParaRPr lang="en-US" altLang="zh-CN">
              <a:sym typeface="+mn-ea"/>
            </a:endParaRPr>
          </a:p>
          <a:p>
            <a:pPr marL="0" indent="0">
              <a:buNone/>
            </a:pPr>
            <a:r>
              <a:rPr lang="en-US" altLang="zh-CN">
                <a:sym typeface="+mn-ea"/>
              </a:rPr>
              <a:t>属性所保存的就是原生内省息信息)</a:t>
            </a:r>
            <a:endParaRPr lang="en-US" altLang="zh-CN">
              <a:sym typeface="+mn-ea"/>
            </a:endParaRPr>
          </a:p>
          <a:p>
            <a:endParaRPr lang="zh-CN" altLang="en-US"/>
          </a:p>
        </p:txBody>
      </p:sp>
      <p:grpSp>
        <p:nvGrpSpPr>
          <p:cNvPr id="11" name="组合 10"/>
          <p:cNvGrpSpPr/>
          <p:nvPr/>
        </p:nvGrpSpPr>
        <p:grpSpPr>
          <a:xfrm>
            <a:off x="8238387" y="517619"/>
            <a:ext cx="3552826" cy="590550"/>
            <a:chOff x="5297488" y="5868988"/>
            <a:chExt cx="3552826" cy="590550"/>
          </a:xfrm>
        </p:grpSpPr>
        <p:sp>
          <p:nvSpPr>
            <p:cNvPr id="4"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语法糖</a:t>
            </a:r>
            <a:endParaRPr lang="en-US" altLang="zh-CN"/>
          </a:p>
        </p:txBody>
      </p:sp>
      <p:sp>
        <p:nvSpPr>
          <p:cNvPr id="3" name="内容占位符 2"/>
          <p:cNvSpPr>
            <a:spLocks noGrp="1"/>
          </p:cNvSpPr>
          <p:nvPr>
            <p:ph idx="1"/>
          </p:nvPr>
        </p:nvSpPr>
        <p:spPr/>
        <p:txBody>
          <a:bodyPr/>
          <a:p>
            <a:r>
              <a:rPr lang="zh-CN" altLang="en-US"/>
              <a:t>任何一门计算机语言想要实现完整的功能，首先都要实现一套基本的语法规则。比如：变量定义与赋值、表达式计算、控制语句、循环语句、函数、注释等等。而现代计算机语言除了包含这些基本语法之外，通常还会提供一些额外的高级语法，这些语法就是所谓的语法糖。</a:t>
            </a:r>
            <a:endParaRPr lang="zh-CN" altLang="en-US"/>
          </a:p>
        </p:txBody>
      </p:sp>
      <p:grpSp>
        <p:nvGrpSpPr>
          <p:cNvPr id="11" name="组合 10"/>
          <p:cNvGrpSpPr/>
          <p:nvPr/>
        </p:nvGrpSpPr>
        <p:grpSpPr>
          <a:xfrm>
            <a:off x="8238387" y="517619"/>
            <a:ext cx="3552826" cy="590550"/>
            <a:chOff x="5297488" y="5868988"/>
            <a:chExt cx="3552826" cy="590550"/>
          </a:xfrm>
        </p:grpSpPr>
        <p:sp>
          <p:nvSpPr>
            <p:cNvPr id="4"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魔法方法与属性</a:t>
            </a:r>
            <a:endParaRPr lang="en-US" altLang="zh-CN"/>
          </a:p>
        </p:txBody>
      </p:sp>
      <p:sp>
        <p:nvSpPr>
          <p:cNvPr id="3" name="内容占位符 2"/>
          <p:cNvSpPr>
            <a:spLocks noGrp="1"/>
          </p:cNvSpPr>
          <p:nvPr>
            <p:ph idx="1"/>
          </p:nvPr>
        </p:nvSpPr>
        <p:spPr/>
        <p:txBody>
          <a:bodyPr/>
          <a:p>
            <a:r>
              <a:rPr lang="zh-CN" altLang="en-US"/>
              <a:t>在介绍类的私有成员章节中，提到过有一种系统保留的私有成员命名方式，即以双下滑线开头和结尾的方式来命名私有成员。这类私有成员之所以是系统保留的，是因为它们在Python中通常都有特殊的作用，并统称为魔法属性或魔法方法。</a:t>
            </a:r>
            <a:endParaRPr lang="zh-CN" altLang="en-US"/>
          </a:p>
        </p:txBody>
      </p:sp>
      <p:grpSp>
        <p:nvGrpSpPr>
          <p:cNvPr id="11" name="组合 10"/>
          <p:cNvGrpSpPr/>
          <p:nvPr/>
        </p:nvGrpSpPr>
        <p:grpSpPr>
          <a:xfrm>
            <a:off x="8238387" y="517619"/>
            <a:ext cx="3552826" cy="590550"/>
            <a:chOff x="5297488" y="5868988"/>
            <a:chExt cx="3552826" cy="590550"/>
          </a:xfrm>
        </p:grpSpPr>
        <p:sp>
          <p:nvSpPr>
            <p:cNvPr id="4"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705100" y="337185"/>
            <a:ext cx="2739390" cy="768350"/>
          </a:xfrm>
          <a:prstGeom prst="rect">
            <a:avLst/>
          </a:prstGeom>
          <a:noFill/>
        </p:spPr>
        <p:txBody>
          <a:bodyPr wrap="square" rtlCol="0">
            <a:spAutoFit/>
          </a:bodyPr>
          <a:lstStyle/>
          <a:p>
            <a:pPr algn="ct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并发编程</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35456" y="399051"/>
            <a:ext cx="1028700" cy="768350"/>
          </a:xfrm>
          <a:prstGeom prst="rect">
            <a:avLst/>
          </a:prstGeom>
          <a:noFill/>
        </p:spPr>
        <p:txBody>
          <a:bodyPr wrap="none" rtlCol="0">
            <a:spAutoFit/>
          </a:bodyPr>
          <a:lstStyle/>
          <a:p>
            <a:pPr algn="ctr"/>
            <a:r>
              <a:rPr lang="en-US" altLang="zh-CN" sz="4400" b="1" dirty="0">
                <a:solidFill>
                  <a:schemeClr val="tx1">
                    <a:lumMod val="75000"/>
                    <a:lumOff val="25000"/>
                  </a:schemeClr>
                </a:solidFill>
                <a:latin typeface="造字工房童心（非商用）常规体" pitchFamily="2" charset="-122"/>
                <a:ea typeface="造字工房童心（非商用）常规体" pitchFamily="2" charset="-122"/>
              </a:rPr>
              <a:t>3.2</a:t>
            </a:r>
            <a:endParaRPr lang="en-US" altLang="zh-CN" sz="4400" b="1" dirty="0">
              <a:solidFill>
                <a:schemeClr val="tx1">
                  <a:lumMod val="75000"/>
                  <a:lumOff val="25000"/>
                </a:schemeClr>
              </a:solidFill>
              <a:latin typeface="造字工房童心（非商用）常规体" pitchFamily="2" charset="-122"/>
              <a:ea typeface="造字工房童心（非商用）常规体" pitchFamily="2" charset="-122"/>
            </a:endParaRPr>
          </a:p>
        </p:txBody>
      </p:sp>
      <p:grpSp>
        <p:nvGrpSpPr>
          <p:cNvPr id="23" name="组合 2"/>
          <p:cNvGrpSpPr/>
          <p:nvPr/>
        </p:nvGrpSpPr>
        <p:grpSpPr bwMode="auto">
          <a:xfrm>
            <a:off x="1163638" y="1827306"/>
            <a:ext cx="1497012" cy="1497013"/>
            <a:chOff x="811213" y="1901825"/>
            <a:chExt cx="1992312" cy="1990725"/>
          </a:xfrm>
        </p:grpSpPr>
        <p:sp>
          <p:nvSpPr>
            <p:cNvPr id="24" name="Oval 5"/>
            <p:cNvSpPr>
              <a:spLocks noChangeArrowheads="1"/>
            </p:cNvSpPr>
            <p:nvPr/>
          </p:nvSpPr>
          <p:spPr bwMode="auto">
            <a:xfrm>
              <a:off x="811213" y="1901825"/>
              <a:ext cx="1992312" cy="1990725"/>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25" name="Freeform 6"/>
            <p:cNvSpPr/>
            <p:nvPr/>
          </p:nvSpPr>
          <p:spPr bwMode="auto">
            <a:xfrm>
              <a:off x="1246188" y="2247900"/>
              <a:ext cx="1104900" cy="573088"/>
            </a:xfrm>
            <a:custGeom>
              <a:avLst/>
              <a:gdLst>
                <a:gd name="T0" fmla="*/ 0 w 696"/>
                <a:gd name="T1" fmla="*/ 2147483646 h 361"/>
                <a:gd name="T2" fmla="*/ 2147483646 w 696"/>
                <a:gd name="T3" fmla="*/ 0 h 361"/>
                <a:gd name="T4" fmla="*/ 2147483646 w 696"/>
                <a:gd name="T5" fmla="*/ 2147483646 h 361"/>
                <a:gd name="T6" fmla="*/ 0 w 696"/>
                <a:gd name="T7" fmla="*/ 2147483646 h 3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6" h="361">
                  <a:moveTo>
                    <a:pt x="0" y="361"/>
                  </a:moveTo>
                  <a:lnTo>
                    <a:pt x="347" y="0"/>
                  </a:lnTo>
                  <a:lnTo>
                    <a:pt x="696" y="361"/>
                  </a:lnTo>
                  <a:lnTo>
                    <a:pt x="0"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7"/>
            <p:cNvSpPr/>
            <p:nvPr/>
          </p:nvSpPr>
          <p:spPr bwMode="auto">
            <a:xfrm>
              <a:off x="1471613" y="2414588"/>
              <a:ext cx="635000" cy="301625"/>
            </a:xfrm>
            <a:custGeom>
              <a:avLst/>
              <a:gdLst>
                <a:gd name="T0" fmla="*/ 0 w 400"/>
                <a:gd name="T1" fmla="*/ 2147483646 h 190"/>
                <a:gd name="T2" fmla="*/ 2147483646 w 400"/>
                <a:gd name="T3" fmla="*/ 0 h 190"/>
                <a:gd name="T4" fmla="*/ 2147483646 w 400"/>
                <a:gd name="T5" fmla="*/ 2147483646 h 190"/>
                <a:gd name="T6" fmla="*/ 0 w 400"/>
                <a:gd name="T7" fmla="*/ 2147483646 h 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190">
                  <a:moveTo>
                    <a:pt x="0" y="190"/>
                  </a:moveTo>
                  <a:lnTo>
                    <a:pt x="200" y="0"/>
                  </a:lnTo>
                  <a:lnTo>
                    <a:pt x="400" y="190"/>
                  </a:lnTo>
                  <a:lnTo>
                    <a:pt x="0" y="19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8"/>
            <p:cNvSpPr>
              <a:spLocks noChangeArrowheads="1"/>
            </p:cNvSpPr>
            <p:nvPr/>
          </p:nvSpPr>
          <p:spPr bwMode="auto">
            <a:xfrm>
              <a:off x="129540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28" name="Rectangle 9"/>
            <p:cNvSpPr>
              <a:spLocks noChangeArrowheads="1"/>
            </p:cNvSpPr>
            <p:nvPr/>
          </p:nvSpPr>
          <p:spPr bwMode="auto">
            <a:xfrm>
              <a:off x="165735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29" name="Rectangle 10"/>
            <p:cNvSpPr>
              <a:spLocks noChangeArrowheads="1"/>
            </p:cNvSpPr>
            <p:nvPr/>
          </p:nvSpPr>
          <p:spPr bwMode="auto">
            <a:xfrm>
              <a:off x="2019300" y="2840038"/>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0" name="Rectangle 11"/>
            <p:cNvSpPr>
              <a:spLocks noChangeArrowheads="1"/>
            </p:cNvSpPr>
            <p:nvPr/>
          </p:nvSpPr>
          <p:spPr bwMode="auto">
            <a:xfrm>
              <a:off x="129540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1" name="Rectangle 12"/>
            <p:cNvSpPr>
              <a:spLocks noChangeArrowheads="1"/>
            </p:cNvSpPr>
            <p:nvPr/>
          </p:nvSpPr>
          <p:spPr bwMode="auto">
            <a:xfrm>
              <a:off x="165735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2" name="Rectangle 13"/>
            <p:cNvSpPr>
              <a:spLocks noChangeArrowheads="1"/>
            </p:cNvSpPr>
            <p:nvPr/>
          </p:nvSpPr>
          <p:spPr bwMode="auto">
            <a:xfrm>
              <a:off x="2019300" y="2900363"/>
              <a:ext cx="279400" cy="4127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3" name="Rectangle 14"/>
            <p:cNvSpPr>
              <a:spLocks noChangeArrowheads="1"/>
            </p:cNvSpPr>
            <p:nvPr/>
          </p:nvSpPr>
          <p:spPr bwMode="auto">
            <a:xfrm>
              <a:off x="129540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4" name="Rectangle 15"/>
            <p:cNvSpPr>
              <a:spLocks noChangeArrowheads="1"/>
            </p:cNvSpPr>
            <p:nvPr/>
          </p:nvSpPr>
          <p:spPr bwMode="auto">
            <a:xfrm>
              <a:off x="165735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5" name="Rectangle 16"/>
            <p:cNvSpPr>
              <a:spLocks noChangeArrowheads="1"/>
            </p:cNvSpPr>
            <p:nvPr/>
          </p:nvSpPr>
          <p:spPr bwMode="auto">
            <a:xfrm>
              <a:off x="2019300" y="3322638"/>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6" name="Rectangle 17"/>
            <p:cNvSpPr>
              <a:spLocks noChangeArrowheads="1"/>
            </p:cNvSpPr>
            <p:nvPr/>
          </p:nvSpPr>
          <p:spPr bwMode="auto">
            <a:xfrm>
              <a:off x="129540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7" name="Rectangle 18"/>
            <p:cNvSpPr>
              <a:spLocks noChangeArrowheads="1"/>
            </p:cNvSpPr>
            <p:nvPr/>
          </p:nvSpPr>
          <p:spPr bwMode="auto">
            <a:xfrm>
              <a:off x="165735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8" name="Rectangle 19"/>
            <p:cNvSpPr>
              <a:spLocks noChangeArrowheads="1"/>
            </p:cNvSpPr>
            <p:nvPr/>
          </p:nvSpPr>
          <p:spPr bwMode="auto">
            <a:xfrm>
              <a:off x="2019300" y="3382963"/>
              <a:ext cx="279400" cy="38100"/>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39" name="Rectangle 20"/>
            <p:cNvSpPr>
              <a:spLocks noChangeArrowheads="1"/>
            </p:cNvSpPr>
            <p:nvPr/>
          </p:nvSpPr>
          <p:spPr bwMode="auto">
            <a:xfrm>
              <a:off x="1355725"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40" name="Rectangle 21"/>
            <p:cNvSpPr>
              <a:spLocks noChangeArrowheads="1"/>
            </p:cNvSpPr>
            <p:nvPr/>
          </p:nvSpPr>
          <p:spPr bwMode="auto">
            <a:xfrm>
              <a:off x="1728788"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41" name="Rectangle 22"/>
            <p:cNvSpPr>
              <a:spLocks noChangeArrowheads="1"/>
            </p:cNvSpPr>
            <p:nvPr/>
          </p:nvSpPr>
          <p:spPr bwMode="auto">
            <a:xfrm>
              <a:off x="2090738" y="2933700"/>
              <a:ext cx="139700" cy="3778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42" name="Rectangle 23"/>
            <p:cNvSpPr>
              <a:spLocks noChangeArrowheads="1"/>
            </p:cNvSpPr>
            <p:nvPr/>
          </p:nvSpPr>
          <p:spPr bwMode="auto">
            <a:xfrm>
              <a:off x="1260475" y="3435350"/>
              <a:ext cx="1052512" cy="34925"/>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43" name="Rectangle 24"/>
            <p:cNvSpPr>
              <a:spLocks noChangeArrowheads="1"/>
            </p:cNvSpPr>
            <p:nvPr/>
          </p:nvSpPr>
          <p:spPr bwMode="auto">
            <a:xfrm>
              <a:off x="1246188" y="3484563"/>
              <a:ext cx="1090612" cy="52388"/>
            </a:xfrm>
            <a:prstGeom prst="rect">
              <a:avLst/>
            </a:prstGeom>
            <a:solidFill>
              <a:srgbClr val="FF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grpSp>
      <p:grpSp>
        <p:nvGrpSpPr>
          <p:cNvPr id="44" name="组合 4"/>
          <p:cNvGrpSpPr/>
          <p:nvPr/>
        </p:nvGrpSpPr>
        <p:grpSpPr bwMode="auto">
          <a:xfrm>
            <a:off x="3948113" y="1827306"/>
            <a:ext cx="1497012" cy="1497013"/>
            <a:chOff x="4006850" y="1838325"/>
            <a:chExt cx="1992313" cy="1990725"/>
          </a:xfrm>
        </p:grpSpPr>
        <p:sp>
          <p:nvSpPr>
            <p:cNvPr id="45" name="Oval 42"/>
            <p:cNvSpPr>
              <a:spLocks noChangeArrowheads="1"/>
            </p:cNvSpPr>
            <p:nvPr/>
          </p:nvSpPr>
          <p:spPr bwMode="auto">
            <a:xfrm>
              <a:off x="4006850" y="1838325"/>
              <a:ext cx="1992313" cy="1990725"/>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46" name="Freeform 43"/>
            <p:cNvSpPr/>
            <p:nvPr/>
          </p:nvSpPr>
          <p:spPr bwMode="auto">
            <a:xfrm>
              <a:off x="5119688" y="2559050"/>
              <a:ext cx="490538" cy="595313"/>
            </a:xfrm>
            <a:custGeom>
              <a:avLst/>
              <a:gdLst>
                <a:gd name="T0" fmla="*/ 2147483646 w 309"/>
                <a:gd name="T1" fmla="*/ 2147483646 h 375"/>
                <a:gd name="T2" fmla="*/ 2147483646 w 309"/>
                <a:gd name="T3" fmla="*/ 2147483646 h 375"/>
                <a:gd name="T4" fmla="*/ 0 w 309"/>
                <a:gd name="T5" fmla="*/ 2147483646 h 375"/>
                <a:gd name="T6" fmla="*/ 2147483646 w 309"/>
                <a:gd name="T7" fmla="*/ 0 h 375"/>
                <a:gd name="T8" fmla="*/ 2147483646 w 309"/>
                <a:gd name="T9" fmla="*/ 2147483646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75">
                  <a:moveTo>
                    <a:pt x="309" y="28"/>
                  </a:moveTo>
                  <a:lnTo>
                    <a:pt x="36" y="375"/>
                  </a:lnTo>
                  <a:lnTo>
                    <a:pt x="0" y="347"/>
                  </a:lnTo>
                  <a:lnTo>
                    <a:pt x="273" y="0"/>
                  </a:lnTo>
                  <a:lnTo>
                    <a:pt x="309"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44"/>
            <p:cNvSpPr/>
            <p:nvPr/>
          </p:nvSpPr>
          <p:spPr bwMode="auto">
            <a:xfrm>
              <a:off x="4765675" y="2562225"/>
              <a:ext cx="444500" cy="627063"/>
            </a:xfrm>
            <a:custGeom>
              <a:avLst/>
              <a:gdLst>
                <a:gd name="T0" fmla="*/ 2147483646 w 280"/>
                <a:gd name="T1" fmla="*/ 2147483646 h 395"/>
                <a:gd name="T2" fmla="*/ 0 w 280"/>
                <a:gd name="T3" fmla="*/ 2147483646 h 395"/>
                <a:gd name="T4" fmla="*/ 2147483646 w 280"/>
                <a:gd name="T5" fmla="*/ 0 h 395"/>
                <a:gd name="T6" fmla="*/ 2147483646 w 280"/>
                <a:gd name="T7" fmla="*/ 2147483646 h 395"/>
                <a:gd name="T8" fmla="*/ 2147483646 w 280"/>
                <a:gd name="T9" fmla="*/ 2147483646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395">
                  <a:moveTo>
                    <a:pt x="242" y="395"/>
                  </a:moveTo>
                  <a:lnTo>
                    <a:pt x="0" y="24"/>
                  </a:lnTo>
                  <a:lnTo>
                    <a:pt x="38" y="0"/>
                  </a:lnTo>
                  <a:lnTo>
                    <a:pt x="280" y="371"/>
                  </a:lnTo>
                  <a:lnTo>
                    <a:pt x="242" y="3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Freeform 45"/>
            <p:cNvSpPr/>
            <p:nvPr/>
          </p:nvSpPr>
          <p:spPr bwMode="auto">
            <a:xfrm>
              <a:off x="4297363" y="2646363"/>
              <a:ext cx="504825" cy="579438"/>
            </a:xfrm>
            <a:custGeom>
              <a:avLst/>
              <a:gdLst>
                <a:gd name="T0" fmla="*/ 0 w 318"/>
                <a:gd name="T1" fmla="*/ 2147483646 h 365"/>
                <a:gd name="T2" fmla="*/ 2147483646 w 318"/>
                <a:gd name="T3" fmla="*/ 0 h 365"/>
                <a:gd name="T4" fmla="*/ 2147483646 w 318"/>
                <a:gd name="T5" fmla="*/ 2147483646 h 365"/>
                <a:gd name="T6" fmla="*/ 2147483646 w 318"/>
                <a:gd name="T7" fmla="*/ 2147483646 h 365"/>
                <a:gd name="T8" fmla="*/ 0 w 318"/>
                <a:gd name="T9" fmla="*/ 2147483646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365">
                  <a:moveTo>
                    <a:pt x="0" y="337"/>
                  </a:moveTo>
                  <a:lnTo>
                    <a:pt x="285" y="0"/>
                  </a:lnTo>
                  <a:lnTo>
                    <a:pt x="318" y="28"/>
                  </a:lnTo>
                  <a:lnTo>
                    <a:pt x="33" y="365"/>
                  </a:lnTo>
                  <a:lnTo>
                    <a:pt x="0" y="3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Oval 46"/>
            <p:cNvSpPr>
              <a:spLocks noChangeArrowheads="1"/>
            </p:cNvSpPr>
            <p:nvPr/>
          </p:nvSpPr>
          <p:spPr bwMode="auto">
            <a:xfrm>
              <a:off x="4264025" y="2917825"/>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0" name="Oval 47"/>
            <p:cNvSpPr>
              <a:spLocks noChangeArrowheads="1"/>
            </p:cNvSpPr>
            <p:nvPr/>
          </p:nvSpPr>
          <p:spPr bwMode="auto">
            <a:xfrm>
              <a:off x="4357688" y="2995613"/>
              <a:ext cx="153988" cy="155575"/>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1" name="Oval 48"/>
            <p:cNvSpPr>
              <a:spLocks noChangeArrowheads="1"/>
            </p:cNvSpPr>
            <p:nvPr/>
          </p:nvSpPr>
          <p:spPr bwMode="auto">
            <a:xfrm>
              <a:off x="4640263" y="2449513"/>
              <a:ext cx="347663" cy="347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2" name="Oval 49"/>
            <p:cNvSpPr>
              <a:spLocks noChangeArrowheads="1"/>
            </p:cNvSpPr>
            <p:nvPr/>
          </p:nvSpPr>
          <p:spPr bwMode="auto">
            <a:xfrm>
              <a:off x="5002213" y="2947988"/>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3" name="Oval 50"/>
            <p:cNvSpPr>
              <a:spLocks noChangeArrowheads="1"/>
            </p:cNvSpPr>
            <p:nvPr/>
          </p:nvSpPr>
          <p:spPr bwMode="auto">
            <a:xfrm>
              <a:off x="5387975" y="2397125"/>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4" name="Oval 51"/>
            <p:cNvSpPr>
              <a:spLocks noChangeArrowheads="1"/>
            </p:cNvSpPr>
            <p:nvPr/>
          </p:nvSpPr>
          <p:spPr bwMode="auto">
            <a:xfrm>
              <a:off x="4735513" y="2547938"/>
              <a:ext cx="158750" cy="153988"/>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5" name="Oval 52"/>
            <p:cNvSpPr>
              <a:spLocks noChangeArrowheads="1"/>
            </p:cNvSpPr>
            <p:nvPr/>
          </p:nvSpPr>
          <p:spPr bwMode="auto">
            <a:xfrm>
              <a:off x="5097463" y="3041650"/>
              <a:ext cx="158750" cy="153988"/>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56" name="Oval 53"/>
            <p:cNvSpPr>
              <a:spLocks noChangeArrowheads="1"/>
            </p:cNvSpPr>
            <p:nvPr/>
          </p:nvSpPr>
          <p:spPr bwMode="auto">
            <a:xfrm>
              <a:off x="5481638" y="2490788"/>
              <a:ext cx="158750" cy="15875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grpSp>
      <p:grpSp>
        <p:nvGrpSpPr>
          <p:cNvPr id="57" name="组合 6"/>
          <p:cNvGrpSpPr/>
          <p:nvPr/>
        </p:nvGrpSpPr>
        <p:grpSpPr bwMode="auto">
          <a:xfrm>
            <a:off x="9504363" y="1832069"/>
            <a:ext cx="1506537" cy="1508125"/>
            <a:chOff x="9339263" y="1700213"/>
            <a:chExt cx="2005012" cy="2006600"/>
          </a:xfrm>
          <a:solidFill>
            <a:schemeClr val="bg1"/>
          </a:solidFill>
        </p:grpSpPr>
        <p:sp>
          <p:nvSpPr>
            <p:cNvPr id="58" name="Oval 57"/>
            <p:cNvSpPr>
              <a:spLocks noChangeArrowheads="1"/>
            </p:cNvSpPr>
            <p:nvPr/>
          </p:nvSpPr>
          <p:spPr bwMode="auto">
            <a:xfrm>
              <a:off x="9339263" y="1700213"/>
              <a:ext cx="2005012" cy="2006600"/>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dirty="0">
                <a:solidFill>
                  <a:srgbClr val="000000"/>
                </a:solidFill>
              </a:endParaRPr>
            </a:p>
          </p:txBody>
        </p:sp>
        <p:sp>
          <p:nvSpPr>
            <p:cNvPr id="59" name="Freeform 58"/>
            <p:cNvSpPr/>
            <p:nvPr/>
          </p:nvSpPr>
          <p:spPr bwMode="auto">
            <a:xfrm>
              <a:off x="9767888" y="2193926"/>
              <a:ext cx="265112" cy="271463"/>
            </a:xfrm>
            <a:custGeom>
              <a:avLst/>
              <a:gdLst>
                <a:gd name="T0" fmla="*/ 2147483646 w 167"/>
                <a:gd name="T1" fmla="*/ 2147483646 h 171"/>
                <a:gd name="T2" fmla="*/ 2147483646 w 167"/>
                <a:gd name="T3" fmla="*/ 2147483646 h 171"/>
                <a:gd name="T4" fmla="*/ 2147483646 w 167"/>
                <a:gd name="T5" fmla="*/ 2147483646 h 171"/>
                <a:gd name="T6" fmla="*/ 2147483646 w 167"/>
                <a:gd name="T7" fmla="*/ 2147483646 h 171"/>
                <a:gd name="T8" fmla="*/ 0 w 167"/>
                <a:gd name="T9" fmla="*/ 2147483646 h 171"/>
                <a:gd name="T10" fmla="*/ 2147483646 w 167"/>
                <a:gd name="T11" fmla="*/ 2147483646 h 171"/>
                <a:gd name="T12" fmla="*/ 2147483646 w 167"/>
                <a:gd name="T13" fmla="*/ 0 h 171"/>
                <a:gd name="T14" fmla="*/ 2147483646 w 167"/>
                <a:gd name="T15" fmla="*/ 2147483646 h 171"/>
                <a:gd name="T16" fmla="*/ 2147483646 w 167"/>
                <a:gd name="T17" fmla="*/ 2147483646 h 171"/>
                <a:gd name="T18" fmla="*/ 2147483646 w 167"/>
                <a:gd name="T19" fmla="*/ 2147483646 h 171"/>
                <a:gd name="T20" fmla="*/ 2147483646 w 167"/>
                <a:gd name="T21" fmla="*/ 2147483646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71">
                  <a:moveTo>
                    <a:pt x="167" y="131"/>
                  </a:moveTo>
                  <a:lnTo>
                    <a:pt x="107" y="124"/>
                  </a:lnTo>
                  <a:lnTo>
                    <a:pt x="69" y="171"/>
                  </a:lnTo>
                  <a:lnTo>
                    <a:pt x="57" y="112"/>
                  </a:lnTo>
                  <a:lnTo>
                    <a:pt x="0" y="91"/>
                  </a:lnTo>
                  <a:lnTo>
                    <a:pt x="53" y="60"/>
                  </a:lnTo>
                  <a:lnTo>
                    <a:pt x="57" y="0"/>
                  </a:lnTo>
                  <a:lnTo>
                    <a:pt x="102" y="41"/>
                  </a:lnTo>
                  <a:lnTo>
                    <a:pt x="159" y="26"/>
                  </a:lnTo>
                  <a:lnTo>
                    <a:pt x="136" y="81"/>
                  </a:lnTo>
                  <a:lnTo>
                    <a:pt x="167"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59"/>
            <p:cNvSpPr/>
            <p:nvPr/>
          </p:nvSpPr>
          <p:spPr bwMode="auto">
            <a:xfrm>
              <a:off x="10688638" y="2379663"/>
              <a:ext cx="153987" cy="161925"/>
            </a:xfrm>
            <a:custGeom>
              <a:avLst/>
              <a:gdLst>
                <a:gd name="T0" fmla="*/ 2147483646 w 97"/>
                <a:gd name="T1" fmla="*/ 2147483646 h 102"/>
                <a:gd name="T2" fmla="*/ 2147483646 w 97"/>
                <a:gd name="T3" fmla="*/ 2147483646 h 102"/>
                <a:gd name="T4" fmla="*/ 2147483646 w 97"/>
                <a:gd name="T5" fmla="*/ 2147483646 h 102"/>
                <a:gd name="T6" fmla="*/ 2147483646 w 97"/>
                <a:gd name="T7" fmla="*/ 2147483646 h 102"/>
                <a:gd name="T8" fmla="*/ 0 w 97"/>
                <a:gd name="T9" fmla="*/ 2147483646 h 102"/>
                <a:gd name="T10" fmla="*/ 2147483646 w 97"/>
                <a:gd name="T11" fmla="*/ 2147483646 h 102"/>
                <a:gd name="T12" fmla="*/ 2147483646 w 97"/>
                <a:gd name="T13" fmla="*/ 0 h 102"/>
                <a:gd name="T14" fmla="*/ 2147483646 w 97"/>
                <a:gd name="T15" fmla="*/ 2147483646 h 102"/>
                <a:gd name="T16" fmla="*/ 2147483646 w 97"/>
                <a:gd name="T17" fmla="*/ 2147483646 h 102"/>
                <a:gd name="T18" fmla="*/ 2147483646 w 97"/>
                <a:gd name="T19" fmla="*/ 2147483646 h 102"/>
                <a:gd name="T20" fmla="*/ 2147483646 w 97"/>
                <a:gd name="T21" fmla="*/ 2147483646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2">
                  <a:moveTo>
                    <a:pt x="97" y="78"/>
                  </a:moveTo>
                  <a:lnTo>
                    <a:pt x="62" y="76"/>
                  </a:lnTo>
                  <a:lnTo>
                    <a:pt x="40" y="102"/>
                  </a:lnTo>
                  <a:lnTo>
                    <a:pt x="33" y="69"/>
                  </a:lnTo>
                  <a:lnTo>
                    <a:pt x="0" y="54"/>
                  </a:lnTo>
                  <a:lnTo>
                    <a:pt x="31" y="35"/>
                  </a:lnTo>
                  <a:lnTo>
                    <a:pt x="33" y="0"/>
                  </a:lnTo>
                  <a:lnTo>
                    <a:pt x="59" y="23"/>
                  </a:lnTo>
                  <a:lnTo>
                    <a:pt x="92" y="16"/>
                  </a:lnTo>
                  <a:lnTo>
                    <a:pt x="78" y="50"/>
                  </a:lnTo>
                  <a:lnTo>
                    <a:pt x="97"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60"/>
            <p:cNvSpPr/>
            <p:nvPr/>
          </p:nvSpPr>
          <p:spPr bwMode="auto">
            <a:xfrm>
              <a:off x="10548938" y="2262188"/>
              <a:ext cx="87312" cy="90488"/>
            </a:xfrm>
            <a:custGeom>
              <a:avLst/>
              <a:gdLst>
                <a:gd name="T0" fmla="*/ 2147483646 w 55"/>
                <a:gd name="T1" fmla="*/ 2147483646 h 57"/>
                <a:gd name="T2" fmla="*/ 2147483646 w 55"/>
                <a:gd name="T3" fmla="*/ 2147483646 h 57"/>
                <a:gd name="T4" fmla="*/ 2147483646 w 55"/>
                <a:gd name="T5" fmla="*/ 2147483646 h 57"/>
                <a:gd name="T6" fmla="*/ 2147483646 w 55"/>
                <a:gd name="T7" fmla="*/ 2147483646 h 57"/>
                <a:gd name="T8" fmla="*/ 0 w 55"/>
                <a:gd name="T9" fmla="*/ 2147483646 h 57"/>
                <a:gd name="T10" fmla="*/ 2147483646 w 55"/>
                <a:gd name="T11" fmla="*/ 2147483646 h 57"/>
                <a:gd name="T12" fmla="*/ 2147483646 w 55"/>
                <a:gd name="T13" fmla="*/ 0 h 57"/>
                <a:gd name="T14" fmla="*/ 2147483646 w 55"/>
                <a:gd name="T15" fmla="*/ 2147483646 h 57"/>
                <a:gd name="T16" fmla="*/ 2147483646 w 55"/>
                <a:gd name="T17" fmla="*/ 2147483646 h 57"/>
                <a:gd name="T18" fmla="*/ 2147483646 w 55"/>
                <a:gd name="T19" fmla="*/ 2147483646 h 57"/>
                <a:gd name="T20" fmla="*/ 2147483646 w 55"/>
                <a:gd name="T21" fmla="*/ 2147483646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57">
                  <a:moveTo>
                    <a:pt x="55" y="45"/>
                  </a:moveTo>
                  <a:lnTo>
                    <a:pt x="36" y="43"/>
                  </a:lnTo>
                  <a:lnTo>
                    <a:pt x="24" y="57"/>
                  </a:lnTo>
                  <a:lnTo>
                    <a:pt x="19" y="38"/>
                  </a:lnTo>
                  <a:lnTo>
                    <a:pt x="0" y="31"/>
                  </a:lnTo>
                  <a:lnTo>
                    <a:pt x="17" y="21"/>
                  </a:lnTo>
                  <a:lnTo>
                    <a:pt x="19" y="0"/>
                  </a:lnTo>
                  <a:lnTo>
                    <a:pt x="33" y="14"/>
                  </a:lnTo>
                  <a:lnTo>
                    <a:pt x="52" y="10"/>
                  </a:lnTo>
                  <a:lnTo>
                    <a:pt x="45" y="29"/>
                  </a:lnTo>
                  <a:lnTo>
                    <a:pt x="55"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Freeform 61"/>
            <p:cNvSpPr/>
            <p:nvPr/>
          </p:nvSpPr>
          <p:spPr bwMode="auto">
            <a:xfrm>
              <a:off x="10050463" y="2114551"/>
              <a:ext cx="155575" cy="158750"/>
            </a:xfrm>
            <a:custGeom>
              <a:avLst/>
              <a:gdLst>
                <a:gd name="T0" fmla="*/ 2147483646 w 98"/>
                <a:gd name="T1" fmla="*/ 2147483646 h 100"/>
                <a:gd name="T2" fmla="*/ 2147483646 w 98"/>
                <a:gd name="T3" fmla="*/ 2147483646 h 100"/>
                <a:gd name="T4" fmla="*/ 2147483646 w 98"/>
                <a:gd name="T5" fmla="*/ 2147483646 h 100"/>
                <a:gd name="T6" fmla="*/ 2147483646 w 98"/>
                <a:gd name="T7" fmla="*/ 2147483646 h 100"/>
                <a:gd name="T8" fmla="*/ 0 w 98"/>
                <a:gd name="T9" fmla="*/ 2147483646 h 100"/>
                <a:gd name="T10" fmla="*/ 2147483646 w 98"/>
                <a:gd name="T11" fmla="*/ 2147483646 h 100"/>
                <a:gd name="T12" fmla="*/ 2147483646 w 98"/>
                <a:gd name="T13" fmla="*/ 0 h 100"/>
                <a:gd name="T14" fmla="*/ 2147483646 w 98"/>
                <a:gd name="T15" fmla="*/ 2147483646 h 100"/>
                <a:gd name="T16" fmla="*/ 2147483646 w 98"/>
                <a:gd name="T17" fmla="*/ 2147483646 h 100"/>
                <a:gd name="T18" fmla="*/ 2147483646 w 98"/>
                <a:gd name="T19" fmla="*/ 2147483646 h 100"/>
                <a:gd name="T20" fmla="*/ 2147483646 w 98"/>
                <a:gd name="T21" fmla="*/ 2147483646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8" h="100">
                  <a:moveTo>
                    <a:pt x="98" y="79"/>
                  </a:moveTo>
                  <a:lnTo>
                    <a:pt x="62" y="74"/>
                  </a:lnTo>
                  <a:lnTo>
                    <a:pt x="41" y="100"/>
                  </a:lnTo>
                  <a:lnTo>
                    <a:pt x="34" y="67"/>
                  </a:lnTo>
                  <a:lnTo>
                    <a:pt x="0" y="53"/>
                  </a:lnTo>
                  <a:lnTo>
                    <a:pt x="31" y="36"/>
                  </a:lnTo>
                  <a:lnTo>
                    <a:pt x="34" y="0"/>
                  </a:lnTo>
                  <a:lnTo>
                    <a:pt x="60" y="24"/>
                  </a:lnTo>
                  <a:lnTo>
                    <a:pt x="93" y="15"/>
                  </a:lnTo>
                  <a:lnTo>
                    <a:pt x="79" y="48"/>
                  </a:lnTo>
                  <a:lnTo>
                    <a:pt x="98"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62"/>
            <p:cNvSpPr/>
            <p:nvPr/>
          </p:nvSpPr>
          <p:spPr bwMode="auto">
            <a:xfrm>
              <a:off x="10137775" y="2368551"/>
              <a:ext cx="419100" cy="165100"/>
            </a:xfrm>
            <a:custGeom>
              <a:avLst/>
              <a:gdLst>
                <a:gd name="T0" fmla="*/ 2147483646 w 264"/>
                <a:gd name="T1" fmla="*/ 0 h 104"/>
                <a:gd name="T2" fmla="*/ 2147483646 w 264"/>
                <a:gd name="T3" fmla="*/ 0 h 104"/>
                <a:gd name="T4" fmla="*/ 2147483646 w 264"/>
                <a:gd name="T5" fmla="*/ 2147483646 h 104"/>
                <a:gd name="T6" fmla="*/ 0 w 264"/>
                <a:gd name="T7" fmla="*/ 2147483646 h 104"/>
                <a:gd name="T8" fmla="*/ 2147483646 w 264"/>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104">
                  <a:moveTo>
                    <a:pt x="33" y="0"/>
                  </a:moveTo>
                  <a:lnTo>
                    <a:pt x="228" y="0"/>
                  </a:lnTo>
                  <a:lnTo>
                    <a:pt x="264" y="104"/>
                  </a:lnTo>
                  <a:lnTo>
                    <a:pt x="0" y="104"/>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3"/>
            <p:cNvSpPr/>
            <p:nvPr/>
          </p:nvSpPr>
          <p:spPr bwMode="auto">
            <a:xfrm>
              <a:off x="9855200" y="2579688"/>
              <a:ext cx="474662" cy="165100"/>
            </a:xfrm>
            <a:custGeom>
              <a:avLst/>
              <a:gdLst>
                <a:gd name="T0" fmla="*/ 2147483646 w 299"/>
                <a:gd name="T1" fmla="*/ 0 h 104"/>
                <a:gd name="T2" fmla="*/ 2147483646 w 299"/>
                <a:gd name="T3" fmla="*/ 0 h 104"/>
                <a:gd name="T4" fmla="*/ 2147483646 w 299"/>
                <a:gd name="T5" fmla="*/ 2147483646 h 104"/>
                <a:gd name="T6" fmla="*/ 0 w 299"/>
                <a:gd name="T7" fmla="*/ 2147483646 h 104"/>
                <a:gd name="T8" fmla="*/ 2147483646 w 299"/>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104">
                  <a:moveTo>
                    <a:pt x="36" y="0"/>
                  </a:moveTo>
                  <a:lnTo>
                    <a:pt x="259" y="0"/>
                  </a:lnTo>
                  <a:lnTo>
                    <a:pt x="299" y="104"/>
                  </a:lnTo>
                  <a:lnTo>
                    <a:pt x="0" y="104"/>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4"/>
            <p:cNvSpPr/>
            <p:nvPr/>
          </p:nvSpPr>
          <p:spPr bwMode="auto">
            <a:xfrm>
              <a:off x="10356850" y="2579688"/>
              <a:ext cx="477837" cy="165100"/>
            </a:xfrm>
            <a:custGeom>
              <a:avLst/>
              <a:gdLst>
                <a:gd name="T0" fmla="*/ 2147483646 w 301"/>
                <a:gd name="T1" fmla="*/ 0 h 104"/>
                <a:gd name="T2" fmla="*/ 2147483646 w 301"/>
                <a:gd name="T3" fmla="*/ 0 h 104"/>
                <a:gd name="T4" fmla="*/ 2147483646 w 301"/>
                <a:gd name="T5" fmla="*/ 2147483646 h 104"/>
                <a:gd name="T6" fmla="*/ 0 w 301"/>
                <a:gd name="T7" fmla="*/ 2147483646 h 104"/>
                <a:gd name="T8" fmla="*/ 2147483646 w 301"/>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 h="104">
                  <a:moveTo>
                    <a:pt x="38" y="0"/>
                  </a:moveTo>
                  <a:lnTo>
                    <a:pt x="261" y="0"/>
                  </a:lnTo>
                  <a:lnTo>
                    <a:pt x="301" y="104"/>
                  </a:lnTo>
                  <a:lnTo>
                    <a:pt x="0" y="104"/>
                  </a:ln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65"/>
            <p:cNvSpPr/>
            <p:nvPr/>
          </p:nvSpPr>
          <p:spPr bwMode="auto">
            <a:xfrm>
              <a:off x="9605963" y="2801938"/>
              <a:ext cx="479425" cy="166688"/>
            </a:xfrm>
            <a:custGeom>
              <a:avLst/>
              <a:gdLst>
                <a:gd name="T0" fmla="*/ 2147483646 w 302"/>
                <a:gd name="T1" fmla="*/ 0 h 105"/>
                <a:gd name="T2" fmla="*/ 2147483646 w 302"/>
                <a:gd name="T3" fmla="*/ 0 h 105"/>
                <a:gd name="T4" fmla="*/ 2147483646 w 302"/>
                <a:gd name="T5" fmla="*/ 2147483646 h 105"/>
                <a:gd name="T6" fmla="*/ 0 w 302"/>
                <a:gd name="T7" fmla="*/ 2147483646 h 105"/>
                <a:gd name="T8" fmla="*/ 2147483646 w 302"/>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 h="105">
                  <a:moveTo>
                    <a:pt x="38" y="0"/>
                  </a:moveTo>
                  <a:lnTo>
                    <a:pt x="261" y="0"/>
                  </a:lnTo>
                  <a:lnTo>
                    <a:pt x="302" y="105"/>
                  </a:lnTo>
                  <a:lnTo>
                    <a:pt x="0" y="105"/>
                  </a:ln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66"/>
            <p:cNvSpPr/>
            <p:nvPr/>
          </p:nvSpPr>
          <p:spPr bwMode="auto">
            <a:xfrm>
              <a:off x="10104438" y="2801938"/>
              <a:ext cx="477837" cy="166688"/>
            </a:xfrm>
            <a:custGeom>
              <a:avLst/>
              <a:gdLst>
                <a:gd name="T0" fmla="*/ 2147483646 w 301"/>
                <a:gd name="T1" fmla="*/ 0 h 105"/>
                <a:gd name="T2" fmla="*/ 2147483646 w 301"/>
                <a:gd name="T3" fmla="*/ 0 h 105"/>
                <a:gd name="T4" fmla="*/ 2147483646 w 301"/>
                <a:gd name="T5" fmla="*/ 2147483646 h 105"/>
                <a:gd name="T6" fmla="*/ 0 w 301"/>
                <a:gd name="T7" fmla="*/ 2147483646 h 105"/>
                <a:gd name="T8" fmla="*/ 2147483646 w 301"/>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 h="105">
                  <a:moveTo>
                    <a:pt x="38" y="0"/>
                  </a:moveTo>
                  <a:lnTo>
                    <a:pt x="261" y="0"/>
                  </a:lnTo>
                  <a:lnTo>
                    <a:pt x="301" y="105"/>
                  </a:lnTo>
                  <a:lnTo>
                    <a:pt x="0" y="105"/>
                  </a:ln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Freeform 67"/>
            <p:cNvSpPr/>
            <p:nvPr/>
          </p:nvSpPr>
          <p:spPr bwMode="auto">
            <a:xfrm>
              <a:off x="10601325" y="2801938"/>
              <a:ext cx="479425" cy="166688"/>
            </a:xfrm>
            <a:custGeom>
              <a:avLst/>
              <a:gdLst>
                <a:gd name="T0" fmla="*/ 2147483646 w 302"/>
                <a:gd name="T1" fmla="*/ 0 h 105"/>
                <a:gd name="T2" fmla="*/ 2147483646 w 302"/>
                <a:gd name="T3" fmla="*/ 0 h 105"/>
                <a:gd name="T4" fmla="*/ 2147483646 w 302"/>
                <a:gd name="T5" fmla="*/ 2147483646 h 105"/>
                <a:gd name="T6" fmla="*/ 0 w 302"/>
                <a:gd name="T7" fmla="*/ 2147483646 h 105"/>
                <a:gd name="T8" fmla="*/ 2147483646 w 302"/>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 h="105">
                  <a:moveTo>
                    <a:pt x="38" y="0"/>
                  </a:moveTo>
                  <a:lnTo>
                    <a:pt x="261" y="0"/>
                  </a:lnTo>
                  <a:lnTo>
                    <a:pt x="302" y="105"/>
                  </a:lnTo>
                  <a:lnTo>
                    <a:pt x="0" y="105"/>
                  </a:ln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9" name="组合 5"/>
          <p:cNvGrpSpPr/>
          <p:nvPr/>
        </p:nvGrpSpPr>
        <p:grpSpPr bwMode="auto">
          <a:xfrm>
            <a:off x="6716713" y="1827306"/>
            <a:ext cx="1498600" cy="1498600"/>
            <a:chOff x="6816725" y="1885156"/>
            <a:chExt cx="1990725" cy="1992313"/>
          </a:xfrm>
        </p:grpSpPr>
        <p:sp>
          <p:nvSpPr>
            <p:cNvPr id="70" name="Oval 103"/>
            <p:cNvSpPr>
              <a:spLocks noChangeArrowheads="1"/>
            </p:cNvSpPr>
            <p:nvPr/>
          </p:nvSpPr>
          <p:spPr bwMode="auto">
            <a:xfrm>
              <a:off x="6816725" y="1885156"/>
              <a:ext cx="1990725" cy="1992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71" name="Rectangle 104"/>
            <p:cNvSpPr>
              <a:spLocks noChangeArrowheads="1"/>
            </p:cNvSpPr>
            <p:nvPr/>
          </p:nvSpPr>
          <p:spPr bwMode="auto">
            <a:xfrm>
              <a:off x="7383463" y="3145631"/>
              <a:ext cx="839788"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72" name="Rectangle 105"/>
            <p:cNvSpPr>
              <a:spLocks noChangeArrowheads="1"/>
            </p:cNvSpPr>
            <p:nvPr/>
          </p:nvSpPr>
          <p:spPr bwMode="auto">
            <a:xfrm>
              <a:off x="7458075" y="2799556"/>
              <a:ext cx="106363"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73" name="Rectangle 106"/>
            <p:cNvSpPr>
              <a:spLocks noChangeArrowheads="1"/>
            </p:cNvSpPr>
            <p:nvPr/>
          </p:nvSpPr>
          <p:spPr bwMode="auto">
            <a:xfrm>
              <a:off x="7654925" y="2742406"/>
              <a:ext cx="104775" cy="35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74" name="Rectangle 107"/>
            <p:cNvSpPr>
              <a:spLocks noChangeArrowheads="1"/>
            </p:cNvSpPr>
            <p:nvPr/>
          </p:nvSpPr>
          <p:spPr bwMode="auto">
            <a:xfrm>
              <a:off x="7835900" y="2655094"/>
              <a:ext cx="104775" cy="446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sp>
          <p:nvSpPr>
            <p:cNvPr id="75" name="Rectangle 108"/>
            <p:cNvSpPr>
              <a:spLocks noChangeArrowheads="1"/>
            </p:cNvSpPr>
            <p:nvPr/>
          </p:nvSpPr>
          <p:spPr bwMode="auto">
            <a:xfrm>
              <a:off x="8027988" y="2561431"/>
              <a:ext cx="104775"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endParaRPr lang="zh-CN" altLang="en-US" sz="1800">
                <a:solidFill>
                  <a:srgbClr val="000000"/>
                </a:solidFill>
              </a:endParaRPr>
            </a:p>
          </p:txBody>
        </p:sp>
      </p:grpSp>
      <p:sp>
        <p:nvSpPr>
          <p:cNvPr id="76" name="矩形 117"/>
          <p:cNvSpPr>
            <a:spLocks noChangeArrowheads="1"/>
          </p:cNvSpPr>
          <p:nvPr/>
        </p:nvSpPr>
        <p:spPr bwMode="auto">
          <a:xfrm>
            <a:off x="1194118" y="3540219"/>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eaLnBrk="1" hangingPunct="1">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多进程</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81" name="矩形 128"/>
          <p:cNvSpPr>
            <a:spLocks noChangeArrowheads="1"/>
          </p:cNvSpPr>
          <p:nvPr/>
        </p:nvSpPr>
        <p:spPr bwMode="auto">
          <a:xfrm>
            <a:off x="4078288" y="3540219"/>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eaLnBrk="1" hangingPunct="1">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多线程</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82" name="矩形 129"/>
          <p:cNvSpPr>
            <a:spLocks noChangeArrowheads="1"/>
          </p:cNvSpPr>
          <p:nvPr/>
        </p:nvSpPr>
        <p:spPr bwMode="auto">
          <a:xfrm>
            <a:off x="6990398" y="3540219"/>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eaLnBrk="1" hangingPunct="1">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协程</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83" name="矩形 130"/>
          <p:cNvSpPr>
            <a:spLocks noChangeArrowheads="1"/>
          </p:cNvSpPr>
          <p:nvPr/>
        </p:nvSpPr>
        <p:spPr bwMode="auto">
          <a:xfrm>
            <a:off x="9841230" y="3540219"/>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eaLnBrk="1" hangingPunct="1">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异步</a:t>
            </a:r>
            <a:endParaRPr lang="zh-CN" altLang="en-US" sz="2400" b="1">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8238387" y="481424"/>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nodeType="withEffect">
                                  <p:stCondLst>
                                    <p:cond delay="80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grpId="0" nodeType="withEffect">
                                  <p:stCondLst>
                                    <p:cond delay="80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par>
                                <p:cTn id="18" presetID="10" presetClass="entr" presetSubtype="0" fill="hold" nodeType="withEffect">
                                  <p:stCondLst>
                                    <p:cond delay="12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par>
                                <p:cTn id="24" presetID="10" presetClass="entr" presetSubtype="0" fill="hold" nodeType="withEffect">
                                  <p:stCondLst>
                                    <p:cond delay="16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160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nodeType="withEffect">
                                  <p:stCondLst>
                                    <p:cond delay="200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76" grpId="0"/>
      <p:bldP spid="81" grpId="0"/>
      <p:bldP spid="82" grpId="0"/>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多进程</a:t>
            </a:r>
            <a:endParaRPr lang="en-US" altLang="zh-CN"/>
          </a:p>
        </p:txBody>
      </p:sp>
      <p:sp>
        <p:nvSpPr>
          <p:cNvPr id="3" name="内容占位符 2"/>
          <p:cNvSpPr>
            <a:spLocks noGrp="1"/>
          </p:cNvSpPr>
          <p:nvPr>
            <p:ph idx="1"/>
          </p:nvPr>
        </p:nvSpPr>
        <p:spPr/>
        <p:txBody>
          <a:bodyPr/>
          <a:p>
            <a:r>
              <a:rPr lang="zh-CN" altLang="en-US"/>
              <a:t>进程是计算机系统进行资源分配和调度的基本单位。换句话说，计算机中的程序都是以进程为维度而运行的，通常启动一个程序就是启动一个进程。如果把单进程运行比作一个工人执行一项任务，那么多进程就是多个工人执行一项任务。</a:t>
            </a:r>
            <a:endParaRPr lang="zh-CN" altLang="en-US"/>
          </a:p>
          <a:p>
            <a:pPr marL="0" indent="0">
              <a:buNone/>
            </a:pPr>
            <a:r>
              <a:rPr lang="zh-CN" altLang="en-US"/>
              <a:t>1.多进程实现</a:t>
            </a:r>
            <a:endParaRPr lang="zh-CN" altLang="en-US"/>
          </a:p>
          <a:p>
            <a:pPr marL="0" indent="0">
              <a:buNone/>
            </a:pPr>
            <a:r>
              <a:rPr lang="zh-CN" altLang="en-US"/>
              <a:t>  Python中直接实现多进程主要有三种方式：</a:t>
            </a:r>
            <a:endParaRPr lang="zh-CN" altLang="en-US"/>
          </a:p>
          <a:p>
            <a:pPr marL="0" indent="0">
              <a:buNone/>
            </a:pPr>
            <a:r>
              <a:rPr lang="zh-CN" altLang="en-US"/>
              <a:t>通过Process直接运行目标函数</a:t>
            </a:r>
            <a:endParaRPr lang="zh-CN" altLang="en-US"/>
          </a:p>
          <a:p>
            <a:pPr marL="0" indent="0">
              <a:buNone/>
            </a:pPr>
            <a:r>
              <a:rPr lang="zh-CN" altLang="en-US"/>
              <a:t>通过继承Process并实现run方法</a:t>
            </a:r>
            <a:endParaRPr lang="zh-CN" altLang="en-US"/>
          </a:p>
          <a:p>
            <a:pPr marL="0" indent="0">
              <a:buNone/>
            </a:pPr>
            <a:r>
              <a:rPr lang="zh-CN" altLang="en-US"/>
              <a:t>  通过Pool实现进程池运行目标函数</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圆角矩形 3"/>
          <p:cNvSpPr/>
          <p:nvPr/>
        </p:nvSpPr>
        <p:spPr>
          <a:xfrm>
            <a:off x="830580" y="3506788"/>
            <a:ext cx="4760913" cy="831850"/>
          </a:xfrm>
          <a:prstGeom prst="roundRect">
            <a:avLst>
              <a:gd name="adj" fmla="val 186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24" name="矩形 16"/>
          <p:cNvSpPr>
            <a:spLocks noChangeArrowheads="1"/>
          </p:cNvSpPr>
          <p:nvPr/>
        </p:nvSpPr>
        <p:spPr bwMode="auto">
          <a:xfrm>
            <a:off x="981393" y="3584575"/>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5</a:t>
            </a:r>
            <a:r>
              <a:rPr lang="zh-CN" altLang="en-US">
                <a:solidFill>
                  <a:srgbClr val="FFFFFF"/>
                </a:solidFill>
                <a:latin typeface="微软雅黑" panose="020B0503020204020204" pitchFamily="34" charset="-122"/>
                <a:ea typeface="微软雅黑" panose="020B0503020204020204" pitchFamily="34" charset="-122"/>
              </a:rPr>
              <a:t>）生成器</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5" name="圆角矩形 5"/>
          <p:cNvSpPr/>
          <p:nvPr/>
        </p:nvSpPr>
        <p:spPr>
          <a:xfrm>
            <a:off x="840105" y="2217738"/>
            <a:ext cx="4760913" cy="831850"/>
          </a:xfrm>
          <a:prstGeom prst="roundRect">
            <a:avLst>
              <a:gd name="adj" fmla="val 186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26" name="矩形 18"/>
          <p:cNvSpPr>
            <a:spLocks noChangeArrowheads="1"/>
          </p:cNvSpPr>
          <p:nvPr/>
        </p:nvSpPr>
        <p:spPr bwMode="auto">
          <a:xfrm>
            <a:off x="1000443" y="2281238"/>
            <a:ext cx="44148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3</a:t>
            </a:r>
            <a:r>
              <a:rPr lang="zh-CN" altLang="en-US">
                <a:solidFill>
                  <a:srgbClr val="FFFFFF"/>
                </a:solidFill>
                <a:latin typeface="微软雅黑" panose="020B0503020204020204" pitchFamily="34" charset="-122"/>
                <a:ea typeface="微软雅黑" panose="020B0503020204020204" pitchFamily="34" charset="-122"/>
              </a:rPr>
              <a:t>）上下文管理器</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7" name="圆角矩形 7"/>
          <p:cNvSpPr/>
          <p:nvPr/>
        </p:nvSpPr>
        <p:spPr>
          <a:xfrm>
            <a:off x="840105" y="949325"/>
            <a:ext cx="4760913" cy="833438"/>
          </a:xfrm>
          <a:prstGeom prst="roundRect">
            <a:avLst>
              <a:gd name="adj" fmla="val 186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28" name="矩形 20"/>
          <p:cNvSpPr>
            <a:spLocks noChangeArrowheads="1"/>
          </p:cNvSpPr>
          <p:nvPr/>
        </p:nvSpPr>
        <p:spPr bwMode="auto">
          <a:xfrm>
            <a:off x="989330" y="1027113"/>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dirty="0">
                <a:solidFill>
                  <a:srgbClr val="FFFFFF"/>
                </a:solidFill>
                <a:latin typeface="微软雅黑" panose="020B0503020204020204" pitchFamily="34" charset="-122"/>
                <a:ea typeface="微软雅黑" panose="020B0503020204020204" pitchFamily="34" charset="-122"/>
              </a:rPr>
              <a:t>1</a:t>
            </a:r>
            <a:r>
              <a:rPr lang="zh-CN" altLang="en-US" dirty="0">
                <a:solidFill>
                  <a:srgbClr val="FFFFFF"/>
                </a:solidFill>
                <a:latin typeface="微软雅黑" panose="020B0503020204020204" pitchFamily="34" charset="-122"/>
                <a:ea typeface="微软雅黑" panose="020B0503020204020204" pitchFamily="34" charset="-122"/>
              </a:rPr>
              <a:t>）Pythonic编程</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9" name="圆角矩形 9"/>
          <p:cNvSpPr/>
          <p:nvPr/>
        </p:nvSpPr>
        <p:spPr>
          <a:xfrm>
            <a:off x="6263005" y="3506788"/>
            <a:ext cx="4760913" cy="831850"/>
          </a:xfrm>
          <a:prstGeom prst="roundRect">
            <a:avLst>
              <a:gd name="adj" fmla="val 186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30" name="矩形 22"/>
          <p:cNvSpPr>
            <a:spLocks noChangeArrowheads="1"/>
          </p:cNvSpPr>
          <p:nvPr/>
        </p:nvSpPr>
        <p:spPr bwMode="auto">
          <a:xfrm>
            <a:off x="6412230" y="3584575"/>
            <a:ext cx="44148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6</a:t>
            </a:r>
            <a:r>
              <a:rPr lang="zh-CN" altLang="en-US">
                <a:solidFill>
                  <a:srgbClr val="FFFFFF"/>
                </a:solidFill>
                <a:latin typeface="微软雅黑" panose="020B0503020204020204" pitchFamily="34" charset="-122"/>
                <a:ea typeface="微软雅黑" panose="020B0503020204020204" pitchFamily="34" charset="-122"/>
              </a:rPr>
              <a:t>）闭包</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1" name="圆角矩形 11"/>
          <p:cNvSpPr/>
          <p:nvPr/>
        </p:nvSpPr>
        <p:spPr>
          <a:xfrm>
            <a:off x="6270943" y="2217738"/>
            <a:ext cx="4762500" cy="831850"/>
          </a:xfrm>
          <a:prstGeom prst="roundRect">
            <a:avLst>
              <a:gd name="adj" fmla="val 186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32" name="矩形 24"/>
          <p:cNvSpPr>
            <a:spLocks noChangeArrowheads="1"/>
          </p:cNvSpPr>
          <p:nvPr/>
        </p:nvSpPr>
        <p:spPr bwMode="auto">
          <a:xfrm>
            <a:off x="6432868" y="2281238"/>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4</a:t>
            </a:r>
            <a:r>
              <a:rPr lang="zh-CN" altLang="en-US">
                <a:solidFill>
                  <a:srgbClr val="FFFFFF"/>
                </a:solidFill>
                <a:latin typeface="微软雅黑" panose="020B0503020204020204" pitchFamily="34" charset="-122"/>
                <a:ea typeface="微软雅黑" panose="020B0503020204020204" pitchFamily="34" charset="-122"/>
              </a:rPr>
              <a:t>）迭代器</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4" name="Oval 42"/>
          <p:cNvSpPr>
            <a:spLocks noChangeArrowheads="1"/>
          </p:cNvSpPr>
          <p:nvPr/>
        </p:nvSpPr>
        <p:spPr bwMode="auto">
          <a:xfrm>
            <a:off x="5458460" y="2143760"/>
            <a:ext cx="955675" cy="974725"/>
          </a:xfrm>
          <a:prstGeom prst="ellipse">
            <a:avLst/>
          </a:prstGeom>
          <a:solidFill>
            <a:schemeClr val="bg1"/>
          </a:solidFill>
          <a:ln w="77788">
            <a:solidFill>
              <a:schemeClr val="accent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auto" hangingPunct="1">
              <a:spcBef>
                <a:spcPts val="0"/>
              </a:spcBef>
              <a:spcAft>
                <a:spcPts val="0"/>
              </a:spcAft>
              <a:defRPr/>
            </a:pPr>
            <a:endParaRPr lang="zh-CN" altLang="en-US">
              <a:solidFill>
                <a:prstClr val="black"/>
              </a:solidFill>
            </a:endParaRPr>
          </a:p>
        </p:txBody>
      </p:sp>
      <p:sp>
        <p:nvSpPr>
          <p:cNvPr id="40" name="圆角矩形 20"/>
          <p:cNvSpPr/>
          <p:nvPr/>
        </p:nvSpPr>
        <p:spPr>
          <a:xfrm>
            <a:off x="6270943" y="949325"/>
            <a:ext cx="4762500" cy="833438"/>
          </a:xfrm>
          <a:prstGeom prst="roundRect">
            <a:avLst>
              <a:gd name="adj" fmla="val 186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41" name="矩形 33"/>
          <p:cNvSpPr>
            <a:spLocks noChangeArrowheads="1"/>
          </p:cNvSpPr>
          <p:nvPr/>
        </p:nvSpPr>
        <p:spPr bwMode="auto">
          <a:xfrm>
            <a:off x="6421755" y="1027113"/>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2</a:t>
            </a:r>
            <a:r>
              <a:rPr lang="zh-CN" altLang="en-US">
                <a:solidFill>
                  <a:srgbClr val="FFFFFF"/>
                </a:solidFill>
                <a:latin typeface="微软雅黑" panose="020B0503020204020204" pitchFamily="34" charset="-122"/>
                <a:ea typeface="微软雅黑" panose="020B0503020204020204" pitchFamily="34" charset="-122"/>
              </a:rPr>
              <a:t>）推导表达式</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3" name="Oval 42"/>
          <p:cNvSpPr>
            <a:spLocks noChangeArrowheads="1"/>
          </p:cNvSpPr>
          <p:nvPr/>
        </p:nvSpPr>
        <p:spPr bwMode="auto">
          <a:xfrm>
            <a:off x="5458460" y="3415030"/>
            <a:ext cx="955675" cy="974725"/>
          </a:xfrm>
          <a:prstGeom prst="ellipse">
            <a:avLst/>
          </a:prstGeom>
          <a:solidFill>
            <a:schemeClr val="bg1"/>
          </a:solidFill>
          <a:ln w="77788">
            <a:solidFill>
              <a:schemeClr val="accent2"/>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auto" hangingPunct="1">
              <a:spcBef>
                <a:spcPts val="0"/>
              </a:spcBef>
              <a:spcAft>
                <a:spcPts val="0"/>
              </a:spcAft>
              <a:defRPr/>
            </a:pPr>
            <a:endParaRPr lang="zh-CN" altLang="en-US">
              <a:solidFill>
                <a:prstClr val="black"/>
              </a:solidFill>
            </a:endParaRPr>
          </a:p>
        </p:txBody>
      </p:sp>
      <p:sp>
        <p:nvSpPr>
          <p:cNvPr id="48" name="Oval 42"/>
          <p:cNvSpPr>
            <a:spLocks noChangeArrowheads="1"/>
          </p:cNvSpPr>
          <p:nvPr/>
        </p:nvSpPr>
        <p:spPr bwMode="auto">
          <a:xfrm>
            <a:off x="5458460" y="873760"/>
            <a:ext cx="955675" cy="972820"/>
          </a:xfrm>
          <a:prstGeom prst="ellipse">
            <a:avLst/>
          </a:prstGeom>
          <a:solidFill>
            <a:schemeClr val="bg1"/>
          </a:solidFill>
          <a:ln w="77788">
            <a:solidFill>
              <a:schemeClr val="accent3"/>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auto" hangingPunct="1">
              <a:spcBef>
                <a:spcPts val="0"/>
              </a:spcBef>
              <a:spcAft>
                <a:spcPts val="0"/>
              </a:spcAft>
              <a:defRPr/>
            </a:pPr>
            <a:endParaRPr lang="zh-CN" altLang="en-US">
              <a:solidFill>
                <a:prstClr val="black"/>
              </a:solidFill>
            </a:endParaRPr>
          </a:p>
        </p:txBody>
      </p:sp>
      <p:sp>
        <p:nvSpPr>
          <p:cNvPr id="3" name="文本框 2"/>
          <p:cNvSpPr txBox="1"/>
          <p:nvPr/>
        </p:nvSpPr>
        <p:spPr>
          <a:xfrm>
            <a:off x="111125" y="107315"/>
            <a:ext cx="1517650" cy="1322070"/>
          </a:xfrm>
          <a:prstGeom prst="rect">
            <a:avLst/>
          </a:prstGeom>
          <a:noFill/>
        </p:spPr>
        <p:txBody>
          <a:bodyPr wrap="square" rtlCol="0">
            <a:spAutoFit/>
          </a:bodyPr>
          <a:p>
            <a:r>
              <a:rPr lang="en-US" altLang="zh-CN" sz="4000"/>
              <a:t>3.1</a:t>
            </a:r>
            <a:endParaRPr lang="en-US" altLang="zh-CN" sz="4000"/>
          </a:p>
          <a:p>
            <a:endParaRPr lang="en-US" altLang="zh-CN" sz="4000"/>
          </a:p>
        </p:txBody>
      </p:sp>
      <p:sp>
        <p:nvSpPr>
          <p:cNvPr id="2" name="文本框 1"/>
          <p:cNvSpPr txBox="1"/>
          <p:nvPr/>
        </p:nvSpPr>
        <p:spPr>
          <a:xfrm>
            <a:off x="1264285" y="107315"/>
            <a:ext cx="4589145" cy="706755"/>
          </a:xfrm>
          <a:prstGeom prst="rect">
            <a:avLst/>
          </a:prstGeom>
          <a:noFill/>
        </p:spPr>
        <p:txBody>
          <a:bodyPr wrap="square" rtlCol="0">
            <a:spAutoFit/>
          </a:bodyPr>
          <a:p>
            <a:r>
              <a:rPr kumimoji="1" lang="zh-CN" altLang="en-US" sz="4000" dirty="0">
                <a:solidFill>
                  <a:schemeClr val="bg2">
                    <a:lumMod val="25000"/>
                  </a:schemeClr>
                </a:solidFill>
                <a:latin typeface="Century Gothic" panose="020B0502020202020204" pitchFamily="34" charset="0"/>
                <a:ea typeface="微软雅黑" panose="020B0503020204020204" pitchFamily="34" charset="-122"/>
                <a:cs typeface="Impact" panose="020B0806030902050204"/>
              </a:rPr>
              <a:t>特性语法</a:t>
            </a:r>
            <a:endParaRPr lang="zh-CN" altLang="en-US" sz="4000"/>
          </a:p>
        </p:txBody>
      </p:sp>
      <p:sp>
        <p:nvSpPr>
          <p:cNvPr id="4" name="圆角矩形 5"/>
          <p:cNvSpPr/>
          <p:nvPr/>
        </p:nvSpPr>
        <p:spPr>
          <a:xfrm>
            <a:off x="796925" y="5887403"/>
            <a:ext cx="4760913" cy="831850"/>
          </a:xfrm>
          <a:prstGeom prst="roundRect">
            <a:avLst>
              <a:gd name="adj" fmla="val 186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5" name="矩形 18"/>
          <p:cNvSpPr>
            <a:spLocks noChangeArrowheads="1"/>
          </p:cNvSpPr>
          <p:nvPr/>
        </p:nvSpPr>
        <p:spPr bwMode="auto">
          <a:xfrm>
            <a:off x="957263" y="5950903"/>
            <a:ext cx="44148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9</a:t>
            </a:r>
            <a:r>
              <a:rPr lang="zh-CN" altLang="en-US">
                <a:solidFill>
                  <a:srgbClr val="FFFFFF"/>
                </a:solidFill>
                <a:latin typeface="微软雅黑" panose="020B0503020204020204" pitchFamily="34" charset="-122"/>
                <a:ea typeface="微软雅黑" panose="020B0503020204020204" pitchFamily="34" charset="-122"/>
              </a:rPr>
              <a:t>）语法糖</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圆角矩形 7"/>
          <p:cNvSpPr/>
          <p:nvPr/>
        </p:nvSpPr>
        <p:spPr>
          <a:xfrm>
            <a:off x="796925" y="4618990"/>
            <a:ext cx="4760913" cy="833438"/>
          </a:xfrm>
          <a:prstGeom prst="roundRect">
            <a:avLst>
              <a:gd name="adj" fmla="val 186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7" name="矩形 20"/>
          <p:cNvSpPr>
            <a:spLocks noChangeArrowheads="1"/>
          </p:cNvSpPr>
          <p:nvPr/>
        </p:nvSpPr>
        <p:spPr bwMode="auto">
          <a:xfrm>
            <a:off x="946150" y="4696778"/>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dirty="0">
                <a:solidFill>
                  <a:srgbClr val="FFFFFF"/>
                </a:solidFill>
                <a:latin typeface="微软雅黑" panose="020B0503020204020204" pitchFamily="34" charset="-122"/>
                <a:ea typeface="微软雅黑" panose="020B0503020204020204" pitchFamily="34" charset="-122"/>
              </a:rPr>
              <a:t>7</a:t>
            </a:r>
            <a:r>
              <a:rPr lang="zh-CN" altLang="en-US" dirty="0">
                <a:solidFill>
                  <a:srgbClr val="FFFFFF"/>
                </a:solidFill>
                <a:latin typeface="微软雅黑" panose="020B0503020204020204" pitchFamily="34" charset="-122"/>
                <a:ea typeface="微软雅黑" panose="020B0503020204020204" pitchFamily="34" charset="-122"/>
              </a:rPr>
              <a:t>）装饰器</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8" name="圆角矩形 11"/>
          <p:cNvSpPr/>
          <p:nvPr/>
        </p:nvSpPr>
        <p:spPr>
          <a:xfrm>
            <a:off x="6227763" y="5887403"/>
            <a:ext cx="4762500" cy="831850"/>
          </a:xfrm>
          <a:prstGeom prst="roundRect">
            <a:avLst>
              <a:gd name="adj" fmla="val 186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9" name="矩形 24"/>
          <p:cNvSpPr>
            <a:spLocks noChangeArrowheads="1"/>
          </p:cNvSpPr>
          <p:nvPr/>
        </p:nvSpPr>
        <p:spPr bwMode="auto">
          <a:xfrm>
            <a:off x="6389688" y="5950903"/>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10</a:t>
            </a:r>
            <a:r>
              <a:rPr lang="zh-CN" altLang="en-US">
                <a:solidFill>
                  <a:srgbClr val="FFFFFF"/>
                </a:solidFill>
                <a:latin typeface="微软雅黑" panose="020B0503020204020204" pitchFamily="34" charset="-122"/>
                <a:ea typeface="微软雅黑" panose="020B0503020204020204" pitchFamily="34" charset="-122"/>
              </a:rPr>
              <a:t>）魔法方法与属性</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 name="Oval 42"/>
          <p:cNvSpPr>
            <a:spLocks noChangeArrowheads="1"/>
          </p:cNvSpPr>
          <p:nvPr/>
        </p:nvSpPr>
        <p:spPr bwMode="auto">
          <a:xfrm>
            <a:off x="5458460" y="5971540"/>
            <a:ext cx="955675" cy="974725"/>
          </a:xfrm>
          <a:prstGeom prst="ellipse">
            <a:avLst/>
          </a:prstGeom>
          <a:solidFill>
            <a:schemeClr val="bg1"/>
          </a:solidFill>
          <a:ln w="77788">
            <a:solidFill>
              <a:schemeClr val="accent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auto" hangingPunct="1">
              <a:spcBef>
                <a:spcPts val="0"/>
              </a:spcBef>
              <a:spcAft>
                <a:spcPts val="0"/>
              </a:spcAft>
              <a:defRPr/>
            </a:pPr>
            <a:endParaRPr lang="zh-CN" altLang="en-US">
              <a:solidFill>
                <a:prstClr val="black"/>
              </a:solidFill>
            </a:endParaRPr>
          </a:p>
        </p:txBody>
      </p:sp>
      <p:sp>
        <p:nvSpPr>
          <p:cNvPr id="11" name="圆角矩形 20"/>
          <p:cNvSpPr/>
          <p:nvPr/>
        </p:nvSpPr>
        <p:spPr>
          <a:xfrm>
            <a:off x="6227763" y="4618990"/>
            <a:ext cx="4762500" cy="833438"/>
          </a:xfrm>
          <a:prstGeom prst="roundRect">
            <a:avLst>
              <a:gd name="adj" fmla="val 186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12" name="矩形 33"/>
          <p:cNvSpPr>
            <a:spLocks noChangeArrowheads="1"/>
          </p:cNvSpPr>
          <p:nvPr/>
        </p:nvSpPr>
        <p:spPr bwMode="auto">
          <a:xfrm>
            <a:off x="6378575" y="4696778"/>
            <a:ext cx="44132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en-US" altLang="zh-CN">
                <a:solidFill>
                  <a:srgbClr val="FFFFFF"/>
                </a:solidFill>
                <a:latin typeface="微软雅黑" panose="020B0503020204020204" pitchFamily="34" charset="-122"/>
                <a:ea typeface="微软雅黑" panose="020B0503020204020204" pitchFamily="34" charset="-122"/>
              </a:rPr>
              <a:t>8</a:t>
            </a:r>
            <a:r>
              <a:rPr lang="zh-CN" altLang="en-US">
                <a:solidFill>
                  <a:srgbClr val="FFFFFF"/>
                </a:solidFill>
                <a:latin typeface="微软雅黑" panose="020B0503020204020204" pitchFamily="34" charset="-122"/>
                <a:ea typeface="微软雅黑" panose="020B0503020204020204" pitchFamily="34" charset="-122"/>
              </a:rPr>
              <a:t>）内省</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Oval 42"/>
          <p:cNvSpPr>
            <a:spLocks noChangeArrowheads="1"/>
          </p:cNvSpPr>
          <p:nvPr/>
        </p:nvSpPr>
        <p:spPr bwMode="auto">
          <a:xfrm>
            <a:off x="5434330" y="4549775"/>
            <a:ext cx="955675" cy="972820"/>
          </a:xfrm>
          <a:prstGeom prst="ellipse">
            <a:avLst/>
          </a:prstGeom>
          <a:solidFill>
            <a:schemeClr val="bg1"/>
          </a:solidFill>
          <a:ln w="77788">
            <a:solidFill>
              <a:schemeClr val="accent3"/>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auto" hangingPunct="1">
              <a:spcBef>
                <a:spcPts val="0"/>
              </a:spcBef>
              <a:spcAft>
                <a:spcPts val="0"/>
              </a:spcAft>
              <a:defRPr/>
            </a:pPr>
            <a:endParaRPr lang="zh-CN" alt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3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8" fill="hold" grpId="0" nodeType="withEffect">
                                  <p:stCondLst>
                                    <p:cond delay="130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par>
                                <p:cTn id="11" presetID="22" presetClass="entr" presetSubtype="2" fill="hold" grpId="0" nodeType="withEffect">
                                  <p:stCondLst>
                                    <p:cond delay="22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500"/>
                                        <p:tgtEl>
                                          <p:spTgt spid="25"/>
                                        </p:tgtEl>
                                      </p:cBhvr>
                                    </p:animEffect>
                                  </p:childTnLst>
                                </p:cTn>
                              </p:par>
                              <p:par>
                                <p:cTn id="14" presetID="22" presetClass="entr" presetSubtype="8" fill="hold" grpId="0" nodeType="withEffect">
                                  <p:stCondLst>
                                    <p:cond delay="220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grpId="0" nodeType="withEffect">
                                  <p:stCondLst>
                                    <p:cond delay="300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2" fill="hold" grpId="0" nodeType="withEffect">
                                  <p:stCondLst>
                                    <p:cond delay="300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2" fill="hold" grpId="0" nodeType="withEffect">
                                  <p:stCondLst>
                                    <p:cond delay="130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par>
                                <p:cTn id="26" presetID="22" presetClass="entr" presetSubtype="8" fill="hold" grpId="0" nodeType="withEffect">
                                  <p:stCondLst>
                                    <p:cond delay="13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2" fill="hold" grpId="0" nodeType="withEffect">
                                  <p:stCondLst>
                                    <p:cond delay="220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par>
                                <p:cTn id="32" presetID="22" presetClass="entr" presetSubtype="8" fill="hold" grpId="0" nodeType="withEffect">
                                  <p:stCondLst>
                                    <p:cond delay="22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5" grpId="0" bldLvl="0" animBg="1"/>
      <p:bldP spid="27" grpId="0" bldLvl="0" animBg="1"/>
      <p:bldP spid="29" grpId="0" bldLvl="0" animBg="1"/>
      <p:bldP spid="31" grpId="0" bldLvl="0" animBg="1"/>
      <p:bldP spid="40" grpId="0" bldLvl="0" animBg="1"/>
      <p:bldP spid="4" grpId="0" bldLvl="0" animBg="1"/>
      <p:bldP spid="6" grpId="0" bldLvl="0" animBg="1"/>
      <p:bldP spid="8" grpId="0" bldLvl="0" animBg="1"/>
      <p:bldP spid="1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0070"/>
            <a:ext cx="10515600" cy="5617210"/>
          </a:xfrm>
        </p:spPr>
        <p:txBody>
          <a:bodyPr/>
          <a:p>
            <a:pPr marL="0" indent="0">
              <a:buNone/>
            </a:pPr>
            <a:r>
              <a:rPr lang="zh-CN" altLang="en-US"/>
              <a:t>2.子进程对象成员</a:t>
            </a:r>
            <a:endParaRPr lang="zh-CN" altLang="en-US"/>
          </a:p>
          <a:p>
            <a:pPr marL="0" indent="0">
              <a:buNone/>
            </a:pPr>
            <a:r>
              <a:rPr lang="zh-CN" altLang="en-US"/>
              <a:t>通过Process类创建的子进程实例，除了有start、join方法之外，同时还包含一些其它有用的属性和方法，通过这些属性和方法，可以实现对子进程的操作</a:t>
            </a:r>
            <a:endParaRPr lang="zh-CN" altLang="en-US"/>
          </a:p>
          <a:p>
            <a:pPr marL="0" indent="0">
              <a:buNone/>
            </a:pPr>
            <a:r>
              <a:rPr lang="zh-CN" altLang="en-US"/>
              <a:t>3.进程间通信</a:t>
            </a:r>
            <a:endParaRPr lang="zh-CN" altLang="en-US"/>
          </a:p>
          <a:p>
            <a:pPr marL="0" indent="0">
              <a:buNone/>
            </a:pPr>
            <a:r>
              <a:rPr lang="zh-CN" altLang="en-US"/>
              <a:t>多进程场景中一般执行的都是同一项任务，因此进程之间往往需要互相通信，以满足进程间的协作</a:t>
            </a:r>
            <a:endParaRPr lang="zh-CN" altLang="en-US"/>
          </a:p>
          <a:p>
            <a:pPr marL="0" indent="0">
              <a:buNone/>
            </a:pPr>
            <a:r>
              <a:rPr lang="zh-CN" altLang="en-US"/>
              <a:t>4.进程锁</a:t>
            </a:r>
            <a:endParaRPr lang="zh-CN" altLang="en-US"/>
          </a:p>
          <a:p>
            <a:pPr marL="0" indent="0">
              <a:buNone/>
            </a:pPr>
            <a:r>
              <a:rPr lang="zh-CN" altLang="en-US"/>
              <a:t>多进程执行同一项任务时经常会操作同一个资源，比如，修改同一个字段内容；而同一时间点有一个以上进程同时修改同一字段时就容易出现错误结果。为了避免这种情况通常在多进程编程中使用锁来解决。</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多线程</a:t>
            </a:r>
            <a:endParaRPr lang="en-US" altLang="zh-CN"/>
          </a:p>
        </p:txBody>
      </p:sp>
      <p:sp>
        <p:nvSpPr>
          <p:cNvPr id="3" name="内容占位符 2"/>
          <p:cNvSpPr>
            <a:spLocks noGrp="1"/>
          </p:cNvSpPr>
          <p:nvPr>
            <p:ph idx="1"/>
          </p:nvPr>
        </p:nvSpPr>
        <p:spPr>
          <a:xfrm>
            <a:off x="838200" y="1414780"/>
            <a:ext cx="10515600" cy="4762500"/>
          </a:xfrm>
        </p:spPr>
        <p:txBody>
          <a:bodyPr>
            <a:normAutofit lnSpcReduction="10000"/>
          </a:bodyPr>
          <a:p>
            <a:r>
              <a:rPr lang="zh-CN" altLang="en-US"/>
              <a:t>多线程是与多进程类似的并发技术，与多进程相比多线程更加的轻量级</a:t>
            </a:r>
            <a:endParaRPr lang="zh-CN" altLang="en-US"/>
          </a:p>
          <a:p>
            <a:pPr marL="0" indent="0">
              <a:buNone/>
            </a:pPr>
            <a:r>
              <a:rPr lang="zh-CN" altLang="en-US"/>
              <a:t>1.多线程实现     主要包括以下三种：</a:t>
            </a:r>
            <a:endParaRPr lang="zh-CN" altLang="en-US"/>
          </a:p>
          <a:p>
            <a:pPr marL="0" indent="0">
              <a:buNone/>
            </a:pPr>
            <a:r>
              <a:rPr lang="zh-CN" altLang="en-US"/>
              <a:t>  直接通过Thread运行目标函数</a:t>
            </a:r>
            <a:endParaRPr lang="zh-CN" altLang="en-US"/>
          </a:p>
          <a:p>
            <a:pPr marL="0" indent="0">
              <a:buNone/>
            </a:pPr>
            <a:r>
              <a:rPr lang="zh-CN" altLang="en-US"/>
              <a:t>  通过继承Thread类并实现run方法</a:t>
            </a:r>
            <a:endParaRPr lang="zh-CN" altLang="en-US"/>
          </a:p>
          <a:p>
            <a:pPr marL="0" indent="0">
              <a:buNone/>
            </a:pPr>
            <a:r>
              <a:rPr lang="zh-CN" altLang="en-US"/>
              <a:t>  使用线程池启动多线程  </a:t>
            </a:r>
            <a:endParaRPr lang="zh-CN" altLang="en-US"/>
          </a:p>
          <a:p>
            <a:pPr marL="0" indent="0">
              <a:buNone/>
            </a:pPr>
            <a:r>
              <a:rPr lang="zh-CN" altLang="en-US"/>
              <a:t>2.子线程对象成员</a:t>
            </a:r>
            <a:endParaRPr lang="zh-CN" altLang="en-US"/>
          </a:p>
          <a:p>
            <a:pPr marL="0" indent="0">
              <a:buNone/>
            </a:pPr>
            <a:r>
              <a:rPr lang="zh-CN" altLang="en-US"/>
              <a:t>  子线程对象所拥有的成员与子进程非常相似，拥有包括：start、  </a:t>
            </a:r>
            <a:endParaRPr lang="zh-CN" altLang="en-US"/>
          </a:p>
          <a:p>
            <a:pPr marL="0" indent="0">
              <a:buNone/>
            </a:pPr>
            <a:r>
              <a:rPr lang="zh-CN" altLang="en-US"/>
              <a:t>  join、is_alive、deamon、name等成员；但是子线程没有stop、</a:t>
            </a:r>
            <a:endParaRPr lang="zh-CN" altLang="en-US"/>
          </a:p>
          <a:p>
            <a:pPr marL="0" indent="0">
              <a:buNone/>
            </a:pPr>
            <a:r>
              <a:rPr lang="zh-CN" altLang="en-US"/>
              <a:t>  terminate、close等方法</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6870"/>
            <a:ext cx="10515600" cy="5820410"/>
          </a:xfrm>
        </p:spPr>
        <p:txBody>
          <a:bodyPr/>
          <a:p>
            <a:pPr marL="0" indent="0">
              <a:buNone/>
            </a:pPr>
            <a:r>
              <a:rPr lang="zh-CN" altLang="en-US"/>
              <a:t>3.线程间通信</a:t>
            </a:r>
            <a:endParaRPr lang="zh-CN" altLang="en-US"/>
          </a:p>
          <a:p>
            <a:pPr marL="0" indent="0">
              <a:buNone/>
            </a:pPr>
            <a:r>
              <a:rPr lang="zh-CN" altLang="en-US"/>
              <a:t>相比于进程间的通信，线程间的通信要方便的多；这是因为多线程之间共享同一份进程资源，每个线程都可以无差别的直接访问进程资源，因此线程间的通信实现最简单的方式就是直接访问主线程的数据成员即可</a:t>
            </a:r>
            <a:endParaRPr lang="zh-CN" altLang="en-US"/>
          </a:p>
          <a:p>
            <a:pPr marL="0" indent="0">
              <a:buNone/>
            </a:pPr>
            <a:r>
              <a:rPr lang="zh-CN" altLang="en-US"/>
              <a:t>4.线程锁</a:t>
            </a:r>
            <a:endParaRPr lang="zh-CN" altLang="en-US"/>
          </a:p>
          <a:p>
            <a:pPr marL="0" indent="0">
              <a:buNone/>
            </a:pPr>
            <a:r>
              <a:rPr lang="zh-CN" altLang="en-US"/>
              <a:t>多线程并发执行的时候同样会有资源竞争的问题，为了解决并发可能导致的错误结果，可以使用Python提供的线程锁</a:t>
            </a:r>
            <a:endParaRPr lang="zh-CN" altLang="en-US"/>
          </a:p>
          <a:p>
            <a:pPr marL="0" indent="0">
              <a:buNone/>
            </a:pPr>
            <a:r>
              <a:rPr lang="zh-CN" altLang="en-US"/>
              <a:t>5.GIL机制</a:t>
            </a:r>
            <a:endParaRPr lang="zh-CN" altLang="en-US"/>
          </a:p>
          <a:p>
            <a:pPr marL="0" indent="0">
              <a:buNone/>
            </a:pPr>
            <a:r>
              <a:rPr lang="zh-CN" altLang="en-US"/>
              <a:t>GIL（Global Interpreter Lock），即全局解释器锁。也就是说Python的每一个解释器中都默认有一把全局锁，而这把锁主要用来分配多线程间的资源使用权限</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协程</a:t>
            </a:r>
            <a:endParaRPr lang="en-US" altLang="zh-CN"/>
          </a:p>
        </p:txBody>
      </p:sp>
      <p:sp>
        <p:nvSpPr>
          <p:cNvPr id="3" name="内容占位符 2"/>
          <p:cNvSpPr>
            <a:spLocks noGrp="1"/>
          </p:cNvSpPr>
          <p:nvPr>
            <p:ph idx="1"/>
          </p:nvPr>
        </p:nvSpPr>
        <p:spPr/>
        <p:txBody>
          <a:bodyPr/>
          <a:p>
            <a:r>
              <a:rPr lang="zh-CN" altLang="en-US"/>
              <a:t>协程，又称微线程；是一种协作式的执行机制。从结构上来讲，一个进程可以包含多个线程，而一个线程又可以包含多个协程。多个线程之间共享的是进程的资源，而多个协程之间除了共享进程资源，还会共享线程的执行栈权限。</a:t>
            </a:r>
            <a:endParaRPr lang="zh-CN" altLang="en-US"/>
          </a:p>
          <a:p>
            <a:r>
              <a:rPr lang="zh-CN" altLang="en-US"/>
              <a:t>协程之间的运行方式是协作式的，即一个线程内同一时间只有一个协程在执行，且在协程执行过程中不会被其它协程所中断，只有当前协程主动挂起后，其它协程才有可能获得执行权限。因此协程之间的执行是可以有序的，最原始的协程模式可以通过yield保留字来实现</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异步</a:t>
            </a:r>
            <a:endParaRPr lang="en-US" altLang="zh-CN"/>
          </a:p>
        </p:txBody>
      </p:sp>
      <p:sp>
        <p:nvSpPr>
          <p:cNvPr id="3" name="内容占位符 2"/>
          <p:cNvSpPr>
            <a:spLocks noGrp="1"/>
          </p:cNvSpPr>
          <p:nvPr>
            <p:ph idx="1"/>
          </p:nvPr>
        </p:nvSpPr>
        <p:spPr/>
        <p:txBody>
          <a:bodyPr/>
          <a:p>
            <a:pPr marL="0" indent="0">
              <a:buNone/>
            </a:pPr>
            <a:r>
              <a:rPr lang="zh-CN" altLang="en-US"/>
              <a:t>所谓的异步是相对于同步而言的，同步在编程中是指执行一个任务</a:t>
            </a:r>
            <a:endParaRPr lang="zh-CN" altLang="en-US"/>
          </a:p>
          <a:p>
            <a:pPr marL="0" indent="0">
              <a:buNone/>
            </a:pPr>
            <a:r>
              <a:rPr lang="zh-CN" altLang="en-US"/>
              <a:t>后需要即时获取到反馈的机制，比如：实时性要求高的场景在发出</a:t>
            </a:r>
            <a:endParaRPr lang="zh-CN" altLang="en-US"/>
          </a:p>
          <a:p>
            <a:pPr marL="0" indent="0">
              <a:buNone/>
            </a:pPr>
            <a:r>
              <a:rPr lang="zh-CN" altLang="en-US"/>
              <a:t>执行请求之后需要即刻获取结果；异步在编程中是指执行一个任务</a:t>
            </a:r>
            <a:endParaRPr lang="zh-CN" altLang="en-US"/>
          </a:p>
          <a:p>
            <a:pPr marL="0" indent="0">
              <a:buNone/>
            </a:pPr>
            <a:r>
              <a:rPr lang="zh-CN" altLang="en-US"/>
              <a:t>后延迟获取反馈的机制，比如：耗时较长的IO场景可以在执行请求</a:t>
            </a:r>
            <a:endParaRPr lang="zh-CN" altLang="en-US"/>
          </a:p>
          <a:p>
            <a:pPr marL="0" indent="0">
              <a:buNone/>
            </a:pPr>
            <a:r>
              <a:rPr lang="zh-CN" altLang="en-US"/>
              <a:t>发出后不等待结果，而在IO完成之后才获取结果。</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982626" y="6659723"/>
            <a:ext cx="151253" cy="151253"/>
          </a:xfrm>
          <a:prstGeom prst="rect">
            <a:avLst/>
          </a:prstGeom>
          <a:solidFill>
            <a:srgbClr val="51B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6" name="矩形 5"/>
          <p:cNvSpPr/>
          <p:nvPr/>
        </p:nvSpPr>
        <p:spPr>
          <a:xfrm>
            <a:off x="11857799"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8448572" y="4795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 name="六边形 24"/>
          <p:cNvSpPr/>
          <p:nvPr/>
        </p:nvSpPr>
        <p:spPr bwMode="auto">
          <a:xfrm>
            <a:off x="1028700" y="1676400"/>
            <a:ext cx="2282825" cy="1970088"/>
          </a:xfrm>
          <a:prstGeom prst="hexagon">
            <a:avLst>
              <a:gd name="adj" fmla="val 25000"/>
              <a:gd name="vf" fmla="val 115470"/>
            </a:avLst>
          </a:prstGeom>
          <a:solidFill>
            <a:schemeClr val="accent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KSO_Shape"/>
          <p:cNvSpPr/>
          <p:nvPr/>
        </p:nvSpPr>
        <p:spPr bwMode="auto">
          <a:xfrm>
            <a:off x="1709738" y="1849438"/>
            <a:ext cx="906462" cy="1011237"/>
          </a:xfrm>
          <a:custGeom>
            <a:avLst/>
            <a:gdLst>
              <a:gd name="T0" fmla="*/ 527033 w 2960688"/>
              <a:gd name="T1" fmla="*/ 1877159 h 3298826"/>
              <a:gd name="T2" fmla="*/ 409443 w 2960688"/>
              <a:gd name="T3" fmla="*/ 2000501 h 3298826"/>
              <a:gd name="T4" fmla="*/ 411355 w 2960688"/>
              <a:gd name="T5" fmla="*/ 2233197 h 3298826"/>
              <a:gd name="T6" fmla="*/ 351125 w 2960688"/>
              <a:gd name="T7" fmla="*/ 2312034 h 3298826"/>
              <a:gd name="T8" fmla="*/ 273369 w 2960688"/>
              <a:gd name="T9" fmla="*/ 2124161 h 3298826"/>
              <a:gd name="T10" fmla="*/ 346027 w 2960688"/>
              <a:gd name="T11" fmla="*/ 1891464 h 3298826"/>
              <a:gd name="T12" fmla="*/ 896304 w 2960688"/>
              <a:gd name="T13" fmla="*/ 1785321 h 3298826"/>
              <a:gd name="T14" fmla="*/ 1068706 w 2960688"/>
              <a:gd name="T15" fmla="*/ 2016555 h 3298826"/>
              <a:gd name="T16" fmla="*/ 1068071 w 2960688"/>
              <a:gd name="T17" fmla="*/ 2228732 h 3298826"/>
              <a:gd name="T18" fmla="*/ 959169 w 2960688"/>
              <a:gd name="T19" fmla="*/ 2409781 h 3298826"/>
              <a:gd name="T20" fmla="*/ 713741 w 2960688"/>
              <a:gd name="T21" fmla="*/ 2518728 h 3298826"/>
              <a:gd name="T22" fmla="*/ 693421 w 2960688"/>
              <a:gd name="T23" fmla="*/ 1957476 h 3298826"/>
              <a:gd name="T24" fmla="*/ 640080 w 2960688"/>
              <a:gd name="T25" fmla="*/ 1634173 h 3298826"/>
              <a:gd name="T26" fmla="*/ 392430 w 2960688"/>
              <a:gd name="T27" fmla="*/ 1729423 h 3298826"/>
              <a:gd name="T28" fmla="*/ 232092 w 2960688"/>
              <a:gd name="T29" fmla="*/ 1935163 h 3298826"/>
              <a:gd name="T30" fmla="*/ 200025 w 2960688"/>
              <a:gd name="T31" fmla="*/ 2188846 h 3298826"/>
              <a:gd name="T32" fmla="*/ 307658 w 2960688"/>
              <a:gd name="T33" fmla="*/ 2432368 h 3298826"/>
              <a:gd name="T34" fmla="*/ 520065 w 2960688"/>
              <a:gd name="T35" fmla="*/ 2581276 h 3298826"/>
              <a:gd name="T36" fmla="*/ 775335 w 2960688"/>
              <a:gd name="T37" fmla="*/ 2601279 h 3298826"/>
              <a:gd name="T38" fmla="*/ 1014095 w 2960688"/>
              <a:gd name="T39" fmla="*/ 2481581 h 3298826"/>
              <a:gd name="T40" fmla="*/ 1151890 w 2960688"/>
              <a:gd name="T41" fmla="*/ 2263141 h 3298826"/>
              <a:gd name="T42" fmla="*/ 1159510 w 2960688"/>
              <a:gd name="T43" fmla="*/ 2006283 h 3298826"/>
              <a:gd name="T44" fmla="*/ 1027748 w 2960688"/>
              <a:gd name="T45" fmla="*/ 1773556 h 3298826"/>
              <a:gd name="T46" fmla="*/ 803275 w 2960688"/>
              <a:gd name="T47" fmla="*/ 1647190 h 3298826"/>
              <a:gd name="T48" fmla="*/ 1574800 w 2960688"/>
              <a:gd name="T49" fmla="*/ 2092842 h 3298826"/>
              <a:gd name="T50" fmla="*/ 2153920 w 2960688"/>
              <a:gd name="T51" fmla="*/ 1496357 h 3298826"/>
              <a:gd name="T52" fmla="*/ 2773363 w 2960688"/>
              <a:gd name="T53" fmla="*/ 1705761 h 3298826"/>
              <a:gd name="T54" fmla="*/ 2930208 w 2960688"/>
              <a:gd name="T55" fmla="*/ 2034463 h 3298826"/>
              <a:gd name="T56" fmla="*/ 2534285 w 2960688"/>
              <a:gd name="T57" fmla="*/ 2333022 h 3298826"/>
              <a:gd name="T58" fmla="*/ 2062798 w 2960688"/>
              <a:gd name="T59" fmla="*/ 2832102 h 3298826"/>
              <a:gd name="T60" fmla="*/ 1393825 w 2960688"/>
              <a:gd name="T61" fmla="*/ 2435503 h 3298826"/>
              <a:gd name="T62" fmla="*/ 1449705 w 2960688"/>
              <a:gd name="T63" fmla="*/ 1990995 h 3298826"/>
              <a:gd name="T64" fmla="*/ 1293813 w 2960688"/>
              <a:gd name="T65" fmla="*/ 1642623 h 3298826"/>
              <a:gd name="T66" fmla="*/ 818833 w 2960688"/>
              <a:gd name="T67" fmla="*/ 1450340 h 3298826"/>
              <a:gd name="T68" fmla="*/ 1141095 w 2960688"/>
              <a:gd name="T69" fmla="*/ 1611630 h 3298826"/>
              <a:gd name="T70" fmla="*/ 1340803 w 2960688"/>
              <a:gd name="T71" fmla="*/ 1927861 h 3298826"/>
              <a:gd name="T72" fmla="*/ 1348423 w 2960688"/>
              <a:gd name="T73" fmla="*/ 2284731 h 3298826"/>
              <a:gd name="T74" fmla="*/ 1223010 w 2960688"/>
              <a:gd name="T75" fmla="*/ 2541906 h 3298826"/>
              <a:gd name="T76" fmla="*/ 1473200 w 2960688"/>
              <a:gd name="T77" fmla="*/ 3188336 h 3298826"/>
              <a:gd name="T78" fmla="*/ 1409700 w 2960688"/>
              <a:gd name="T79" fmla="*/ 3287079 h 3298826"/>
              <a:gd name="T80" fmla="*/ 1293813 w 2960688"/>
              <a:gd name="T81" fmla="*/ 3278189 h 3298826"/>
              <a:gd name="T82" fmla="*/ 780415 w 2960688"/>
              <a:gd name="T83" fmla="*/ 2798129 h 3298826"/>
              <a:gd name="T84" fmla="*/ 485775 w 2960688"/>
              <a:gd name="T85" fmla="*/ 2775904 h 3298826"/>
              <a:gd name="T86" fmla="*/ 179387 w 2960688"/>
              <a:gd name="T87" fmla="*/ 2582863 h 3298826"/>
              <a:gd name="T88" fmla="*/ 11747 w 2960688"/>
              <a:gd name="T89" fmla="*/ 2248853 h 3298826"/>
              <a:gd name="T90" fmla="*/ 39687 w 2960688"/>
              <a:gd name="T91" fmla="*/ 1891666 h 3298826"/>
              <a:gd name="T92" fmla="*/ 248285 w 2960688"/>
              <a:gd name="T93" fmla="*/ 1593533 h 3298826"/>
              <a:gd name="T94" fmla="*/ 589598 w 2960688"/>
              <a:gd name="T95" fmla="*/ 1443356 h 3298826"/>
              <a:gd name="T96" fmla="*/ 2009571 w 2960688"/>
              <a:gd name="T97" fmla="*/ 44471 h 3298826"/>
              <a:gd name="T98" fmla="*/ 2211293 w 2960688"/>
              <a:gd name="T99" fmla="*/ 227752 h 3298826"/>
              <a:gd name="T100" fmla="*/ 2308501 w 2960688"/>
              <a:gd name="T101" fmla="*/ 511410 h 3298826"/>
              <a:gd name="T102" fmla="*/ 2385695 w 2960688"/>
              <a:gd name="T103" fmla="*/ 681985 h 3298826"/>
              <a:gd name="T104" fmla="*/ 2326608 w 2960688"/>
              <a:gd name="T105" fmla="*/ 854149 h 3298826"/>
              <a:gd name="T106" fmla="*/ 2142358 w 2960688"/>
              <a:gd name="T107" fmla="*/ 1198477 h 3298826"/>
              <a:gd name="T108" fmla="*/ 1940000 w 2960688"/>
              <a:gd name="T109" fmla="*/ 1360477 h 3298826"/>
              <a:gd name="T110" fmla="*/ 1698569 w 2960688"/>
              <a:gd name="T111" fmla="*/ 1367782 h 3298826"/>
              <a:gd name="T112" fmla="*/ 1505106 w 2960688"/>
              <a:gd name="T113" fmla="*/ 1235642 h 3298826"/>
              <a:gd name="T114" fmla="*/ 1298619 w 2960688"/>
              <a:gd name="T115" fmla="*/ 873208 h 3298826"/>
              <a:gd name="T116" fmla="*/ 1219200 w 2960688"/>
              <a:gd name="T117" fmla="*/ 700409 h 3298826"/>
              <a:gd name="T118" fmla="*/ 1306560 w 2960688"/>
              <a:gd name="T119" fmla="*/ 536504 h 3298826"/>
              <a:gd name="T120" fmla="*/ 1394873 w 2960688"/>
              <a:gd name="T121" fmla="*/ 248081 h 3298826"/>
              <a:gd name="T122" fmla="*/ 1587383 w 2960688"/>
              <a:gd name="T123" fmla="*/ 54953 h 3298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60688" h="3298826">
                <a:moveTo>
                  <a:pt x="472859" y="1797050"/>
                </a:moveTo>
                <a:lnTo>
                  <a:pt x="478276" y="1797050"/>
                </a:lnTo>
                <a:lnTo>
                  <a:pt x="483375" y="1797686"/>
                </a:lnTo>
                <a:lnTo>
                  <a:pt x="488792" y="1798640"/>
                </a:lnTo>
                <a:lnTo>
                  <a:pt x="493891" y="1800229"/>
                </a:lnTo>
                <a:lnTo>
                  <a:pt x="499309" y="1802454"/>
                </a:lnTo>
                <a:lnTo>
                  <a:pt x="503770" y="1804679"/>
                </a:lnTo>
                <a:lnTo>
                  <a:pt x="508550" y="1807858"/>
                </a:lnTo>
                <a:lnTo>
                  <a:pt x="512693" y="1811355"/>
                </a:lnTo>
                <a:lnTo>
                  <a:pt x="516836" y="1815170"/>
                </a:lnTo>
                <a:lnTo>
                  <a:pt x="520341" y="1819302"/>
                </a:lnTo>
                <a:lnTo>
                  <a:pt x="523846" y="1824071"/>
                </a:lnTo>
                <a:lnTo>
                  <a:pt x="526396" y="1829157"/>
                </a:lnTo>
                <a:lnTo>
                  <a:pt x="528945" y="1834561"/>
                </a:lnTo>
                <a:lnTo>
                  <a:pt x="530220" y="1839648"/>
                </a:lnTo>
                <a:lnTo>
                  <a:pt x="531495" y="1845370"/>
                </a:lnTo>
                <a:lnTo>
                  <a:pt x="531813" y="1850774"/>
                </a:lnTo>
                <a:lnTo>
                  <a:pt x="531813" y="1855860"/>
                </a:lnTo>
                <a:lnTo>
                  <a:pt x="531495" y="1861264"/>
                </a:lnTo>
                <a:lnTo>
                  <a:pt x="530220" y="1866668"/>
                </a:lnTo>
                <a:lnTo>
                  <a:pt x="528945" y="1871755"/>
                </a:lnTo>
                <a:lnTo>
                  <a:pt x="527033" y="1877159"/>
                </a:lnTo>
                <a:lnTo>
                  <a:pt x="524165" y="1881609"/>
                </a:lnTo>
                <a:lnTo>
                  <a:pt x="520978" y="1886378"/>
                </a:lnTo>
                <a:lnTo>
                  <a:pt x="517792" y="1890510"/>
                </a:lnTo>
                <a:lnTo>
                  <a:pt x="513968" y="1894643"/>
                </a:lnTo>
                <a:lnTo>
                  <a:pt x="509506" y="1898140"/>
                </a:lnTo>
                <a:lnTo>
                  <a:pt x="504726" y="1901636"/>
                </a:lnTo>
                <a:lnTo>
                  <a:pt x="495803" y="1907358"/>
                </a:lnTo>
                <a:lnTo>
                  <a:pt x="486880" y="1913080"/>
                </a:lnTo>
                <a:lnTo>
                  <a:pt x="478913" y="1918803"/>
                </a:lnTo>
                <a:lnTo>
                  <a:pt x="471265" y="1924842"/>
                </a:lnTo>
                <a:lnTo>
                  <a:pt x="463936" y="1931200"/>
                </a:lnTo>
                <a:lnTo>
                  <a:pt x="457244" y="1937240"/>
                </a:lnTo>
                <a:lnTo>
                  <a:pt x="450870" y="1943280"/>
                </a:lnTo>
                <a:lnTo>
                  <a:pt x="444815" y="1949320"/>
                </a:lnTo>
                <a:lnTo>
                  <a:pt x="439398" y="1955678"/>
                </a:lnTo>
                <a:lnTo>
                  <a:pt x="433980" y="1962036"/>
                </a:lnTo>
                <a:lnTo>
                  <a:pt x="429519" y="1968076"/>
                </a:lnTo>
                <a:lnTo>
                  <a:pt x="424739" y="1974751"/>
                </a:lnTo>
                <a:lnTo>
                  <a:pt x="420596" y="1980791"/>
                </a:lnTo>
                <a:lnTo>
                  <a:pt x="416453" y="1987467"/>
                </a:lnTo>
                <a:lnTo>
                  <a:pt x="412948" y="1993825"/>
                </a:lnTo>
                <a:lnTo>
                  <a:pt x="409443" y="2000501"/>
                </a:lnTo>
                <a:lnTo>
                  <a:pt x="406256" y="2006858"/>
                </a:lnTo>
                <a:lnTo>
                  <a:pt x="403388" y="2013534"/>
                </a:lnTo>
                <a:lnTo>
                  <a:pt x="400838" y="2019892"/>
                </a:lnTo>
                <a:lnTo>
                  <a:pt x="398608" y="2026886"/>
                </a:lnTo>
                <a:lnTo>
                  <a:pt x="394465" y="2039919"/>
                </a:lnTo>
                <a:lnTo>
                  <a:pt x="391278" y="2053271"/>
                </a:lnTo>
                <a:lnTo>
                  <a:pt x="388729" y="2066622"/>
                </a:lnTo>
                <a:lnTo>
                  <a:pt x="387135" y="2079974"/>
                </a:lnTo>
                <a:lnTo>
                  <a:pt x="386498" y="2093007"/>
                </a:lnTo>
                <a:lnTo>
                  <a:pt x="385861" y="2106041"/>
                </a:lnTo>
                <a:lnTo>
                  <a:pt x="385861" y="2118439"/>
                </a:lnTo>
                <a:lnTo>
                  <a:pt x="386817" y="2130518"/>
                </a:lnTo>
                <a:lnTo>
                  <a:pt x="387773" y="2141962"/>
                </a:lnTo>
                <a:lnTo>
                  <a:pt x="389366" y="2153724"/>
                </a:lnTo>
                <a:lnTo>
                  <a:pt x="391278" y="2164215"/>
                </a:lnTo>
                <a:lnTo>
                  <a:pt x="393190" y="2174705"/>
                </a:lnTo>
                <a:lnTo>
                  <a:pt x="395421" y="2184242"/>
                </a:lnTo>
                <a:lnTo>
                  <a:pt x="397970" y="2193461"/>
                </a:lnTo>
                <a:lnTo>
                  <a:pt x="402432" y="2209038"/>
                </a:lnTo>
                <a:lnTo>
                  <a:pt x="406574" y="2221435"/>
                </a:lnTo>
                <a:lnTo>
                  <a:pt x="409761" y="2229383"/>
                </a:lnTo>
                <a:lnTo>
                  <a:pt x="411355" y="2233197"/>
                </a:lnTo>
                <a:lnTo>
                  <a:pt x="413585" y="2238602"/>
                </a:lnTo>
                <a:lnTo>
                  <a:pt x="415179" y="2244006"/>
                </a:lnTo>
                <a:lnTo>
                  <a:pt x="416453" y="2249728"/>
                </a:lnTo>
                <a:lnTo>
                  <a:pt x="416772" y="2255132"/>
                </a:lnTo>
                <a:lnTo>
                  <a:pt x="416772" y="2260536"/>
                </a:lnTo>
                <a:lnTo>
                  <a:pt x="415816" y="2265940"/>
                </a:lnTo>
                <a:lnTo>
                  <a:pt x="414860" y="2271026"/>
                </a:lnTo>
                <a:lnTo>
                  <a:pt x="413267" y="2276113"/>
                </a:lnTo>
                <a:lnTo>
                  <a:pt x="411036" y="2281199"/>
                </a:lnTo>
                <a:lnTo>
                  <a:pt x="408168" y="2285967"/>
                </a:lnTo>
                <a:lnTo>
                  <a:pt x="405300" y="2290736"/>
                </a:lnTo>
                <a:lnTo>
                  <a:pt x="401794" y="2294868"/>
                </a:lnTo>
                <a:lnTo>
                  <a:pt x="397970" y="2298683"/>
                </a:lnTo>
                <a:lnTo>
                  <a:pt x="393509" y="2302180"/>
                </a:lnTo>
                <a:lnTo>
                  <a:pt x="389047" y="2305359"/>
                </a:lnTo>
                <a:lnTo>
                  <a:pt x="383630" y="2307902"/>
                </a:lnTo>
                <a:lnTo>
                  <a:pt x="378213" y="2309809"/>
                </a:lnTo>
                <a:lnTo>
                  <a:pt x="372795" y="2311717"/>
                </a:lnTo>
                <a:lnTo>
                  <a:pt x="367696" y="2312670"/>
                </a:lnTo>
                <a:lnTo>
                  <a:pt x="361642" y="2312988"/>
                </a:lnTo>
                <a:lnTo>
                  <a:pt x="356543" y="2312988"/>
                </a:lnTo>
                <a:lnTo>
                  <a:pt x="351125" y="2312034"/>
                </a:lnTo>
                <a:lnTo>
                  <a:pt x="345708" y="2311081"/>
                </a:lnTo>
                <a:lnTo>
                  <a:pt x="340609" y="2309491"/>
                </a:lnTo>
                <a:lnTo>
                  <a:pt x="335829" y="2307584"/>
                </a:lnTo>
                <a:lnTo>
                  <a:pt x="330730" y="2304723"/>
                </a:lnTo>
                <a:lnTo>
                  <a:pt x="326587" y="2301862"/>
                </a:lnTo>
                <a:lnTo>
                  <a:pt x="322126" y="2298365"/>
                </a:lnTo>
                <a:lnTo>
                  <a:pt x="318302" y="2294550"/>
                </a:lnTo>
                <a:lnTo>
                  <a:pt x="314478" y="2289782"/>
                </a:lnTo>
                <a:lnTo>
                  <a:pt x="311610" y="2285332"/>
                </a:lnTo>
                <a:lnTo>
                  <a:pt x="308742" y="2280245"/>
                </a:lnTo>
                <a:lnTo>
                  <a:pt x="306830" y="2275795"/>
                </a:lnTo>
                <a:lnTo>
                  <a:pt x="302687" y="2264987"/>
                </a:lnTo>
                <a:lnTo>
                  <a:pt x="296951" y="2249092"/>
                </a:lnTo>
                <a:lnTo>
                  <a:pt x="293764" y="2239237"/>
                </a:lnTo>
                <a:lnTo>
                  <a:pt x="290259" y="2228111"/>
                </a:lnTo>
                <a:lnTo>
                  <a:pt x="287391" y="2216349"/>
                </a:lnTo>
                <a:lnTo>
                  <a:pt x="284204" y="2202998"/>
                </a:lnTo>
                <a:lnTo>
                  <a:pt x="281017" y="2189328"/>
                </a:lnTo>
                <a:lnTo>
                  <a:pt x="278468" y="2173752"/>
                </a:lnTo>
                <a:lnTo>
                  <a:pt x="276556" y="2158175"/>
                </a:lnTo>
                <a:lnTo>
                  <a:pt x="274644" y="2141645"/>
                </a:lnTo>
                <a:lnTo>
                  <a:pt x="273369" y="2124161"/>
                </a:lnTo>
                <a:lnTo>
                  <a:pt x="273050" y="2106041"/>
                </a:lnTo>
                <a:lnTo>
                  <a:pt x="273369" y="2088239"/>
                </a:lnTo>
                <a:lnTo>
                  <a:pt x="274325" y="2078384"/>
                </a:lnTo>
                <a:lnTo>
                  <a:pt x="274962" y="2069483"/>
                </a:lnTo>
                <a:lnTo>
                  <a:pt x="275918" y="2059629"/>
                </a:lnTo>
                <a:lnTo>
                  <a:pt x="277193" y="2049774"/>
                </a:lnTo>
                <a:lnTo>
                  <a:pt x="278786" y="2040237"/>
                </a:lnTo>
                <a:lnTo>
                  <a:pt x="280698" y="2030382"/>
                </a:lnTo>
                <a:lnTo>
                  <a:pt x="282929" y="2020846"/>
                </a:lnTo>
                <a:lnTo>
                  <a:pt x="285479" y="2010673"/>
                </a:lnTo>
                <a:lnTo>
                  <a:pt x="288347" y="2000819"/>
                </a:lnTo>
                <a:lnTo>
                  <a:pt x="291533" y="1990328"/>
                </a:lnTo>
                <a:lnTo>
                  <a:pt x="295039" y="1980473"/>
                </a:lnTo>
                <a:lnTo>
                  <a:pt x="299181" y="1970619"/>
                </a:lnTo>
                <a:lnTo>
                  <a:pt x="303324" y="1960446"/>
                </a:lnTo>
                <a:lnTo>
                  <a:pt x="308423" y="1950274"/>
                </a:lnTo>
                <a:lnTo>
                  <a:pt x="313522" y="1940419"/>
                </a:lnTo>
                <a:lnTo>
                  <a:pt x="319258" y="1930247"/>
                </a:lnTo>
                <a:lnTo>
                  <a:pt x="325313" y="1920710"/>
                </a:lnTo>
                <a:lnTo>
                  <a:pt x="331368" y="1910855"/>
                </a:lnTo>
                <a:lnTo>
                  <a:pt x="338697" y="1901318"/>
                </a:lnTo>
                <a:lnTo>
                  <a:pt x="346027" y="1891464"/>
                </a:lnTo>
                <a:lnTo>
                  <a:pt x="353675" y="1881927"/>
                </a:lnTo>
                <a:lnTo>
                  <a:pt x="362279" y="1872708"/>
                </a:lnTo>
                <a:lnTo>
                  <a:pt x="370883" y="1863807"/>
                </a:lnTo>
                <a:lnTo>
                  <a:pt x="380125" y="1854906"/>
                </a:lnTo>
                <a:lnTo>
                  <a:pt x="389685" y="1846005"/>
                </a:lnTo>
                <a:lnTo>
                  <a:pt x="400201" y="1837740"/>
                </a:lnTo>
                <a:lnTo>
                  <a:pt x="411036" y="1829157"/>
                </a:lnTo>
                <a:lnTo>
                  <a:pt x="422190" y="1820892"/>
                </a:lnTo>
                <a:lnTo>
                  <a:pt x="433980" y="1813263"/>
                </a:lnTo>
                <a:lnTo>
                  <a:pt x="446409" y="1805315"/>
                </a:lnTo>
                <a:lnTo>
                  <a:pt x="451189" y="1802772"/>
                </a:lnTo>
                <a:lnTo>
                  <a:pt x="456606" y="1800547"/>
                </a:lnTo>
                <a:lnTo>
                  <a:pt x="461705" y="1798957"/>
                </a:lnTo>
                <a:lnTo>
                  <a:pt x="467441" y="1797686"/>
                </a:lnTo>
                <a:lnTo>
                  <a:pt x="472859" y="1797050"/>
                </a:lnTo>
                <a:close/>
                <a:moveTo>
                  <a:pt x="799783" y="1741488"/>
                </a:moveTo>
                <a:lnTo>
                  <a:pt x="816611" y="1747205"/>
                </a:lnTo>
                <a:lnTo>
                  <a:pt x="833438" y="1753558"/>
                </a:lnTo>
                <a:lnTo>
                  <a:pt x="849631" y="1760228"/>
                </a:lnTo>
                <a:lnTo>
                  <a:pt x="865506" y="1767851"/>
                </a:lnTo>
                <a:lnTo>
                  <a:pt x="881064" y="1776427"/>
                </a:lnTo>
                <a:lnTo>
                  <a:pt x="896304" y="1785321"/>
                </a:lnTo>
                <a:lnTo>
                  <a:pt x="910909" y="1795167"/>
                </a:lnTo>
                <a:lnTo>
                  <a:pt x="925514" y="1805332"/>
                </a:lnTo>
                <a:lnTo>
                  <a:pt x="939166" y="1816131"/>
                </a:lnTo>
                <a:lnTo>
                  <a:pt x="952819" y="1827566"/>
                </a:lnTo>
                <a:lnTo>
                  <a:pt x="965201" y="1839953"/>
                </a:lnTo>
                <a:lnTo>
                  <a:pt x="977584" y="1852976"/>
                </a:lnTo>
                <a:lnTo>
                  <a:pt x="989331" y="1866317"/>
                </a:lnTo>
                <a:lnTo>
                  <a:pt x="1000444" y="1879975"/>
                </a:lnTo>
                <a:lnTo>
                  <a:pt x="1011239" y="1894586"/>
                </a:lnTo>
                <a:lnTo>
                  <a:pt x="1021081" y="1909514"/>
                </a:lnTo>
                <a:lnTo>
                  <a:pt x="1026479" y="1918090"/>
                </a:lnTo>
                <a:lnTo>
                  <a:pt x="1031559" y="1926666"/>
                </a:lnTo>
                <a:lnTo>
                  <a:pt x="1036004" y="1935242"/>
                </a:lnTo>
                <a:lnTo>
                  <a:pt x="1040766" y="1944136"/>
                </a:lnTo>
                <a:lnTo>
                  <a:pt x="1044894" y="1952712"/>
                </a:lnTo>
                <a:lnTo>
                  <a:pt x="1049021" y="1961605"/>
                </a:lnTo>
                <a:lnTo>
                  <a:pt x="1052831" y="1970817"/>
                </a:lnTo>
                <a:lnTo>
                  <a:pt x="1056324" y="1979710"/>
                </a:lnTo>
                <a:lnTo>
                  <a:pt x="1059816" y="1988922"/>
                </a:lnTo>
                <a:lnTo>
                  <a:pt x="1062991" y="1997815"/>
                </a:lnTo>
                <a:lnTo>
                  <a:pt x="1065849" y="2007026"/>
                </a:lnTo>
                <a:lnTo>
                  <a:pt x="1068706" y="2016555"/>
                </a:lnTo>
                <a:lnTo>
                  <a:pt x="1070929" y="2025767"/>
                </a:lnTo>
                <a:lnTo>
                  <a:pt x="1073151" y="2035295"/>
                </a:lnTo>
                <a:lnTo>
                  <a:pt x="1075056" y="2044507"/>
                </a:lnTo>
                <a:lnTo>
                  <a:pt x="1076961" y="2054353"/>
                </a:lnTo>
                <a:lnTo>
                  <a:pt x="1078549" y="2063882"/>
                </a:lnTo>
                <a:lnTo>
                  <a:pt x="1079819" y="2073411"/>
                </a:lnTo>
                <a:lnTo>
                  <a:pt x="1080771" y="2082940"/>
                </a:lnTo>
                <a:lnTo>
                  <a:pt x="1081724" y="2092786"/>
                </a:lnTo>
                <a:lnTo>
                  <a:pt x="1082359" y="2102315"/>
                </a:lnTo>
                <a:lnTo>
                  <a:pt x="1082676" y="2111844"/>
                </a:lnTo>
                <a:lnTo>
                  <a:pt x="1082676" y="2122008"/>
                </a:lnTo>
                <a:lnTo>
                  <a:pt x="1082676" y="2131537"/>
                </a:lnTo>
                <a:lnTo>
                  <a:pt x="1082359" y="2141066"/>
                </a:lnTo>
                <a:lnTo>
                  <a:pt x="1081724" y="2150913"/>
                </a:lnTo>
                <a:lnTo>
                  <a:pt x="1080771" y="2160442"/>
                </a:lnTo>
                <a:lnTo>
                  <a:pt x="1079819" y="2170606"/>
                </a:lnTo>
                <a:lnTo>
                  <a:pt x="1078231" y="2180135"/>
                </a:lnTo>
                <a:lnTo>
                  <a:pt x="1076644" y="2189981"/>
                </a:lnTo>
                <a:lnTo>
                  <a:pt x="1075056" y="2199510"/>
                </a:lnTo>
                <a:lnTo>
                  <a:pt x="1072834" y="2209674"/>
                </a:lnTo>
                <a:lnTo>
                  <a:pt x="1070611" y="2219203"/>
                </a:lnTo>
                <a:lnTo>
                  <a:pt x="1068071" y="2228732"/>
                </a:lnTo>
                <a:lnTo>
                  <a:pt x="1065214" y="2238261"/>
                </a:lnTo>
                <a:lnTo>
                  <a:pt x="1062356" y="2247472"/>
                </a:lnTo>
                <a:lnTo>
                  <a:pt x="1058864" y="2257001"/>
                </a:lnTo>
                <a:lnTo>
                  <a:pt x="1055689" y="2266212"/>
                </a:lnTo>
                <a:lnTo>
                  <a:pt x="1052196" y="2275106"/>
                </a:lnTo>
                <a:lnTo>
                  <a:pt x="1048386" y="2284317"/>
                </a:lnTo>
                <a:lnTo>
                  <a:pt x="1044259" y="2292893"/>
                </a:lnTo>
                <a:lnTo>
                  <a:pt x="1039814" y="2301787"/>
                </a:lnTo>
                <a:lnTo>
                  <a:pt x="1035369" y="2310045"/>
                </a:lnTo>
                <a:lnTo>
                  <a:pt x="1030606" y="2318621"/>
                </a:lnTo>
                <a:lnTo>
                  <a:pt x="1025844" y="2327197"/>
                </a:lnTo>
                <a:lnTo>
                  <a:pt x="1020764" y="2335456"/>
                </a:lnTo>
                <a:lnTo>
                  <a:pt x="1015366" y="2343396"/>
                </a:lnTo>
                <a:lnTo>
                  <a:pt x="1009969" y="2351655"/>
                </a:lnTo>
                <a:lnTo>
                  <a:pt x="1004254" y="2359278"/>
                </a:lnTo>
                <a:lnTo>
                  <a:pt x="998539" y="2366901"/>
                </a:lnTo>
                <a:lnTo>
                  <a:pt x="992506" y="2374524"/>
                </a:lnTo>
                <a:lnTo>
                  <a:pt x="985839" y="2381830"/>
                </a:lnTo>
                <a:lnTo>
                  <a:pt x="979806" y="2389135"/>
                </a:lnTo>
                <a:lnTo>
                  <a:pt x="972821" y="2396440"/>
                </a:lnTo>
                <a:lnTo>
                  <a:pt x="966471" y="2403111"/>
                </a:lnTo>
                <a:lnTo>
                  <a:pt x="959169" y="2409781"/>
                </a:lnTo>
                <a:lnTo>
                  <a:pt x="952184" y="2416451"/>
                </a:lnTo>
                <a:lnTo>
                  <a:pt x="944564" y="2423121"/>
                </a:lnTo>
                <a:lnTo>
                  <a:pt x="937261" y="2429156"/>
                </a:lnTo>
                <a:lnTo>
                  <a:pt x="929641" y="2435191"/>
                </a:lnTo>
                <a:lnTo>
                  <a:pt x="921704" y="2441544"/>
                </a:lnTo>
                <a:lnTo>
                  <a:pt x="913766" y="2447261"/>
                </a:lnTo>
                <a:lnTo>
                  <a:pt x="905511" y="2452661"/>
                </a:lnTo>
                <a:lnTo>
                  <a:pt x="897256" y="2458061"/>
                </a:lnTo>
                <a:lnTo>
                  <a:pt x="884874" y="2465684"/>
                </a:lnTo>
                <a:lnTo>
                  <a:pt x="872809" y="2472354"/>
                </a:lnTo>
                <a:lnTo>
                  <a:pt x="860426" y="2478707"/>
                </a:lnTo>
                <a:lnTo>
                  <a:pt x="847726" y="2484742"/>
                </a:lnTo>
                <a:lnTo>
                  <a:pt x="834708" y="2490141"/>
                </a:lnTo>
                <a:lnTo>
                  <a:pt x="821691" y="2495541"/>
                </a:lnTo>
                <a:lnTo>
                  <a:pt x="808991" y="2499988"/>
                </a:lnTo>
                <a:lnTo>
                  <a:pt x="795338" y="2503799"/>
                </a:lnTo>
                <a:lnTo>
                  <a:pt x="782003" y="2507611"/>
                </a:lnTo>
                <a:lnTo>
                  <a:pt x="768668" y="2510787"/>
                </a:lnTo>
                <a:lnTo>
                  <a:pt x="755016" y="2513328"/>
                </a:lnTo>
                <a:lnTo>
                  <a:pt x="741046" y="2515552"/>
                </a:lnTo>
                <a:lnTo>
                  <a:pt x="727393" y="2517140"/>
                </a:lnTo>
                <a:lnTo>
                  <a:pt x="713741" y="2518728"/>
                </a:lnTo>
                <a:lnTo>
                  <a:pt x="699771" y="2519363"/>
                </a:lnTo>
                <a:lnTo>
                  <a:pt x="685801" y="2519363"/>
                </a:lnTo>
                <a:lnTo>
                  <a:pt x="675958" y="2519363"/>
                </a:lnTo>
                <a:lnTo>
                  <a:pt x="666116" y="2519046"/>
                </a:lnTo>
                <a:lnTo>
                  <a:pt x="646113" y="2517140"/>
                </a:lnTo>
                <a:lnTo>
                  <a:pt x="647701" y="2406922"/>
                </a:lnTo>
                <a:lnTo>
                  <a:pt x="648971" y="2312586"/>
                </a:lnTo>
                <a:lnTo>
                  <a:pt x="650241" y="2242708"/>
                </a:lnTo>
                <a:lnTo>
                  <a:pt x="650876" y="2220156"/>
                </a:lnTo>
                <a:lnTo>
                  <a:pt x="651193" y="2207133"/>
                </a:lnTo>
                <a:lnTo>
                  <a:pt x="653416" y="2182040"/>
                </a:lnTo>
                <a:lnTo>
                  <a:pt x="656273" y="2157583"/>
                </a:lnTo>
                <a:lnTo>
                  <a:pt x="658813" y="2134078"/>
                </a:lnTo>
                <a:lnTo>
                  <a:pt x="661988" y="2111209"/>
                </a:lnTo>
                <a:lnTo>
                  <a:pt x="665481" y="2089293"/>
                </a:lnTo>
                <a:lnTo>
                  <a:pt x="668973" y="2068329"/>
                </a:lnTo>
                <a:lnTo>
                  <a:pt x="672148" y="2048001"/>
                </a:lnTo>
                <a:lnTo>
                  <a:pt x="675958" y="2028625"/>
                </a:lnTo>
                <a:lnTo>
                  <a:pt x="680403" y="2009885"/>
                </a:lnTo>
                <a:lnTo>
                  <a:pt x="684531" y="1991463"/>
                </a:lnTo>
                <a:lnTo>
                  <a:pt x="688658" y="1974311"/>
                </a:lnTo>
                <a:lnTo>
                  <a:pt x="693421" y="1957476"/>
                </a:lnTo>
                <a:lnTo>
                  <a:pt x="697866" y="1941595"/>
                </a:lnTo>
                <a:lnTo>
                  <a:pt x="702946" y="1926031"/>
                </a:lnTo>
                <a:lnTo>
                  <a:pt x="707708" y="1911420"/>
                </a:lnTo>
                <a:lnTo>
                  <a:pt x="712788" y="1897444"/>
                </a:lnTo>
                <a:lnTo>
                  <a:pt x="717868" y="1883786"/>
                </a:lnTo>
                <a:lnTo>
                  <a:pt x="723266" y="1870763"/>
                </a:lnTo>
                <a:lnTo>
                  <a:pt x="728663" y="1858693"/>
                </a:lnTo>
                <a:lnTo>
                  <a:pt x="733743" y="1846941"/>
                </a:lnTo>
                <a:lnTo>
                  <a:pt x="739141" y="1835824"/>
                </a:lnTo>
                <a:lnTo>
                  <a:pt x="744538" y="1825025"/>
                </a:lnTo>
                <a:lnTo>
                  <a:pt x="750253" y="1814543"/>
                </a:lnTo>
                <a:lnTo>
                  <a:pt x="755651" y="1804696"/>
                </a:lnTo>
                <a:lnTo>
                  <a:pt x="761366" y="1795485"/>
                </a:lnTo>
                <a:lnTo>
                  <a:pt x="766763" y="1786591"/>
                </a:lnTo>
                <a:lnTo>
                  <a:pt x="777876" y="1770392"/>
                </a:lnTo>
                <a:lnTo>
                  <a:pt x="788988" y="1755464"/>
                </a:lnTo>
                <a:lnTo>
                  <a:pt x="799783" y="1741488"/>
                </a:lnTo>
                <a:close/>
                <a:moveTo>
                  <a:pt x="687070" y="1632268"/>
                </a:moveTo>
                <a:lnTo>
                  <a:pt x="675640" y="1632585"/>
                </a:lnTo>
                <a:lnTo>
                  <a:pt x="663575" y="1632585"/>
                </a:lnTo>
                <a:lnTo>
                  <a:pt x="651828" y="1633538"/>
                </a:lnTo>
                <a:lnTo>
                  <a:pt x="640080" y="1634173"/>
                </a:lnTo>
                <a:lnTo>
                  <a:pt x="628015" y="1635760"/>
                </a:lnTo>
                <a:lnTo>
                  <a:pt x="616585" y="1637348"/>
                </a:lnTo>
                <a:lnTo>
                  <a:pt x="604838" y="1638935"/>
                </a:lnTo>
                <a:lnTo>
                  <a:pt x="592773" y="1641158"/>
                </a:lnTo>
                <a:lnTo>
                  <a:pt x="581343" y="1643381"/>
                </a:lnTo>
                <a:lnTo>
                  <a:pt x="569595" y="1645920"/>
                </a:lnTo>
                <a:lnTo>
                  <a:pt x="558165" y="1649095"/>
                </a:lnTo>
                <a:lnTo>
                  <a:pt x="546735" y="1652270"/>
                </a:lnTo>
                <a:lnTo>
                  <a:pt x="534670" y="1655763"/>
                </a:lnTo>
                <a:lnTo>
                  <a:pt x="523240" y="1659573"/>
                </a:lnTo>
                <a:lnTo>
                  <a:pt x="512128" y="1663700"/>
                </a:lnTo>
                <a:lnTo>
                  <a:pt x="500698" y="1668145"/>
                </a:lnTo>
                <a:lnTo>
                  <a:pt x="489268" y="1672908"/>
                </a:lnTo>
                <a:lnTo>
                  <a:pt x="478155" y="1678305"/>
                </a:lnTo>
                <a:lnTo>
                  <a:pt x="467043" y="1683703"/>
                </a:lnTo>
                <a:lnTo>
                  <a:pt x="455930" y="1689418"/>
                </a:lnTo>
                <a:lnTo>
                  <a:pt x="444818" y="1695133"/>
                </a:lnTo>
                <a:lnTo>
                  <a:pt x="434023" y="1701483"/>
                </a:lnTo>
                <a:lnTo>
                  <a:pt x="423545" y="1708150"/>
                </a:lnTo>
                <a:lnTo>
                  <a:pt x="412750" y="1714818"/>
                </a:lnTo>
                <a:lnTo>
                  <a:pt x="402273" y="1721803"/>
                </a:lnTo>
                <a:lnTo>
                  <a:pt x="392430" y="1729423"/>
                </a:lnTo>
                <a:lnTo>
                  <a:pt x="382588" y="1736726"/>
                </a:lnTo>
                <a:lnTo>
                  <a:pt x="373063" y="1744663"/>
                </a:lnTo>
                <a:lnTo>
                  <a:pt x="363220" y="1752283"/>
                </a:lnTo>
                <a:lnTo>
                  <a:pt x="354330" y="1760856"/>
                </a:lnTo>
                <a:lnTo>
                  <a:pt x="345440" y="1768793"/>
                </a:lnTo>
                <a:lnTo>
                  <a:pt x="336550" y="1777683"/>
                </a:lnTo>
                <a:lnTo>
                  <a:pt x="328295" y="1785938"/>
                </a:lnTo>
                <a:lnTo>
                  <a:pt x="320040" y="1795146"/>
                </a:lnTo>
                <a:lnTo>
                  <a:pt x="312103" y="1804036"/>
                </a:lnTo>
                <a:lnTo>
                  <a:pt x="304483" y="1813243"/>
                </a:lnTo>
                <a:lnTo>
                  <a:pt x="297180" y="1822768"/>
                </a:lnTo>
                <a:lnTo>
                  <a:pt x="289878" y="1832293"/>
                </a:lnTo>
                <a:lnTo>
                  <a:pt x="282893" y="1841818"/>
                </a:lnTo>
                <a:lnTo>
                  <a:pt x="276225" y="1851978"/>
                </a:lnTo>
                <a:lnTo>
                  <a:pt x="269875" y="1861821"/>
                </a:lnTo>
                <a:lnTo>
                  <a:pt x="263842" y="1871663"/>
                </a:lnTo>
                <a:lnTo>
                  <a:pt x="257810" y="1882141"/>
                </a:lnTo>
                <a:lnTo>
                  <a:pt x="252095" y="1892301"/>
                </a:lnTo>
                <a:lnTo>
                  <a:pt x="246697" y="1903096"/>
                </a:lnTo>
                <a:lnTo>
                  <a:pt x="241617" y="1913573"/>
                </a:lnTo>
                <a:lnTo>
                  <a:pt x="236855" y="1924051"/>
                </a:lnTo>
                <a:lnTo>
                  <a:pt x="232092" y="1935163"/>
                </a:lnTo>
                <a:lnTo>
                  <a:pt x="227965" y="1945958"/>
                </a:lnTo>
                <a:lnTo>
                  <a:pt x="223837" y="1957071"/>
                </a:lnTo>
                <a:lnTo>
                  <a:pt x="220027" y="1968183"/>
                </a:lnTo>
                <a:lnTo>
                  <a:pt x="216535" y="1979296"/>
                </a:lnTo>
                <a:lnTo>
                  <a:pt x="213360" y="1990726"/>
                </a:lnTo>
                <a:lnTo>
                  <a:pt x="210502" y="2001838"/>
                </a:lnTo>
                <a:lnTo>
                  <a:pt x="207645" y="2013268"/>
                </a:lnTo>
                <a:lnTo>
                  <a:pt x="205105" y="2024698"/>
                </a:lnTo>
                <a:lnTo>
                  <a:pt x="203200" y="2036763"/>
                </a:lnTo>
                <a:lnTo>
                  <a:pt x="201295" y="2048193"/>
                </a:lnTo>
                <a:lnTo>
                  <a:pt x="199390" y="2059623"/>
                </a:lnTo>
                <a:lnTo>
                  <a:pt x="198120" y="2071371"/>
                </a:lnTo>
                <a:lnTo>
                  <a:pt x="196850" y="2082801"/>
                </a:lnTo>
                <a:lnTo>
                  <a:pt x="196215" y="2094866"/>
                </a:lnTo>
                <a:lnTo>
                  <a:pt x="195897" y="2106613"/>
                </a:lnTo>
                <a:lnTo>
                  <a:pt x="195580" y="2118043"/>
                </a:lnTo>
                <a:lnTo>
                  <a:pt x="195580" y="2129791"/>
                </a:lnTo>
                <a:lnTo>
                  <a:pt x="195897" y="2141856"/>
                </a:lnTo>
                <a:lnTo>
                  <a:pt x="196532" y="2153603"/>
                </a:lnTo>
                <a:lnTo>
                  <a:pt x="197485" y="2165668"/>
                </a:lnTo>
                <a:lnTo>
                  <a:pt x="198437" y="2177098"/>
                </a:lnTo>
                <a:lnTo>
                  <a:pt x="200025" y="2188846"/>
                </a:lnTo>
                <a:lnTo>
                  <a:pt x="201930" y="2200593"/>
                </a:lnTo>
                <a:lnTo>
                  <a:pt x="203835" y="2212023"/>
                </a:lnTo>
                <a:lnTo>
                  <a:pt x="206057" y="2224088"/>
                </a:lnTo>
                <a:lnTo>
                  <a:pt x="208915" y="2235518"/>
                </a:lnTo>
                <a:lnTo>
                  <a:pt x="211772" y="2247266"/>
                </a:lnTo>
                <a:lnTo>
                  <a:pt x="215265" y="2258696"/>
                </a:lnTo>
                <a:lnTo>
                  <a:pt x="218757" y="2270443"/>
                </a:lnTo>
                <a:lnTo>
                  <a:pt x="222567" y="2281873"/>
                </a:lnTo>
                <a:lnTo>
                  <a:pt x="226695" y="2293303"/>
                </a:lnTo>
                <a:lnTo>
                  <a:pt x="231140" y="2304733"/>
                </a:lnTo>
                <a:lnTo>
                  <a:pt x="235902" y="2315846"/>
                </a:lnTo>
                <a:lnTo>
                  <a:pt x="240982" y="2327276"/>
                </a:lnTo>
                <a:lnTo>
                  <a:pt x="246380" y="2338388"/>
                </a:lnTo>
                <a:lnTo>
                  <a:pt x="252095" y="2349501"/>
                </a:lnTo>
                <a:lnTo>
                  <a:pt x="257810" y="2360296"/>
                </a:lnTo>
                <a:lnTo>
                  <a:pt x="264160" y="2371408"/>
                </a:lnTo>
                <a:lnTo>
                  <a:pt x="270827" y="2381886"/>
                </a:lnTo>
                <a:lnTo>
                  <a:pt x="277813" y="2392681"/>
                </a:lnTo>
                <a:lnTo>
                  <a:pt x="284798" y="2403158"/>
                </a:lnTo>
                <a:lnTo>
                  <a:pt x="292100" y="2413001"/>
                </a:lnTo>
                <a:lnTo>
                  <a:pt x="299720" y="2422843"/>
                </a:lnTo>
                <a:lnTo>
                  <a:pt x="307658" y="2432368"/>
                </a:lnTo>
                <a:lnTo>
                  <a:pt x="315595" y="2442211"/>
                </a:lnTo>
                <a:lnTo>
                  <a:pt x="323533" y="2451101"/>
                </a:lnTo>
                <a:lnTo>
                  <a:pt x="332105" y="2459991"/>
                </a:lnTo>
                <a:lnTo>
                  <a:pt x="340360" y="2468881"/>
                </a:lnTo>
                <a:lnTo>
                  <a:pt x="349250" y="2477136"/>
                </a:lnTo>
                <a:lnTo>
                  <a:pt x="358140" y="2485391"/>
                </a:lnTo>
                <a:lnTo>
                  <a:pt x="367348" y="2493328"/>
                </a:lnTo>
                <a:lnTo>
                  <a:pt x="376238" y="2500948"/>
                </a:lnTo>
                <a:lnTo>
                  <a:pt x="385445" y="2508251"/>
                </a:lnTo>
                <a:lnTo>
                  <a:pt x="394970" y="2515553"/>
                </a:lnTo>
                <a:lnTo>
                  <a:pt x="405130" y="2522538"/>
                </a:lnTo>
                <a:lnTo>
                  <a:pt x="414655" y="2528888"/>
                </a:lnTo>
                <a:lnTo>
                  <a:pt x="424498" y="2535556"/>
                </a:lnTo>
                <a:lnTo>
                  <a:pt x="434975" y="2541588"/>
                </a:lnTo>
                <a:lnTo>
                  <a:pt x="445135" y="2547621"/>
                </a:lnTo>
                <a:lnTo>
                  <a:pt x="455613" y="2553018"/>
                </a:lnTo>
                <a:lnTo>
                  <a:pt x="465773" y="2558416"/>
                </a:lnTo>
                <a:lnTo>
                  <a:pt x="476568" y="2563813"/>
                </a:lnTo>
                <a:lnTo>
                  <a:pt x="487363" y="2568258"/>
                </a:lnTo>
                <a:lnTo>
                  <a:pt x="498158" y="2573021"/>
                </a:lnTo>
                <a:lnTo>
                  <a:pt x="509270" y="2577466"/>
                </a:lnTo>
                <a:lnTo>
                  <a:pt x="520065" y="2581276"/>
                </a:lnTo>
                <a:lnTo>
                  <a:pt x="531178" y="2585086"/>
                </a:lnTo>
                <a:lnTo>
                  <a:pt x="542290" y="2588896"/>
                </a:lnTo>
                <a:lnTo>
                  <a:pt x="553720" y="2592071"/>
                </a:lnTo>
                <a:lnTo>
                  <a:pt x="564833" y="2594928"/>
                </a:lnTo>
                <a:lnTo>
                  <a:pt x="576580" y="2597786"/>
                </a:lnTo>
                <a:lnTo>
                  <a:pt x="588010" y="2600326"/>
                </a:lnTo>
                <a:lnTo>
                  <a:pt x="599440" y="2602231"/>
                </a:lnTo>
                <a:lnTo>
                  <a:pt x="611188" y="2604136"/>
                </a:lnTo>
                <a:lnTo>
                  <a:pt x="622618" y="2605724"/>
                </a:lnTo>
                <a:lnTo>
                  <a:pt x="634683" y="2607311"/>
                </a:lnTo>
                <a:lnTo>
                  <a:pt x="646113" y="2608581"/>
                </a:lnTo>
                <a:lnTo>
                  <a:pt x="657860" y="2609216"/>
                </a:lnTo>
                <a:lnTo>
                  <a:pt x="669925" y="2609534"/>
                </a:lnTo>
                <a:lnTo>
                  <a:pt x="681355" y="2609851"/>
                </a:lnTo>
                <a:lnTo>
                  <a:pt x="693103" y="2609851"/>
                </a:lnTo>
                <a:lnTo>
                  <a:pt x="704850" y="2609534"/>
                </a:lnTo>
                <a:lnTo>
                  <a:pt x="716915" y="2608899"/>
                </a:lnTo>
                <a:lnTo>
                  <a:pt x="728345" y="2607946"/>
                </a:lnTo>
                <a:lnTo>
                  <a:pt x="740093" y="2606676"/>
                </a:lnTo>
                <a:lnTo>
                  <a:pt x="752158" y="2605406"/>
                </a:lnTo>
                <a:lnTo>
                  <a:pt x="763905" y="2603501"/>
                </a:lnTo>
                <a:lnTo>
                  <a:pt x="775335" y="2601279"/>
                </a:lnTo>
                <a:lnTo>
                  <a:pt x="787083" y="2598738"/>
                </a:lnTo>
                <a:lnTo>
                  <a:pt x="798830" y="2596198"/>
                </a:lnTo>
                <a:lnTo>
                  <a:pt x="810578" y="2593658"/>
                </a:lnTo>
                <a:lnTo>
                  <a:pt x="822008" y="2590166"/>
                </a:lnTo>
                <a:lnTo>
                  <a:pt x="833438" y="2586673"/>
                </a:lnTo>
                <a:lnTo>
                  <a:pt x="844868" y="2582863"/>
                </a:lnTo>
                <a:lnTo>
                  <a:pt x="856615" y="2578736"/>
                </a:lnTo>
                <a:lnTo>
                  <a:pt x="867410" y="2573973"/>
                </a:lnTo>
                <a:lnTo>
                  <a:pt x="879158" y="2569528"/>
                </a:lnTo>
                <a:lnTo>
                  <a:pt x="890270" y="2564131"/>
                </a:lnTo>
                <a:lnTo>
                  <a:pt x="901383" y="2558733"/>
                </a:lnTo>
                <a:lnTo>
                  <a:pt x="912178" y="2553336"/>
                </a:lnTo>
                <a:lnTo>
                  <a:pt x="923290" y="2547303"/>
                </a:lnTo>
                <a:lnTo>
                  <a:pt x="934085" y="2540636"/>
                </a:lnTo>
                <a:lnTo>
                  <a:pt x="944880" y="2534286"/>
                </a:lnTo>
                <a:lnTo>
                  <a:pt x="955675" y="2527301"/>
                </a:lnTo>
                <a:lnTo>
                  <a:pt x="965835" y="2520633"/>
                </a:lnTo>
                <a:lnTo>
                  <a:pt x="976313" y="2512696"/>
                </a:lnTo>
                <a:lnTo>
                  <a:pt x="986155" y="2505711"/>
                </a:lnTo>
                <a:lnTo>
                  <a:pt x="995680" y="2497456"/>
                </a:lnTo>
                <a:lnTo>
                  <a:pt x="1005205" y="2489836"/>
                </a:lnTo>
                <a:lnTo>
                  <a:pt x="1014095" y="2481581"/>
                </a:lnTo>
                <a:lnTo>
                  <a:pt x="1023303" y="2473326"/>
                </a:lnTo>
                <a:lnTo>
                  <a:pt x="1031558" y="2464753"/>
                </a:lnTo>
                <a:lnTo>
                  <a:pt x="1040130" y="2456181"/>
                </a:lnTo>
                <a:lnTo>
                  <a:pt x="1048385" y="2446973"/>
                </a:lnTo>
                <a:lnTo>
                  <a:pt x="1056640" y="2438083"/>
                </a:lnTo>
                <a:lnTo>
                  <a:pt x="1064260" y="2429193"/>
                </a:lnTo>
                <a:lnTo>
                  <a:pt x="1071563" y="2419351"/>
                </a:lnTo>
                <a:lnTo>
                  <a:pt x="1078865" y="2409826"/>
                </a:lnTo>
                <a:lnTo>
                  <a:pt x="1085533" y="2400301"/>
                </a:lnTo>
                <a:lnTo>
                  <a:pt x="1092200" y="2390458"/>
                </a:lnTo>
                <a:lnTo>
                  <a:pt x="1098550" y="2380616"/>
                </a:lnTo>
                <a:lnTo>
                  <a:pt x="1104583" y="2370456"/>
                </a:lnTo>
                <a:lnTo>
                  <a:pt x="1110933" y="2360296"/>
                </a:lnTo>
                <a:lnTo>
                  <a:pt x="1116330" y="2349818"/>
                </a:lnTo>
                <a:lnTo>
                  <a:pt x="1121728" y="2339023"/>
                </a:lnTo>
                <a:lnTo>
                  <a:pt x="1126808" y="2328863"/>
                </a:lnTo>
                <a:lnTo>
                  <a:pt x="1131570" y="2318068"/>
                </a:lnTo>
                <a:lnTo>
                  <a:pt x="1136015" y="2306956"/>
                </a:lnTo>
                <a:lnTo>
                  <a:pt x="1140778" y="2296478"/>
                </a:lnTo>
                <a:lnTo>
                  <a:pt x="1144588" y="2285366"/>
                </a:lnTo>
                <a:lnTo>
                  <a:pt x="1148398" y="2274253"/>
                </a:lnTo>
                <a:lnTo>
                  <a:pt x="1151890" y="2263141"/>
                </a:lnTo>
                <a:lnTo>
                  <a:pt x="1155383" y="2251711"/>
                </a:lnTo>
                <a:lnTo>
                  <a:pt x="1158240" y="2240598"/>
                </a:lnTo>
                <a:lnTo>
                  <a:pt x="1161098" y="2228851"/>
                </a:lnTo>
                <a:lnTo>
                  <a:pt x="1163320" y="2217421"/>
                </a:lnTo>
                <a:lnTo>
                  <a:pt x="1165543" y="2205673"/>
                </a:lnTo>
                <a:lnTo>
                  <a:pt x="1167448" y="2194243"/>
                </a:lnTo>
                <a:lnTo>
                  <a:pt x="1169035" y="2182813"/>
                </a:lnTo>
                <a:lnTo>
                  <a:pt x="1170305" y="2170748"/>
                </a:lnTo>
                <a:lnTo>
                  <a:pt x="1171258" y="2159318"/>
                </a:lnTo>
                <a:lnTo>
                  <a:pt x="1172210" y="2147571"/>
                </a:lnTo>
                <a:lnTo>
                  <a:pt x="1172845" y="2135823"/>
                </a:lnTo>
                <a:lnTo>
                  <a:pt x="1172845" y="2123758"/>
                </a:lnTo>
                <a:lnTo>
                  <a:pt x="1172845" y="2112328"/>
                </a:lnTo>
                <a:lnTo>
                  <a:pt x="1172528" y="2100581"/>
                </a:lnTo>
                <a:lnTo>
                  <a:pt x="1172210" y="2088516"/>
                </a:lnTo>
                <a:lnTo>
                  <a:pt x="1170940" y="2076768"/>
                </a:lnTo>
                <a:lnTo>
                  <a:pt x="1169670" y="2065021"/>
                </a:lnTo>
                <a:lnTo>
                  <a:pt x="1168083" y="2053591"/>
                </a:lnTo>
                <a:lnTo>
                  <a:pt x="1166813" y="2041526"/>
                </a:lnTo>
                <a:lnTo>
                  <a:pt x="1164273" y="2029778"/>
                </a:lnTo>
                <a:lnTo>
                  <a:pt x="1162050" y="2018348"/>
                </a:lnTo>
                <a:lnTo>
                  <a:pt x="1159510" y="2006283"/>
                </a:lnTo>
                <a:lnTo>
                  <a:pt x="1156335" y="1994853"/>
                </a:lnTo>
                <a:lnTo>
                  <a:pt x="1153478" y="1983423"/>
                </a:lnTo>
                <a:lnTo>
                  <a:pt x="1149985" y="1971993"/>
                </a:lnTo>
                <a:lnTo>
                  <a:pt x="1145540" y="1960563"/>
                </a:lnTo>
                <a:lnTo>
                  <a:pt x="1141730" y="1949133"/>
                </a:lnTo>
                <a:lnTo>
                  <a:pt x="1137285" y="1937386"/>
                </a:lnTo>
                <a:lnTo>
                  <a:pt x="1132205" y="1926591"/>
                </a:lnTo>
                <a:lnTo>
                  <a:pt x="1127443" y="1914843"/>
                </a:lnTo>
                <a:lnTo>
                  <a:pt x="1122045" y="1903731"/>
                </a:lnTo>
                <a:lnTo>
                  <a:pt x="1116330" y="1892936"/>
                </a:lnTo>
                <a:lnTo>
                  <a:pt x="1110615" y="1882141"/>
                </a:lnTo>
                <a:lnTo>
                  <a:pt x="1103948" y="1871028"/>
                </a:lnTo>
                <a:lnTo>
                  <a:pt x="1097598" y="1860233"/>
                </a:lnTo>
                <a:lnTo>
                  <a:pt x="1090613" y="1849438"/>
                </a:lnTo>
                <a:lnTo>
                  <a:pt x="1083310" y="1839278"/>
                </a:lnTo>
                <a:lnTo>
                  <a:pt x="1076008" y="1829436"/>
                </a:lnTo>
                <a:lnTo>
                  <a:pt x="1068388" y="1819276"/>
                </a:lnTo>
                <a:lnTo>
                  <a:pt x="1060768" y="1809751"/>
                </a:lnTo>
                <a:lnTo>
                  <a:pt x="1053148" y="1800226"/>
                </a:lnTo>
                <a:lnTo>
                  <a:pt x="1044575" y="1791018"/>
                </a:lnTo>
                <a:lnTo>
                  <a:pt x="1036320" y="1782128"/>
                </a:lnTo>
                <a:lnTo>
                  <a:pt x="1027748" y="1773556"/>
                </a:lnTo>
                <a:lnTo>
                  <a:pt x="1019175" y="1764983"/>
                </a:lnTo>
                <a:lnTo>
                  <a:pt x="1010285" y="1757046"/>
                </a:lnTo>
                <a:lnTo>
                  <a:pt x="1001395" y="1749108"/>
                </a:lnTo>
                <a:lnTo>
                  <a:pt x="992188" y="1741171"/>
                </a:lnTo>
                <a:lnTo>
                  <a:pt x="982663" y="1734186"/>
                </a:lnTo>
                <a:lnTo>
                  <a:pt x="973138" y="1726883"/>
                </a:lnTo>
                <a:lnTo>
                  <a:pt x="963613" y="1719898"/>
                </a:lnTo>
                <a:lnTo>
                  <a:pt x="953770" y="1713230"/>
                </a:lnTo>
                <a:lnTo>
                  <a:pt x="943610" y="1706880"/>
                </a:lnTo>
                <a:lnTo>
                  <a:pt x="933768" y="1700848"/>
                </a:lnTo>
                <a:lnTo>
                  <a:pt x="923290" y="1695133"/>
                </a:lnTo>
                <a:lnTo>
                  <a:pt x="913130" y="1689418"/>
                </a:lnTo>
                <a:lnTo>
                  <a:pt x="902335" y="1684020"/>
                </a:lnTo>
                <a:lnTo>
                  <a:pt x="892175" y="1678623"/>
                </a:lnTo>
                <a:lnTo>
                  <a:pt x="881380" y="1673860"/>
                </a:lnTo>
                <a:lnTo>
                  <a:pt x="870268" y="1669415"/>
                </a:lnTo>
                <a:lnTo>
                  <a:pt x="859473" y="1664653"/>
                </a:lnTo>
                <a:lnTo>
                  <a:pt x="848360" y="1660843"/>
                </a:lnTo>
                <a:lnTo>
                  <a:pt x="837248" y="1657033"/>
                </a:lnTo>
                <a:lnTo>
                  <a:pt x="825818" y="1653858"/>
                </a:lnTo>
                <a:lnTo>
                  <a:pt x="814705" y="1650365"/>
                </a:lnTo>
                <a:lnTo>
                  <a:pt x="803275" y="1647190"/>
                </a:lnTo>
                <a:lnTo>
                  <a:pt x="791845" y="1644651"/>
                </a:lnTo>
                <a:lnTo>
                  <a:pt x="780415" y="1642111"/>
                </a:lnTo>
                <a:lnTo>
                  <a:pt x="768985" y="1639888"/>
                </a:lnTo>
                <a:lnTo>
                  <a:pt x="757238" y="1637983"/>
                </a:lnTo>
                <a:lnTo>
                  <a:pt x="745490" y="1636395"/>
                </a:lnTo>
                <a:lnTo>
                  <a:pt x="734060" y="1635125"/>
                </a:lnTo>
                <a:lnTo>
                  <a:pt x="722313" y="1633855"/>
                </a:lnTo>
                <a:lnTo>
                  <a:pt x="710565" y="1632903"/>
                </a:lnTo>
                <a:lnTo>
                  <a:pt x="698818" y="1632585"/>
                </a:lnTo>
                <a:lnTo>
                  <a:pt x="687070" y="1632268"/>
                </a:lnTo>
                <a:close/>
                <a:moveTo>
                  <a:pt x="1446848" y="1466850"/>
                </a:moveTo>
                <a:lnTo>
                  <a:pt x="1448435" y="1479858"/>
                </a:lnTo>
                <a:lnTo>
                  <a:pt x="1450658" y="1496357"/>
                </a:lnTo>
                <a:lnTo>
                  <a:pt x="1453833" y="1515711"/>
                </a:lnTo>
                <a:lnTo>
                  <a:pt x="1457960" y="1538238"/>
                </a:lnTo>
                <a:lnTo>
                  <a:pt x="1468120" y="1591541"/>
                </a:lnTo>
                <a:lnTo>
                  <a:pt x="1480185" y="1653093"/>
                </a:lnTo>
                <a:lnTo>
                  <a:pt x="1494155" y="1721308"/>
                </a:lnTo>
                <a:lnTo>
                  <a:pt x="1509713" y="1794282"/>
                </a:lnTo>
                <a:lnTo>
                  <a:pt x="1525905" y="1870112"/>
                </a:lnTo>
                <a:lnTo>
                  <a:pt x="1542098" y="1946576"/>
                </a:lnTo>
                <a:lnTo>
                  <a:pt x="1574800" y="2092842"/>
                </a:lnTo>
                <a:lnTo>
                  <a:pt x="1602740" y="2217533"/>
                </a:lnTo>
                <a:lnTo>
                  <a:pt x="1629410" y="2336830"/>
                </a:lnTo>
                <a:lnTo>
                  <a:pt x="1730693" y="1746690"/>
                </a:lnTo>
                <a:lnTo>
                  <a:pt x="1671003" y="1606453"/>
                </a:lnTo>
                <a:lnTo>
                  <a:pt x="1768475" y="1514442"/>
                </a:lnTo>
                <a:lnTo>
                  <a:pt x="1798955" y="1514442"/>
                </a:lnTo>
                <a:lnTo>
                  <a:pt x="1806258" y="1514442"/>
                </a:lnTo>
                <a:lnTo>
                  <a:pt x="1836420" y="1514442"/>
                </a:lnTo>
                <a:lnTo>
                  <a:pt x="1933575" y="1606453"/>
                </a:lnTo>
                <a:lnTo>
                  <a:pt x="1873885" y="1746690"/>
                </a:lnTo>
                <a:lnTo>
                  <a:pt x="1975168" y="2336830"/>
                </a:lnTo>
                <a:lnTo>
                  <a:pt x="2002155" y="2217533"/>
                </a:lnTo>
                <a:lnTo>
                  <a:pt x="2030095" y="2092842"/>
                </a:lnTo>
                <a:lnTo>
                  <a:pt x="2062480" y="1946576"/>
                </a:lnTo>
                <a:lnTo>
                  <a:pt x="2078990" y="1870112"/>
                </a:lnTo>
                <a:lnTo>
                  <a:pt x="2094865" y="1794282"/>
                </a:lnTo>
                <a:lnTo>
                  <a:pt x="2110740" y="1721308"/>
                </a:lnTo>
                <a:lnTo>
                  <a:pt x="2124393" y="1653093"/>
                </a:lnTo>
                <a:lnTo>
                  <a:pt x="2136775" y="1591541"/>
                </a:lnTo>
                <a:lnTo>
                  <a:pt x="2146618" y="1538238"/>
                </a:lnTo>
                <a:lnTo>
                  <a:pt x="2150428" y="1515711"/>
                </a:lnTo>
                <a:lnTo>
                  <a:pt x="2153920" y="1496357"/>
                </a:lnTo>
                <a:lnTo>
                  <a:pt x="2156143" y="1479858"/>
                </a:lnTo>
                <a:lnTo>
                  <a:pt x="2157730" y="1466850"/>
                </a:lnTo>
                <a:lnTo>
                  <a:pt x="2164398" y="1469071"/>
                </a:lnTo>
                <a:lnTo>
                  <a:pt x="2173923" y="1471609"/>
                </a:lnTo>
                <a:lnTo>
                  <a:pt x="2226628" y="1488108"/>
                </a:lnTo>
                <a:lnTo>
                  <a:pt x="2293620" y="1509683"/>
                </a:lnTo>
                <a:lnTo>
                  <a:pt x="2331085" y="1522374"/>
                </a:lnTo>
                <a:lnTo>
                  <a:pt x="2370455" y="1535700"/>
                </a:lnTo>
                <a:lnTo>
                  <a:pt x="2411730" y="1549660"/>
                </a:lnTo>
                <a:lnTo>
                  <a:pt x="2453323" y="1564255"/>
                </a:lnTo>
                <a:lnTo>
                  <a:pt x="2495868" y="1579801"/>
                </a:lnTo>
                <a:lnTo>
                  <a:pt x="2538413" y="1595665"/>
                </a:lnTo>
                <a:lnTo>
                  <a:pt x="2580005" y="1612164"/>
                </a:lnTo>
                <a:lnTo>
                  <a:pt x="2620645" y="1628345"/>
                </a:lnTo>
                <a:lnTo>
                  <a:pt x="2659698" y="1644844"/>
                </a:lnTo>
                <a:lnTo>
                  <a:pt x="2678430" y="1653410"/>
                </a:lnTo>
                <a:lnTo>
                  <a:pt x="2696210" y="1661342"/>
                </a:lnTo>
                <a:lnTo>
                  <a:pt x="2713990" y="1669909"/>
                </a:lnTo>
                <a:lnTo>
                  <a:pt x="2730818" y="1678158"/>
                </a:lnTo>
                <a:lnTo>
                  <a:pt x="2747010" y="1686090"/>
                </a:lnTo>
                <a:lnTo>
                  <a:pt x="2761933" y="1694339"/>
                </a:lnTo>
                <a:lnTo>
                  <a:pt x="2773363" y="1705761"/>
                </a:lnTo>
                <a:lnTo>
                  <a:pt x="2785110" y="1718770"/>
                </a:lnTo>
                <a:lnTo>
                  <a:pt x="2798128" y="1733364"/>
                </a:lnTo>
                <a:lnTo>
                  <a:pt x="2805113" y="1741296"/>
                </a:lnTo>
                <a:lnTo>
                  <a:pt x="2811780" y="1749546"/>
                </a:lnTo>
                <a:lnTo>
                  <a:pt x="2818766" y="1758747"/>
                </a:lnTo>
                <a:lnTo>
                  <a:pt x="2825750" y="1768265"/>
                </a:lnTo>
                <a:lnTo>
                  <a:pt x="2833053" y="1778735"/>
                </a:lnTo>
                <a:lnTo>
                  <a:pt x="2839720" y="1789840"/>
                </a:lnTo>
                <a:lnTo>
                  <a:pt x="2847023" y="1801262"/>
                </a:lnTo>
                <a:lnTo>
                  <a:pt x="2854326" y="1813636"/>
                </a:lnTo>
                <a:lnTo>
                  <a:pt x="2861310" y="1826962"/>
                </a:lnTo>
                <a:lnTo>
                  <a:pt x="2867978" y="1840922"/>
                </a:lnTo>
                <a:lnTo>
                  <a:pt x="2874963" y="1855517"/>
                </a:lnTo>
                <a:lnTo>
                  <a:pt x="2881948" y="1871698"/>
                </a:lnTo>
                <a:lnTo>
                  <a:pt x="2888933" y="1887880"/>
                </a:lnTo>
                <a:lnTo>
                  <a:pt x="2895283" y="1905964"/>
                </a:lnTo>
                <a:lnTo>
                  <a:pt x="2901316" y="1924367"/>
                </a:lnTo>
                <a:lnTo>
                  <a:pt x="2907666" y="1944355"/>
                </a:lnTo>
                <a:lnTo>
                  <a:pt x="2913698" y="1964978"/>
                </a:lnTo>
                <a:lnTo>
                  <a:pt x="2919413" y="1986871"/>
                </a:lnTo>
                <a:lnTo>
                  <a:pt x="2924810" y="2010032"/>
                </a:lnTo>
                <a:lnTo>
                  <a:pt x="2930208" y="2034463"/>
                </a:lnTo>
                <a:lnTo>
                  <a:pt x="2934653" y="2059528"/>
                </a:lnTo>
                <a:lnTo>
                  <a:pt x="2939416" y="2086496"/>
                </a:lnTo>
                <a:lnTo>
                  <a:pt x="2943543" y="2114734"/>
                </a:lnTo>
                <a:lnTo>
                  <a:pt x="2947353" y="2144241"/>
                </a:lnTo>
                <a:lnTo>
                  <a:pt x="2950846" y="2175017"/>
                </a:lnTo>
                <a:lnTo>
                  <a:pt x="2953703" y="2207062"/>
                </a:lnTo>
                <a:lnTo>
                  <a:pt x="2954338" y="2215946"/>
                </a:lnTo>
                <a:lnTo>
                  <a:pt x="2954656" y="2230858"/>
                </a:lnTo>
                <a:lnTo>
                  <a:pt x="2955608" y="2275595"/>
                </a:lnTo>
                <a:lnTo>
                  <a:pt x="2957196" y="2411390"/>
                </a:lnTo>
                <a:lnTo>
                  <a:pt x="2959100" y="2583673"/>
                </a:lnTo>
                <a:lnTo>
                  <a:pt x="2960688" y="2760715"/>
                </a:lnTo>
                <a:lnTo>
                  <a:pt x="2908936" y="2767695"/>
                </a:lnTo>
                <a:lnTo>
                  <a:pt x="2857818" y="2773723"/>
                </a:lnTo>
                <a:lnTo>
                  <a:pt x="2806383" y="2779434"/>
                </a:lnTo>
                <a:lnTo>
                  <a:pt x="2755266" y="2784511"/>
                </a:lnTo>
                <a:lnTo>
                  <a:pt x="2702878" y="2788952"/>
                </a:lnTo>
                <a:lnTo>
                  <a:pt x="2649220" y="2793712"/>
                </a:lnTo>
                <a:lnTo>
                  <a:pt x="2536825" y="2802278"/>
                </a:lnTo>
                <a:lnTo>
                  <a:pt x="2535555" y="2668704"/>
                </a:lnTo>
                <a:lnTo>
                  <a:pt x="2534920" y="2527832"/>
                </a:lnTo>
                <a:lnTo>
                  <a:pt x="2534285" y="2333022"/>
                </a:lnTo>
                <a:lnTo>
                  <a:pt x="2534285" y="2318745"/>
                </a:lnTo>
                <a:lnTo>
                  <a:pt x="2533333" y="2305102"/>
                </a:lnTo>
                <a:lnTo>
                  <a:pt x="2531745" y="2291776"/>
                </a:lnTo>
                <a:lnTo>
                  <a:pt x="2530475" y="2279085"/>
                </a:lnTo>
                <a:lnTo>
                  <a:pt x="2527935" y="2266711"/>
                </a:lnTo>
                <a:lnTo>
                  <a:pt x="2525713" y="2254654"/>
                </a:lnTo>
                <a:lnTo>
                  <a:pt x="2522538" y="2243232"/>
                </a:lnTo>
                <a:lnTo>
                  <a:pt x="2519680" y="2232127"/>
                </a:lnTo>
                <a:lnTo>
                  <a:pt x="2515870" y="2221340"/>
                </a:lnTo>
                <a:lnTo>
                  <a:pt x="2512060" y="2210870"/>
                </a:lnTo>
                <a:lnTo>
                  <a:pt x="2508250" y="2200717"/>
                </a:lnTo>
                <a:lnTo>
                  <a:pt x="2503488" y="2191198"/>
                </a:lnTo>
                <a:lnTo>
                  <a:pt x="2499360" y="2181680"/>
                </a:lnTo>
                <a:lnTo>
                  <a:pt x="2494280" y="2172796"/>
                </a:lnTo>
                <a:lnTo>
                  <a:pt x="2489835" y="2163912"/>
                </a:lnTo>
                <a:lnTo>
                  <a:pt x="2484755" y="2155346"/>
                </a:lnTo>
                <a:lnTo>
                  <a:pt x="2484755" y="2813383"/>
                </a:lnTo>
                <a:lnTo>
                  <a:pt x="2405698" y="2818459"/>
                </a:lnTo>
                <a:lnTo>
                  <a:pt x="2323148" y="2822584"/>
                </a:lnTo>
                <a:lnTo>
                  <a:pt x="2238058" y="2826391"/>
                </a:lnTo>
                <a:lnTo>
                  <a:pt x="2150745" y="2829881"/>
                </a:lnTo>
                <a:lnTo>
                  <a:pt x="2062798" y="2832102"/>
                </a:lnTo>
                <a:lnTo>
                  <a:pt x="1974850" y="2834006"/>
                </a:lnTo>
                <a:lnTo>
                  <a:pt x="1887538" y="2835275"/>
                </a:lnTo>
                <a:lnTo>
                  <a:pt x="1802448" y="2835275"/>
                </a:lnTo>
                <a:lnTo>
                  <a:pt x="1750378" y="2835275"/>
                </a:lnTo>
                <a:lnTo>
                  <a:pt x="1697673" y="2834958"/>
                </a:lnTo>
                <a:lnTo>
                  <a:pt x="1644333" y="2834006"/>
                </a:lnTo>
                <a:lnTo>
                  <a:pt x="1590358" y="2833372"/>
                </a:lnTo>
                <a:lnTo>
                  <a:pt x="1536065" y="2832102"/>
                </a:lnTo>
                <a:lnTo>
                  <a:pt x="1482090" y="2830516"/>
                </a:lnTo>
                <a:lnTo>
                  <a:pt x="1427798" y="2829247"/>
                </a:lnTo>
                <a:lnTo>
                  <a:pt x="1374775" y="2826709"/>
                </a:lnTo>
                <a:lnTo>
                  <a:pt x="1257300" y="2643639"/>
                </a:lnTo>
                <a:lnTo>
                  <a:pt x="1274128" y="2624919"/>
                </a:lnTo>
                <a:lnTo>
                  <a:pt x="1290003" y="2605882"/>
                </a:lnTo>
                <a:lnTo>
                  <a:pt x="1305560" y="2585894"/>
                </a:lnTo>
                <a:lnTo>
                  <a:pt x="1319848" y="2565588"/>
                </a:lnTo>
                <a:lnTo>
                  <a:pt x="1334135" y="2544965"/>
                </a:lnTo>
                <a:lnTo>
                  <a:pt x="1347470" y="2524024"/>
                </a:lnTo>
                <a:lnTo>
                  <a:pt x="1360170" y="2502132"/>
                </a:lnTo>
                <a:lnTo>
                  <a:pt x="1371918" y="2480557"/>
                </a:lnTo>
                <a:lnTo>
                  <a:pt x="1383348" y="2458348"/>
                </a:lnTo>
                <a:lnTo>
                  <a:pt x="1393825" y="2435503"/>
                </a:lnTo>
                <a:lnTo>
                  <a:pt x="1403668" y="2412342"/>
                </a:lnTo>
                <a:lnTo>
                  <a:pt x="1412558" y="2389181"/>
                </a:lnTo>
                <a:lnTo>
                  <a:pt x="1420813" y="2365385"/>
                </a:lnTo>
                <a:lnTo>
                  <a:pt x="1428115" y="2341589"/>
                </a:lnTo>
                <a:lnTo>
                  <a:pt x="1435100" y="2317158"/>
                </a:lnTo>
                <a:lnTo>
                  <a:pt x="1441133" y="2293045"/>
                </a:lnTo>
                <a:lnTo>
                  <a:pt x="1444943" y="2274008"/>
                </a:lnTo>
                <a:lnTo>
                  <a:pt x="1448753" y="2254972"/>
                </a:lnTo>
                <a:lnTo>
                  <a:pt x="1451928" y="2236252"/>
                </a:lnTo>
                <a:lnTo>
                  <a:pt x="1454785" y="2217215"/>
                </a:lnTo>
                <a:lnTo>
                  <a:pt x="1456690" y="2198179"/>
                </a:lnTo>
                <a:lnTo>
                  <a:pt x="1458595" y="2179142"/>
                </a:lnTo>
                <a:lnTo>
                  <a:pt x="1459548" y="2160105"/>
                </a:lnTo>
                <a:lnTo>
                  <a:pt x="1460500" y="2141068"/>
                </a:lnTo>
                <a:lnTo>
                  <a:pt x="1460818" y="2122349"/>
                </a:lnTo>
                <a:lnTo>
                  <a:pt x="1460500" y="2103312"/>
                </a:lnTo>
                <a:lnTo>
                  <a:pt x="1459548" y="2084593"/>
                </a:lnTo>
                <a:lnTo>
                  <a:pt x="1458913" y="2065873"/>
                </a:lnTo>
                <a:lnTo>
                  <a:pt x="1457008" y="2046519"/>
                </a:lnTo>
                <a:lnTo>
                  <a:pt x="1455103" y="2027800"/>
                </a:lnTo>
                <a:lnTo>
                  <a:pt x="1452880" y="2009715"/>
                </a:lnTo>
                <a:lnTo>
                  <a:pt x="1449705" y="1990995"/>
                </a:lnTo>
                <a:lnTo>
                  <a:pt x="1446213" y="1971958"/>
                </a:lnTo>
                <a:lnTo>
                  <a:pt x="1442403" y="1953874"/>
                </a:lnTo>
                <a:lnTo>
                  <a:pt x="1437958" y="1935471"/>
                </a:lnTo>
                <a:lnTo>
                  <a:pt x="1433195" y="1917069"/>
                </a:lnTo>
                <a:lnTo>
                  <a:pt x="1427798" y="1898984"/>
                </a:lnTo>
                <a:lnTo>
                  <a:pt x="1422083" y="1881217"/>
                </a:lnTo>
                <a:lnTo>
                  <a:pt x="1416050" y="1863132"/>
                </a:lnTo>
                <a:lnTo>
                  <a:pt x="1409383" y="1845364"/>
                </a:lnTo>
                <a:lnTo>
                  <a:pt x="1402715" y="1827596"/>
                </a:lnTo>
                <a:lnTo>
                  <a:pt x="1395095" y="1810146"/>
                </a:lnTo>
                <a:lnTo>
                  <a:pt x="1386840" y="1792696"/>
                </a:lnTo>
                <a:lnTo>
                  <a:pt x="1378585" y="1775563"/>
                </a:lnTo>
                <a:lnTo>
                  <a:pt x="1369695" y="1758429"/>
                </a:lnTo>
                <a:lnTo>
                  <a:pt x="1360488" y="1741614"/>
                </a:lnTo>
                <a:lnTo>
                  <a:pt x="1350963" y="1724798"/>
                </a:lnTo>
                <a:lnTo>
                  <a:pt x="1340485" y="1708299"/>
                </a:lnTo>
                <a:lnTo>
                  <a:pt x="1333500" y="1696877"/>
                </a:lnTo>
                <a:lnTo>
                  <a:pt x="1325563" y="1685773"/>
                </a:lnTo>
                <a:lnTo>
                  <a:pt x="1317943" y="1674668"/>
                </a:lnTo>
                <a:lnTo>
                  <a:pt x="1310323" y="1663563"/>
                </a:lnTo>
                <a:lnTo>
                  <a:pt x="1302385" y="1653093"/>
                </a:lnTo>
                <a:lnTo>
                  <a:pt x="1293813" y="1642623"/>
                </a:lnTo>
                <a:lnTo>
                  <a:pt x="1285558" y="1632152"/>
                </a:lnTo>
                <a:lnTo>
                  <a:pt x="1276985" y="1621999"/>
                </a:lnTo>
                <a:lnTo>
                  <a:pt x="1259523" y="1602011"/>
                </a:lnTo>
                <a:lnTo>
                  <a:pt x="1241425" y="1582657"/>
                </a:lnTo>
                <a:lnTo>
                  <a:pt x="1222693" y="1564255"/>
                </a:lnTo>
                <a:lnTo>
                  <a:pt x="1203325" y="1546170"/>
                </a:lnTo>
                <a:lnTo>
                  <a:pt x="1270953" y="1523008"/>
                </a:lnTo>
                <a:lnTo>
                  <a:pt x="1332865" y="1502702"/>
                </a:lnTo>
                <a:lnTo>
                  <a:pt x="1386840" y="1485569"/>
                </a:lnTo>
                <a:lnTo>
                  <a:pt x="1430655" y="1471609"/>
                </a:lnTo>
                <a:lnTo>
                  <a:pt x="1440815" y="1468754"/>
                </a:lnTo>
                <a:lnTo>
                  <a:pt x="1446848" y="1466850"/>
                </a:lnTo>
                <a:close/>
                <a:moveTo>
                  <a:pt x="671830" y="1436688"/>
                </a:moveTo>
                <a:lnTo>
                  <a:pt x="688658" y="1436688"/>
                </a:lnTo>
                <a:lnTo>
                  <a:pt x="704850" y="1437323"/>
                </a:lnTo>
                <a:lnTo>
                  <a:pt x="721360" y="1437958"/>
                </a:lnTo>
                <a:lnTo>
                  <a:pt x="737870" y="1439228"/>
                </a:lnTo>
                <a:lnTo>
                  <a:pt x="754380" y="1440816"/>
                </a:lnTo>
                <a:lnTo>
                  <a:pt x="770255" y="1442721"/>
                </a:lnTo>
                <a:lnTo>
                  <a:pt x="786765" y="1444943"/>
                </a:lnTo>
                <a:lnTo>
                  <a:pt x="802958" y="1447483"/>
                </a:lnTo>
                <a:lnTo>
                  <a:pt x="818833" y="1450340"/>
                </a:lnTo>
                <a:lnTo>
                  <a:pt x="835025" y="1453515"/>
                </a:lnTo>
                <a:lnTo>
                  <a:pt x="851218" y="1457643"/>
                </a:lnTo>
                <a:lnTo>
                  <a:pt x="866775" y="1461771"/>
                </a:lnTo>
                <a:lnTo>
                  <a:pt x="882333" y="1466215"/>
                </a:lnTo>
                <a:lnTo>
                  <a:pt x="898208" y="1471295"/>
                </a:lnTo>
                <a:lnTo>
                  <a:pt x="913765" y="1476693"/>
                </a:lnTo>
                <a:lnTo>
                  <a:pt x="929005" y="1482408"/>
                </a:lnTo>
                <a:lnTo>
                  <a:pt x="944563" y="1488440"/>
                </a:lnTo>
                <a:lnTo>
                  <a:pt x="959803" y="1495108"/>
                </a:lnTo>
                <a:lnTo>
                  <a:pt x="974725" y="1501458"/>
                </a:lnTo>
                <a:lnTo>
                  <a:pt x="989648" y="1508760"/>
                </a:lnTo>
                <a:lnTo>
                  <a:pt x="1004253" y="1516380"/>
                </a:lnTo>
                <a:lnTo>
                  <a:pt x="1018540" y="1524318"/>
                </a:lnTo>
                <a:lnTo>
                  <a:pt x="1033145" y="1532573"/>
                </a:lnTo>
                <a:lnTo>
                  <a:pt x="1047433" y="1541146"/>
                </a:lnTo>
                <a:lnTo>
                  <a:pt x="1061085" y="1550035"/>
                </a:lnTo>
                <a:lnTo>
                  <a:pt x="1075373" y="1559560"/>
                </a:lnTo>
                <a:lnTo>
                  <a:pt x="1088708" y="1569085"/>
                </a:lnTo>
                <a:lnTo>
                  <a:pt x="1102043" y="1579245"/>
                </a:lnTo>
                <a:lnTo>
                  <a:pt x="1115378" y="1589723"/>
                </a:lnTo>
                <a:lnTo>
                  <a:pt x="1128078" y="1600518"/>
                </a:lnTo>
                <a:lnTo>
                  <a:pt x="1141095" y="1611630"/>
                </a:lnTo>
                <a:lnTo>
                  <a:pt x="1153478" y="1623061"/>
                </a:lnTo>
                <a:lnTo>
                  <a:pt x="1165543" y="1634490"/>
                </a:lnTo>
                <a:lnTo>
                  <a:pt x="1177290" y="1646873"/>
                </a:lnTo>
                <a:lnTo>
                  <a:pt x="1189355" y="1659573"/>
                </a:lnTo>
                <a:lnTo>
                  <a:pt x="1200785" y="1671955"/>
                </a:lnTo>
                <a:lnTo>
                  <a:pt x="1211898" y="1685608"/>
                </a:lnTo>
                <a:lnTo>
                  <a:pt x="1222693" y="1698943"/>
                </a:lnTo>
                <a:lnTo>
                  <a:pt x="1233170" y="1712595"/>
                </a:lnTo>
                <a:lnTo>
                  <a:pt x="1243330" y="1726883"/>
                </a:lnTo>
                <a:lnTo>
                  <a:pt x="1253173" y="1741171"/>
                </a:lnTo>
                <a:lnTo>
                  <a:pt x="1262698" y="1755776"/>
                </a:lnTo>
                <a:lnTo>
                  <a:pt x="1272223" y="1771016"/>
                </a:lnTo>
                <a:lnTo>
                  <a:pt x="1280795" y="1785938"/>
                </a:lnTo>
                <a:lnTo>
                  <a:pt x="1289050" y="1801496"/>
                </a:lnTo>
                <a:lnTo>
                  <a:pt x="1297305" y="1817053"/>
                </a:lnTo>
                <a:lnTo>
                  <a:pt x="1304925" y="1832293"/>
                </a:lnTo>
                <a:lnTo>
                  <a:pt x="1311593" y="1848168"/>
                </a:lnTo>
                <a:lnTo>
                  <a:pt x="1318578" y="1864043"/>
                </a:lnTo>
                <a:lnTo>
                  <a:pt x="1324610" y="1879918"/>
                </a:lnTo>
                <a:lnTo>
                  <a:pt x="1330325" y="1895793"/>
                </a:lnTo>
                <a:lnTo>
                  <a:pt x="1335723" y="1911986"/>
                </a:lnTo>
                <a:lnTo>
                  <a:pt x="1340803" y="1927861"/>
                </a:lnTo>
                <a:lnTo>
                  <a:pt x="1345248" y="1944371"/>
                </a:lnTo>
                <a:lnTo>
                  <a:pt x="1349693" y="1960881"/>
                </a:lnTo>
                <a:lnTo>
                  <a:pt x="1353503" y="1977073"/>
                </a:lnTo>
                <a:lnTo>
                  <a:pt x="1356360" y="1993266"/>
                </a:lnTo>
                <a:lnTo>
                  <a:pt x="1359535" y="2009776"/>
                </a:lnTo>
                <a:lnTo>
                  <a:pt x="1361758" y="2026286"/>
                </a:lnTo>
                <a:lnTo>
                  <a:pt x="1363980" y="2042796"/>
                </a:lnTo>
                <a:lnTo>
                  <a:pt x="1365568" y="2059623"/>
                </a:lnTo>
                <a:lnTo>
                  <a:pt x="1367155" y="2076133"/>
                </a:lnTo>
                <a:lnTo>
                  <a:pt x="1367790" y="2092326"/>
                </a:lnTo>
                <a:lnTo>
                  <a:pt x="1368425" y="2108836"/>
                </a:lnTo>
                <a:lnTo>
                  <a:pt x="1368425" y="2125346"/>
                </a:lnTo>
                <a:lnTo>
                  <a:pt x="1368425" y="2141856"/>
                </a:lnTo>
                <a:lnTo>
                  <a:pt x="1367473" y="2158366"/>
                </a:lnTo>
                <a:lnTo>
                  <a:pt x="1366520" y="2174558"/>
                </a:lnTo>
                <a:lnTo>
                  <a:pt x="1364933" y="2191068"/>
                </a:lnTo>
                <a:lnTo>
                  <a:pt x="1363028" y="2207578"/>
                </a:lnTo>
                <a:lnTo>
                  <a:pt x="1360805" y="2223771"/>
                </a:lnTo>
                <a:lnTo>
                  <a:pt x="1357948" y="2239963"/>
                </a:lnTo>
                <a:lnTo>
                  <a:pt x="1354773" y="2256156"/>
                </a:lnTo>
                <a:lnTo>
                  <a:pt x="1351598" y="2272348"/>
                </a:lnTo>
                <a:lnTo>
                  <a:pt x="1348423" y="2284731"/>
                </a:lnTo>
                <a:lnTo>
                  <a:pt x="1345248" y="2297431"/>
                </a:lnTo>
                <a:lnTo>
                  <a:pt x="1342073" y="2309813"/>
                </a:lnTo>
                <a:lnTo>
                  <a:pt x="1337945" y="2322196"/>
                </a:lnTo>
                <a:lnTo>
                  <a:pt x="1334135" y="2334578"/>
                </a:lnTo>
                <a:lnTo>
                  <a:pt x="1330008" y="2347278"/>
                </a:lnTo>
                <a:lnTo>
                  <a:pt x="1325563" y="2359343"/>
                </a:lnTo>
                <a:lnTo>
                  <a:pt x="1320800" y="2371408"/>
                </a:lnTo>
                <a:lnTo>
                  <a:pt x="1316038" y="2383473"/>
                </a:lnTo>
                <a:lnTo>
                  <a:pt x="1310958" y="2395538"/>
                </a:lnTo>
                <a:lnTo>
                  <a:pt x="1305560" y="2407286"/>
                </a:lnTo>
                <a:lnTo>
                  <a:pt x="1299845" y="2419033"/>
                </a:lnTo>
                <a:lnTo>
                  <a:pt x="1294130" y="2431098"/>
                </a:lnTo>
                <a:lnTo>
                  <a:pt x="1288098" y="2442528"/>
                </a:lnTo>
                <a:lnTo>
                  <a:pt x="1281430" y="2453958"/>
                </a:lnTo>
                <a:lnTo>
                  <a:pt x="1275080" y="2465388"/>
                </a:lnTo>
                <a:lnTo>
                  <a:pt x="1268413" y="2476818"/>
                </a:lnTo>
                <a:lnTo>
                  <a:pt x="1261110" y="2487931"/>
                </a:lnTo>
                <a:lnTo>
                  <a:pt x="1253808" y="2499043"/>
                </a:lnTo>
                <a:lnTo>
                  <a:pt x="1246505" y="2509838"/>
                </a:lnTo>
                <a:lnTo>
                  <a:pt x="1238885" y="2520951"/>
                </a:lnTo>
                <a:lnTo>
                  <a:pt x="1230948" y="2531428"/>
                </a:lnTo>
                <a:lnTo>
                  <a:pt x="1223010" y="2541906"/>
                </a:lnTo>
                <a:lnTo>
                  <a:pt x="1214438" y="2552383"/>
                </a:lnTo>
                <a:lnTo>
                  <a:pt x="1206183" y="2562543"/>
                </a:lnTo>
                <a:lnTo>
                  <a:pt x="1197293" y="2573021"/>
                </a:lnTo>
                <a:lnTo>
                  <a:pt x="1188403" y="2582863"/>
                </a:lnTo>
                <a:lnTo>
                  <a:pt x="1179195" y="2592388"/>
                </a:lnTo>
                <a:lnTo>
                  <a:pt x="1169670" y="2602231"/>
                </a:lnTo>
                <a:lnTo>
                  <a:pt x="1160145" y="2611439"/>
                </a:lnTo>
                <a:lnTo>
                  <a:pt x="1150303" y="2620964"/>
                </a:lnTo>
                <a:lnTo>
                  <a:pt x="1140460" y="2630171"/>
                </a:lnTo>
                <a:lnTo>
                  <a:pt x="1455420" y="3124201"/>
                </a:lnTo>
                <a:lnTo>
                  <a:pt x="1458595" y="3128964"/>
                </a:lnTo>
                <a:lnTo>
                  <a:pt x="1461135" y="3134044"/>
                </a:lnTo>
                <a:lnTo>
                  <a:pt x="1463675" y="3139441"/>
                </a:lnTo>
                <a:lnTo>
                  <a:pt x="1465898" y="3144839"/>
                </a:lnTo>
                <a:lnTo>
                  <a:pt x="1467803" y="3150236"/>
                </a:lnTo>
                <a:lnTo>
                  <a:pt x="1469390" y="3155316"/>
                </a:lnTo>
                <a:lnTo>
                  <a:pt x="1470343" y="3160714"/>
                </a:lnTo>
                <a:lnTo>
                  <a:pt x="1471613" y="3166111"/>
                </a:lnTo>
                <a:lnTo>
                  <a:pt x="1472248" y="3171826"/>
                </a:lnTo>
                <a:lnTo>
                  <a:pt x="1472883" y="3177224"/>
                </a:lnTo>
                <a:lnTo>
                  <a:pt x="1473200" y="3182621"/>
                </a:lnTo>
                <a:lnTo>
                  <a:pt x="1473200" y="3188336"/>
                </a:lnTo>
                <a:lnTo>
                  <a:pt x="1472883" y="3193734"/>
                </a:lnTo>
                <a:lnTo>
                  <a:pt x="1471930" y="3199131"/>
                </a:lnTo>
                <a:lnTo>
                  <a:pt x="1471295" y="3204529"/>
                </a:lnTo>
                <a:lnTo>
                  <a:pt x="1470025" y="3209609"/>
                </a:lnTo>
                <a:lnTo>
                  <a:pt x="1469073" y="3215006"/>
                </a:lnTo>
                <a:lnTo>
                  <a:pt x="1467485" y="3220404"/>
                </a:lnTo>
                <a:lnTo>
                  <a:pt x="1465580" y="3225484"/>
                </a:lnTo>
                <a:lnTo>
                  <a:pt x="1463675" y="3230881"/>
                </a:lnTo>
                <a:lnTo>
                  <a:pt x="1461135" y="3235644"/>
                </a:lnTo>
                <a:lnTo>
                  <a:pt x="1458595" y="3240406"/>
                </a:lnTo>
                <a:lnTo>
                  <a:pt x="1455420" y="3245486"/>
                </a:lnTo>
                <a:lnTo>
                  <a:pt x="1452563" y="3249931"/>
                </a:lnTo>
                <a:lnTo>
                  <a:pt x="1449388" y="3254376"/>
                </a:lnTo>
                <a:lnTo>
                  <a:pt x="1445895" y="3258821"/>
                </a:lnTo>
                <a:lnTo>
                  <a:pt x="1442085" y="3262949"/>
                </a:lnTo>
                <a:lnTo>
                  <a:pt x="1437958" y="3266759"/>
                </a:lnTo>
                <a:lnTo>
                  <a:pt x="1433830" y="3270886"/>
                </a:lnTo>
                <a:lnTo>
                  <a:pt x="1429385" y="3274379"/>
                </a:lnTo>
                <a:lnTo>
                  <a:pt x="1424940" y="3277871"/>
                </a:lnTo>
                <a:lnTo>
                  <a:pt x="1419860" y="3281364"/>
                </a:lnTo>
                <a:lnTo>
                  <a:pt x="1415098" y="3283904"/>
                </a:lnTo>
                <a:lnTo>
                  <a:pt x="1409700" y="3287079"/>
                </a:lnTo>
                <a:lnTo>
                  <a:pt x="1404620" y="3289301"/>
                </a:lnTo>
                <a:lnTo>
                  <a:pt x="1399223" y="3291524"/>
                </a:lnTo>
                <a:lnTo>
                  <a:pt x="1393825" y="3293429"/>
                </a:lnTo>
                <a:lnTo>
                  <a:pt x="1388428" y="3295016"/>
                </a:lnTo>
                <a:lnTo>
                  <a:pt x="1382713" y="3296286"/>
                </a:lnTo>
                <a:lnTo>
                  <a:pt x="1377633" y="3297239"/>
                </a:lnTo>
                <a:lnTo>
                  <a:pt x="1372235" y="3298191"/>
                </a:lnTo>
                <a:lnTo>
                  <a:pt x="1366520" y="3298509"/>
                </a:lnTo>
                <a:lnTo>
                  <a:pt x="1361123" y="3298826"/>
                </a:lnTo>
                <a:lnTo>
                  <a:pt x="1355725" y="3298826"/>
                </a:lnTo>
                <a:lnTo>
                  <a:pt x="1350010" y="3298509"/>
                </a:lnTo>
                <a:lnTo>
                  <a:pt x="1344613" y="3297874"/>
                </a:lnTo>
                <a:lnTo>
                  <a:pt x="1339215" y="3296921"/>
                </a:lnTo>
                <a:lnTo>
                  <a:pt x="1333818" y="3295969"/>
                </a:lnTo>
                <a:lnTo>
                  <a:pt x="1328420" y="3294699"/>
                </a:lnTo>
                <a:lnTo>
                  <a:pt x="1323658" y="3293111"/>
                </a:lnTo>
                <a:lnTo>
                  <a:pt x="1318260" y="3291206"/>
                </a:lnTo>
                <a:lnTo>
                  <a:pt x="1313180" y="3289301"/>
                </a:lnTo>
                <a:lnTo>
                  <a:pt x="1308100" y="3287079"/>
                </a:lnTo>
                <a:lnTo>
                  <a:pt x="1303338" y="3284221"/>
                </a:lnTo>
                <a:lnTo>
                  <a:pt x="1298575" y="3281364"/>
                </a:lnTo>
                <a:lnTo>
                  <a:pt x="1293813" y="3278189"/>
                </a:lnTo>
                <a:lnTo>
                  <a:pt x="1289368" y="3275014"/>
                </a:lnTo>
                <a:lnTo>
                  <a:pt x="1284923" y="3271839"/>
                </a:lnTo>
                <a:lnTo>
                  <a:pt x="1280795" y="3268029"/>
                </a:lnTo>
                <a:lnTo>
                  <a:pt x="1276985" y="3263584"/>
                </a:lnTo>
                <a:lnTo>
                  <a:pt x="1273175" y="3259456"/>
                </a:lnTo>
                <a:lnTo>
                  <a:pt x="1269365" y="3255329"/>
                </a:lnTo>
                <a:lnTo>
                  <a:pt x="1265873" y="3250249"/>
                </a:lnTo>
                <a:lnTo>
                  <a:pt x="1262698" y="3245804"/>
                </a:lnTo>
                <a:lnTo>
                  <a:pt x="947420" y="2751774"/>
                </a:lnTo>
                <a:lnTo>
                  <a:pt x="935038" y="2756854"/>
                </a:lnTo>
                <a:lnTo>
                  <a:pt x="922338" y="2761934"/>
                </a:lnTo>
                <a:lnTo>
                  <a:pt x="909638" y="2766379"/>
                </a:lnTo>
                <a:lnTo>
                  <a:pt x="896938" y="2770506"/>
                </a:lnTo>
                <a:lnTo>
                  <a:pt x="883920" y="2774951"/>
                </a:lnTo>
                <a:lnTo>
                  <a:pt x="871538" y="2778761"/>
                </a:lnTo>
                <a:lnTo>
                  <a:pt x="858520" y="2782254"/>
                </a:lnTo>
                <a:lnTo>
                  <a:pt x="845503" y="2785429"/>
                </a:lnTo>
                <a:lnTo>
                  <a:pt x="832485" y="2788604"/>
                </a:lnTo>
                <a:lnTo>
                  <a:pt x="819468" y="2791144"/>
                </a:lnTo>
                <a:lnTo>
                  <a:pt x="806450" y="2794001"/>
                </a:lnTo>
                <a:lnTo>
                  <a:pt x="793433" y="2796224"/>
                </a:lnTo>
                <a:lnTo>
                  <a:pt x="780415" y="2798129"/>
                </a:lnTo>
                <a:lnTo>
                  <a:pt x="767398" y="2799716"/>
                </a:lnTo>
                <a:lnTo>
                  <a:pt x="754063" y="2801304"/>
                </a:lnTo>
                <a:lnTo>
                  <a:pt x="741045" y="2802891"/>
                </a:lnTo>
                <a:lnTo>
                  <a:pt x="728028" y="2803526"/>
                </a:lnTo>
                <a:lnTo>
                  <a:pt x="715010" y="2804161"/>
                </a:lnTo>
                <a:lnTo>
                  <a:pt x="701675" y="2804796"/>
                </a:lnTo>
                <a:lnTo>
                  <a:pt x="688658" y="2805114"/>
                </a:lnTo>
                <a:lnTo>
                  <a:pt x="675640" y="2805114"/>
                </a:lnTo>
                <a:lnTo>
                  <a:pt x="662623" y="2804796"/>
                </a:lnTo>
                <a:lnTo>
                  <a:pt x="649605" y="2804161"/>
                </a:lnTo>
                <a:lnTo>
                  <a:pt x="636588" y="2803526"/>
                </a:lnTo>
                <a:lnTo>
                  <a:pt x="623570" y="2802256"/>
                </a:lnTo>
                <a:lnTo>
                  <a:pt x="610553" y="2801304"/>
                </a:lnTo>
                <a:lnTo>
                  <a:pt x="597535" y="2799716"/>
                </a:lnTo>
                <a:lnTo>
                  <a:pt x="584518" y="2797811"/>
                </a:lnTo>
                <a:lnTo>
                  <a:pt x="571818" y="2795906"/>
                </a:lnTo>
                <a:lnTo>
                  <a:pt x="558800" y="2793684"/>
                </a:lnTo>
                <a:lnTo>
                  <a:pt x="546100" y="2791144"/>
                </a:lnTo>
                <a:lnTo>
                  <a:pt x="533718" y="2788286"/>
                </a:lnTo>
                <a:lnTo>
                  <a:pt x="517525" y="2784794"/>
                </a:lnTo>
                <a:lnTo>
                  <a:pt x="501968" y="2780666"/>
                </a:lnTo>
                <a:lnTo>
                  <a:pt x="485775" y="2775904"/>
                </a:lnTo>
                <a:lnTo>
                  <a:pt x="470218" y="2771141"/>
                </a:lnTo>
                <a:lnTo>
                  <a:pt x="454660" y="2765744"/>
                </a:lnTo>
                <a:lnTo>
                  <a:pt x="439103" y="2760029"/>
                </a:lnTo>
                <a:lnTo>
                  <a:pt x="424180" y="2753679"/>
                </a:lnTo>
                <a:lnTo>
                  <a:pt x="408940" y="2747329"/>
                </a:lnTo>
                <a:lnTo>
                  <a:pt x="394018" y="2740661"/>
                </a:lnTo>
                <a:lnTo>
                  <a:pt x="379095" y="2733676"/>
                </a:lnTo>
                <a:lnTo>
                  <a:pt x="364173" y="2725739"/>
                </a:lnTo>
                <a:lnTo>
                  <a:pt x="349568" y="2717801"/>
                </a:lnTo>
                <a:lnTo>
                  <a:pt x="335598" y="2709864"/>
                </a:lnTo>
                <a:lnTo>
                  <a:pt x="321310" y="2700974"/>
                </a:lnTo>
                <a:lnTo>
                  <a:pt x="307023" y="2692084"/>
                </a:lnTo>
                <a:lnTo>
                  <a:pt x="293370" y="2682559"/>
                </a:lnTo>
                <a:lnTo>
                  <a:pt x="279718" y="2673034"/>
                </a:lnTo>
                <a:lnTo>
                  <a:pt x="266065" y="2663191"/>
                </a:lnTo>
                <a:lnTo>
                  <a:pt x="253047" y="2652396"/>
                </a:lnTo>
                <a:lnTo>
                  <a:pt x="240347" y="2641601"/>
                </a:lnTo>
                <a:lnTo>
                  <a:pt x="227647" y="2630489"/>
                </a:lnTo>
                <a:lnTo>
                  <a:pt x="214947" y="2619059"/>
                </a:lnTo>
                <a:lnTo>
                  <a:pt x="203200" y="2607629"/>
                </a:lnTo>
                <a:lnTo>
                  <a:pt x="190817" y="2595563"/>
                </a:lnTo>
                <a:lnTo>
                  <a:pt x="179387" y="2582863"/>
                </a:lnTo>
                <a:lnTo>
                  <a:pt x="167957" y="2570163"/>
                </a:lnTo>
                <a:lnTo>
                  <a:pt x="156845" y="2556828"/>
                </a:lnTo>
                <a:lnTo>
                  <a:pt x="146050" y="2543493"/>
                </a:lnTo>
                <a:lnTo>
                  <a:pt x="135255" y="2529523"/>
                </a:lnTo>
                <a:lnTo>
                  <a:pt x="125095" y="2515553"/>
                </a:lnTo>
                <a:lnTo>
                  <a:pt x="115252" y="2500948"/>
                </a:lnTo>
                <a:lnTo>
                  <a:pt x="105410" y="2486343"/>
                </a:lnTo>
                <a:lnTo>
                  <a:pt x="96202" y="2471103"/>
                </a:lnTo>
                <a:lnTo>
                  <a:pt x="87630" y="2456181"/>
                </a:lnTo>
                <a:lnTo>
                  <a:pt x="79057" y="2440941"/>
                </a:lnTo>
                <a:lnTo>
                  <a:pt x="71437" y="2425383"/>
                </a:lnTo>
                <a:lnTo>
                  <a:pt x="63817" y="2409826"/>
                </a:lnTo>
                <a:lnTo>
                  <a:pt x="56515" y="2394268"/>
                </a:lnTo>
                <a:lnTo>
                  <a:pt x="50165" y="2378076"/>
                </a:lnTo>
                <a:lnTo>
                  <a:pt x="43815" y="2362518"/>
                </a:lnTo>
                <a:lnTo>
                  <a:pt x="38100" y="2346326"/>
                </a:lnTo>
                <a:lnTo>
                  <a:pt x="32385" y="2330451"/>
                </a:lnTo>
                <a:lnTo>
                  <a:pt x="27622" y="2313941"/>
                </a:lnTo>
                <a:lnTo>
                  <a:pt x="23177" y="2297748"/>
                </a:lnTo>
                <a:lnTo>
                  <a:pt x="19050" y="2281556"/>
                </a:lnTo>
                <a:lnTo>
                  <a:pt x="15240" y="2265363"/>
                </a:lnTo>
                <a:lnTo>
                  <a:pt x="11747" y="2248853"/>
                </a:lnTo>
                <a:lnTo>
                  <a:pt x="9207" y="2232343"/>
                </a:lnTo>
                <a:lnTo>
                  <a:pt x="6350" y="2216151"/>
                </a:lnTo>
                <a:lnTo>
                  <a:pt x="4445" y="2199641"/>
                </a:lnTo>
                <a:lnTo>
                  <a:pt x="2540" y="2182813"/>
                </a:lnTo>
                <a:lnTo>
                  <a:pt x="1587" y="2166303"/>
                </a:lnTo>
                <a:lnTo>
                  <a:pt x="635" y="2149793"/>
                </a:lnTo>
                <a:lnTo>
                  <a:pt x="0" y="2133283"/>
                </a:lnTo>
                <a:lnTo>
                  <a:pt x="0" y="2117091"/>
                </a:lnTo>
                <a:lnTo>
                  <a:pt x="317" y="2100581"/>
                </a:lnTo>
                <a:lnTo>
                  <a:pt x="952" y="2084071"/>
                </a:lnTo>
                <a:lnTo>
                  <a:pt x="2222" y="2067561"/>
                </a:lnTo>
                <a:lnTo>
                  <a:pt x="3810" y="2051051"/>
                </a:lnTo>
                <a:lnTo>
                  <a:pt x="5715" y="2034541"/>
                </a:lnTo>
                <a:lnTo>
                  <a:pt x="7937" y="2018666"/>
                </a:lnTo>
                <a:lnTo>
                  <a:pt x="10795" y="2002473"/>
                </a:lnTo>
                <a:lnTo>
                  <a:pt x="13652" y="1986598"/>
                </a:lnTo>
                <a:lnTo>
                  <a:pt x="17145" y="1970406"/>
                </a:lnTo>
                <a:lnTo>
                  <a:pt x="20955" y="1954213"/>
                </a:lnTo>
                <a:lnTo>
                  <a:pt x="24765" y="1938656"/>
                </a:lnTo>
                <a:lnTo>
                  <a:pt x="29527" y="1922463"/>
                </a:lnTo>
                <a:lnTo>
                  <a:pt x="34290" y="1906906"/>
                </a:lnTo>
                <a:lnTo>
                  <a:pt x="39687" y="1891666"/>
                </a:lnTo>
                <a:lnTo>
                  <a:pt x="45402" y="1876426"/>
                </a:lnTo>
                <a:lnTo>
                  <a:pt x="51752" y="1861186"/>
                </a:lnTo>
                <a:lnTo>
                  <a:pt x="58102" y="1845628"/>
                </a:lnTo>
                <a:lnTo>
                  <a:pt x="64452" y="1830706"/>
                </a:lnTo>
                <a:lnTo>
                  <a:pt x="71755" y="1815783"/>
                </a:lnTo>
                <a:lnTo>
                  <a:pt x="79375" y="1800861"/>
                </a:lnTo>
                <a:lnTo>
                  <a:pt x="87630" y="1786573"/>
                </a:lnTo>
                <a:lnTo>
                  <a:pt x="95567" y="1772286"/>
                </a:lnTo>
                <a:lnTo>
                  <a:pt x="104457" y="1757998"/>
                </a:lnTo>
                <a:lnTo>
                  <a:pt x="113030" y="1744028"/>
                </a:lnTo>
                <a:lnTo>
                  <a:pt x="122872" y="1730376"/>
                </a:lnTo>
                <a:lnTo>
                  <a:pt x="132397" y="1716723"/>
                </a:lnTo>
                <a:lnTo>
                  <a:pt x="142240" y="1703388"/>
                </a:lnTo>
                <a:lnTo>
                  <a:pt x="152717" y="1690053"/>
                </a:lnTo>
                <a:lnTo>
                  <a:pt x="163195" y="1677353"/>
                </a:lnTo>
                <a:lnTo>
                  <a:pt x="174307" y="1664335"/>
                </a:lnTo>
                <a:lnTo>
                  <a:pt x="185737" y="1652270"/>
                </a:lnTo>
                <a:lnTo>
                  <a:pt x="197802" y="1639888"/>
                </a:lnTo>
                <a:lnTo>
                  <a:pt x="209867" y="1628140"/>
                </a:lnTo>
                <a:lnTo>
                  <a:pt x="222250" y="1616075"/>
                </a:lnTo>
                <a:lnTo>
                  <a:pt x="235267" y="1604646"/>
                </a:lnTo>
                <a:lnTo>
                  <a:pt x="248285" y="1593533"/>
                </a:lnTo>
                <a:lnTo>
                  <a:pt x="261937" y="1583056"/>
                </a:lnTo>
                <a:lnTo>
                  <a:pt x="275908" y="1572260"/>
                </a:lnTo>
                <a:lnTo>
                  <a:pt x="289878" y="1561783"/>
                </a:lnTo>
                <a:lnTo>
                  <a:pt x="304165" y="1552258"/>
                </a:lnTo>
                <a:lnTo>
                  <a:pt x="319088" y="1542416"/>
                </a:lnTo>
                <a:lnTo>
                  <a:pt x="334010" y="1533208"/>
                </a:lnTo>
                <a:lnTo>
                  <a:pt x="349250" y="1524318"/>
                </a:lnTo>
                <a:lnTo>
                  <a:pt x="364490" y="1516063"/>
                </a:lnTo>
                <a:lnTo>
                  <a:pt x="379730" y="1508443"/>
                </a:lnTo>
                <a:lnTo>
                  <a:pt x="395605" y="1500823"/>
                </a:lnTo>
                <a:lnTo>
                  <a:pt x="411163" y="1493838"/>
                </a:lnTo>
                <a:lnTo>
                  <a:pt x="426720" y="1486853"/>
                </a:lnTo>
                <a:lnTo>
                  <a:pt x="442913" y="1480821"/>
                </a:lnTo>
                <a:lnTo>
                  <a:pt x="459105" y="1475105"/>
                </a:lnTo>
                <a:lnTo>
                  <a:pt x="474980" y="1469708"/>
                </a:lnTo>
                <a:lnTo>
                  <a:pt x="491173" y="1464628"/>
                </a:lnTo>
                <a:lnTo>
                  <a:pt x="507365" y="1460183"/>
                </a:lnTo>
                <a:lnTo>
                  <a:pt x="523558" y="1456055"/>
                </a:lnTo>
                <a:lnTo>
                  <a:pt x="540068" y="1452245"/>
                </a:lnTo>
                <a:lnTo>
                  <a:pt x="556578" y="1449070"/>
                </a:lnTo>
                <a:lnTo>
                  <a:pt x="573088" y="1445895"/>
                </a:lnTo>
                <a:lnTo>
                  <a:pt x="589598" y="1443356"/>
                </a:lnTo>
                <a:lnTo>
                  <a:pt x="605790" y="1441451"/>
                </a:lnTo>
                <a:lnTo>
                  <a:pt x="622300" y="1439546"/>
                </a:lnTo>
                <a:lnTo>
                  <a:pt x="638810" y="1438275"/>
                </a:lnTo>
                <a:lnTo>
                  <a:pt x="655320" y="1437640"/>
                </a:lnTo>
                <a:lnTo>
                  <a:pt x="671830" y="1436688"/>
                </a:lnTo>
                <a:close/>
                <a:moveTo>
                  <a:pt x="1808801" y="0"/>
                </a:moveTo>
                <a:lnTo>
                  <a:pt x="1822779" y="318"/>
                </a:lnTo>
                <a:lnTo>
                  <a:pt x="1836121" y="635"/>
                </a:lnTo>
                <a:lnTo>
                  <a:pt x="1849463" y="1588"/>
                </a:lnTo>
                <a:lnTo>
                  <a:pt x="1862806" y="3177"/>
                </a:lnTo>
                <a:lnTo>
                  <a:pt x="1875830" y="4447"/>
                </a:lnTo>
                <a:lnTo>
                  <a:pt x="1888855" y="6353"/>
                </a:lnTo>
                <a:lnTo>
                  <a:pt x="1901562" y="8894"/>
                </a:lnTo>
                <a:lnTo>
                  <a:pt x="1914269" y="11435"/>
                </a:lnTo>
                <a:lnTo>
                  <a:pt x="1926658" y="14612"/>
                </a:lnTo>
                <a:lnTo>
                  <a:pt x="1939047" y="17471"/>
                </a:lnTo>
                <a:lnTo>
                  <a:pt x="1951119" y="21282"/>
                </a:lnTo>
                <a:lnTo>
                  <a:pt x="1963190" y="25412"/>
                </a:lnTo>
                <a:lnTo>
                  <a:pt x="1974944" y="29859"/>
                </a:lnTo>
                <a:lnTo>
                  <a:pt x="1986698" y="34306"/>
                </a:lnTo>
                <a:lnTo>
                  <a:pt x="1998452" y="39071"/>
                </a:lnTo>
                <a:lnTo>
                  <a:pt x="2009571" y="44471"/>
                </a:lnTo>
                <a:lnTo>
                  <a:pt x="2020689" y="49870"/>
                </a:lnTo>
                <a:lnTo>
                  <a:pt x="2031490" y="55906"/>
                </a:lnTo>
                <a:lnTo>
                  <a:pt x="2042291" y="61941"/>
                </a:lnTo>
                <a:lnTo>
                  <a:pt x="2053092" y="67976"/>
                </a:lnTo>
                <a:lnTo>
                  <a:pt x="2063257" y="74964"/>
                </a:lnTo>
                <a:lnTo>
                  <a:pt x="2073741" y="81953"/>
                </a:lnTo>
                <a:lnTo>
                  <a:pt x="2083589" y="89259"/>
                </a:lnTo>
                <a:lnTo>
                  <a:pt x="2093754" y="96564"/>
                </a:lnTo>
                <a:lnTo>
                  <a:pt x="2103284" y="104506"/>
                </a:lnTo>
                <a:lnTo>
                  <a:pt x="2112814" y="112447"/>
                </a:lnTo>
                <a:lnTo>
                  <a:pt x="2122027" y="120388"/>
                </a:lnTo>
                <a:lnTo>
                  <a:pt x="2131239" y="129282"/>
                </a:lnTo>
                <a:lnTo>
                  <a:pt x="2139816" y="138176"/>
                </a:lnTo>
                <a:lnTo>
                  <a:pt x="2148711" y="147070"/>
                </a:lnTo>
                <a:lnTo>
                  <a:pt x="2157288" y="156282"/>
                </a:lnTo>
                <a:lnTo>
                  <a:pt x="2165548" y="165811"/>
                </a:lnTo>
                <a:lnTo>
                  <a:pt x="2173490" y="175658"/>
                </a:lnTo>
                <a:lnTo>
                  <a:pt x="2181749" y="185505"/>
                </a:lnTo>
                <a:lnTo>
                  <a:pt x="2189373" y="195987"/>
                </a:lnTo>
                <a:lnTo>
                  <a:pt x="2196680" y="206152"/>
                </a:lnTo>
                <a:lnTo>
                  <a:pt x="2203986" y="216952"/>
                </a:lnTo>
                <a:lnTo>
                  <a:pt x="2211293" y="227752"/>
                </a:lnTo>
                <a:lnTo>
                  <a:pt x="2217646" y="238870"/>
                </a:lnTo>
                <a:lnTo>
                  <a:pt x="2224635" y="249987"/>
                </a:lnTo>
                <a:lnTo>
                  <a:pt x="2230671" y="261423"/>
                </a:lnTo>
                <a:lnTo>
                  <a:pt x="2237024" y="273175"/>
                </a:lnTo>
                <a:lnTo>
                  <a:pt x="2243060" y="285246"/>
                </a:lnTo>
                <a:lnTo>
                  <a:pt x="2248778" y="296999"/>
                </a:lnTo>
                <a:lnTo>
                  <a:pt x="2253861" y="309069"/>
                </a:lnTo>
                <a:lnTo>
                  <a:pt x="2259261" y="321458"/>
                </a:lnTo>
                <a:lnTo>
                  <a:pt x="2264344" y="334163"/>
                </a:lnTo>
                <a:lnTo>
                  <a:pt x="2269427" y="347187"/>
                </a:lnTo>
                <a:lnTo>
                  <a:pt x="2273874" y="359575"/>
                </a:lnTo>
                <a:lnTo>
                  <a:pt x="2278004" y="372599"/>
                </a:lnTo>
                <a:lnTo>
                  <a:pt x="2282452" y="386257"/>
                </a:lnTo>
                <a:lnTo>
                  <a:pt x="2286264" y="399598"/>
                </a:lnTo>
                <a:lnTo>
                  <a:pt x="2290076" y="412939"/>
                </a:lnTo>
                <a:lnTo>
                  <a:pt x="2292935" y="426598"/>
                </a:lnTo>
                <a:lnTo>
                  <a:pt x="2296429" y="440575"/>
                </a:lnTo>
                <a:lnTo>
                  <a:pt x="2299288" y="454233"/>
                </a:lnTo>
                <a:lnTo>
                  <a:pt x="2301830" y="468527"/>
                </a:lnTo>
                <a:lnTo>
                  <a:pt x="2304053" y="482504"/>
                </a:lnTo>
                <a:lnTo>
                  <a:pt x="2306595" y="497116"/>
                </a:lnTo>
                <a:lnTo>
                  <a:pt x="2308501" y="511410"/>
                </a:lnTo>
                <a:lnTo>
                  <a:pt x="2309772" y="526339"/>
                </a:lnTo>
                <a:lnTo>
                  <a:pt x="2311360" y="540633"/>
                </a:lnTo>
                <a:lnTo>
                  <a:pt x="2312630" y="555245"/>
                </a:lnTo>
                <a:lnTo>
                  <a:pt x="2313266" y="570174"/>
                </a:lnTo>
                <a:lnTo>
                  <a:pt x="2320255" y="573033"/>
                </a:lnTo>
                <a:lnTo>
                  <a:pt x="2327244" y="576209"/>
                </a:lnTo>
                <a:lnTo>
                  <a:pt x="2333597" y="579704"/>
                </a:lnTo>
                <a:lnTo>
                  <a:pt x="2339633" y="583515"/>
                </a:lnTo>
                <a:lnTo>
                  <a:pt x="2345351" y="587645"/>
                </a:lnTo>
                <a:lnTo>
                  <a:pt x="2350751" y="592727"/>
                </a:lnTo>
                <a:lnTo>
                  <a:pt x="2356152" y="597809"/>
                </a:lnTo>
                <a:lnTo>
                  <a:pt x="2361234" y="603527"/>
                </a:lnTo>
                <a:lnTo>
                  <a:pt x="2365364" y="609562"/>
                </a:lnTo>
                <a:lnTo>
                  <a:pt x="2369494" y="616233"/>
                </a:lnTo>
                <a:lnTo>
                  <a:pt x="2372988" y="622903"/>
                </a:lnTo>
                <a:lnTo>
                  <a:pt x="2376483" y="630527"/>
                </a:lnTo>
                <a:lnTo>
                  <a:pt x="2379024" y="638786"/>
                </a:lnTo>
                <a:lnTo>
                  <a:pt x="2381566" y="647362"/>
                </a:lnTo>
                <a:lnTo>
                  <a:pt x="2383472" y="656574"/>
                </a:lnTo>
                <a:lnTo>
                  <a:pt x="2384425" y="666103"/>
                </a:lnTo>
                <a:lnTo>
                  <a:pt x="2385378" y="674362"/>
                </a:lnTo>
                <a:lnTo>
                  <a:pt x="2385695" y="681985"/>
                </a:lnTo>
                <a:lnTo>
                  <a:pt x="2386013" y="689927"/>
                </a:lnTo>
                <a:lnTo>
                  <a:pt x="2385695" y="698503"/>
                </a:lnTo>
                <a:lnTo>
                  <a:pt x="2385378" y="706444"/>
                </a:lnTo>
                <a:lnTo>
                  <a:pt x="2384425" y="714703"/>
                </a:lnTo>
                <a:lnTo>
                  <a:pt x="2383472" y="723279"/>
                </a:lnTo>
                <a:lnTo>
                  <a:pt x="2381883" y="731538"/>
                </a:lnTo>
                <a:lnTo>
                  <a:pt x="2380295" y="740115"/>
                </a:lnTo>
                <a:lnTo>
                  <a:pt x="2378389" y="748373"/>
                </a:lnTo>
                <a:lnTo>
                  <a:pt x="2376483" y="756950"/>
                </a:lnTo>
                <a:lnTo>
                  <a:pt x="2374259" y="765526"/>
                </a:lnTo>
                <a:lnTo>
                  <a:pt x="2371400" y="773467"/>
                </a:lnTo>
                <a:lnTo>
                  <a:pt x="2368541" y="781726"/>
                </a:lnTo>
                <a:lnTo>
                  <a:pt x="2365364" y="789985"/>
                </a:lnTo>
                <a:lnTo>
                  <a:pt x="2361870" y="797926"/>
                </a:lnTo>
                <a:lnTo>
                  <a:pt x="2358376" y="805550"/>
                </a:lnTo>
                <a:lnTo>
                  <a:pt x="2354563" y="813173"/>
                </a:lnTo>
                <a:lnTo>
                  <a:pt x="2350434" y="820479"/>
                </a:lnTo>
                <a:lnTo>
                  <a:pt x="2346304" y="827785"/>
                </a:lnTo>
                <a:lnTo>
                  <a:pt x="2341539" y="834773"/>
                </a:lnTo>
                <a:lnTo>
                  <a:pt x="2337091" y="841444"/>
                </a:lnTo>
                <a:lnTo>
                  <a:pt x="2332009" y="848114"/>
                </a:lnTo>
                <a:lnTo>
                  <a:pt x="2326608" y="854149"/>
                </a:lnTo>
                <a:lnTo>
                  <a:pt x="2321843" y="859867"/>
                </a:lnTo>
                <a:lnTo>
                  <a:pt x="2316125" y="865585"/>
                </a:lnTo>
                <a:lnTo>
                  <a:pt x="2310407" y="870667"/>
                </a:lnTo>
                <a:lnTo>
                  <a:pt x="2304689" y="875432"/>
                </a:lnTo>
                <a:lnTo>
                  <a:pt x="2298335" y="879879"/>
                </a:lnTo>
                <a:lnTo>
                  <a:pt x="2292300" y="884008"/>
                </a:lnTo>
                <a:lnTo>
                  <a:pt x="2285628" y="887502"/>
                </a:lnTo>
                <a:lnTo>
                  <a:pt x="2279275" y="890996"/>
                </a:lnTo>
                <a:lnTo>
                  <a:pt x="2273239" y="915137"/>
                </a:lnTo>
                <a:lnTo>
                  <a:pt x="2266250" y="938643"/>
                </a:lnTo>
                <a:lnTo>
                  <a:pt x="2258626" y="962467"/>
                </a:lnTo>
                <a:lnTo>
                  <a:pt x="2251002" y="986290"/>
                </a:lnTo>
                <a:lnTo>
                  <a:pt x="2242425" y="1009161"/>
                </a:lnTo>
                <a:lnTo>
                  <a:pt x="2233212" y="1032031"/>
                </a:lnTo>
                <a:lnTo>
                  <a:pt x="2223682" y="1054584"/>
                </a:lnTo>
                <a:lnTo>
                  <a:pt x="2213834" y="1076819"/>
                </a:lnTo>
                <a:lnTo>
                  <a:pt x="2203351" y="1098419"/>
                </a:lnTo>
                <a:lnTo>
                  <a:pt x="2192232" y="1119701"/>
                </a:lnTo>
                <a:lnTo>
                  <a:pt x="2180479" y="1140348"/>
                </a:lnTo>
                <a:lnTo>
                  <a:pt x="2168407" y="1160360"/>
                </a:lnTo>
                <a:lnTo>
                  <a:pt x="2155700" y="1179736"/>
                </a:lnTo>
                <a:lnTo>
                  <a:pt x="2142358" y="1198477"/>
                </a:lnTo>
                <a:lnTo>
                  <a:pt x="2128380" y="1216901"/>
                </a:lnTo>
                <a:lnTo>
                  <a:pt x="2114403" y="1234054"/>
                </a:lnTo>
                <a:lnTo>
                  <a:pt x="2106779" y="1242630"/>
                </a:lnTo>
                <a:lnTo>
                  <a:pt x="2099472" y="1250889"/>
                </a:lnTo>
                <a:lnTo>
                  <a:pt x="2091848" y="1259148"/>
                </a:lnTo>
                <a:lnTo>
                  <a:pt x="2083589" y="1266771"/>
                </a:lnTo>
                <a:lnTo>
                  <a:pt x="2075647" y="1274395"/>
                </a:lnTo>
                <a:lnTo>
                  <a:pt x="2067705" y="1282018"/>
                </a:lnTo>
                <a:lnTo>
                  <a:pt x="2059445" y="1289006"/>
                </a:lnTo>
                <a:lnTo>
                  <a:pt x="2051186" y="1295994"/>
                </a:lnTo>
                <a:lnTo>
                  <a:pt x="2042609" y="1302665"/>
                </a:lnTo>
                <a:lnTo>
                  <a:pt x="2034032" y="1309018"/>
                </a:lnTo>
                <a:lnTo>
                  <a:pt x="2025137" y="1315688"/>
                </a:lnTo>
                <a:lnTo>
                  <a:pt x="2016242" y="1321724"/>
                </a:lnTo>
                <a:lnTo>
                  <a:pt x="2007029" y="1327441"/>
                </a:lnTo>
                <a:lnTo>
                  <a:pt x="1997817" y="1332841"/>
                </a:lnTo>
                <a:lnTo>
                  <a:pt x="1988922" y="1338241"/>
                </a:lnTo>
                <a:lnTo>
                  <a:pt x="1979074" y="1343324"/>
                </a:lnTo>
                <a:lnTo>
                  <a:pt x="1969544" y="1348088"/>
                </a:lnTo>
                <a:lnTo>
                  <a:pt x="1960014" y="1352535"/>
                </a:lnTo>
                <a:lnTo>
                  <a:pt x="1950166" y="1356665"/>
                </a:lnTo>
                <a:lnTo>
                  <a:pt x="1940000" y="1360477"/>
                </a:lnTo>
                <a:lnTo>
                  <a:pt x="1929835" y="1364288"/>
                </a:lnTo>
                <a:lnTo>
                  <a:pt x="1919352" y="1367782"/>
                </a:lnTo>
                <a:lnTo>
                  <a:pt x="1909186" y="1370641"/>
                </a:lnTo>
                <a:lnTo>
                  <a:pt x="1898703" y="1373500"/>
                </a:lnTo>
                <a:lnTo>
                  <a:pt x="1888220" y="1375724"/>
                </a:lnTo>
                <a:lnTo>
                  <a:pt x="1877101" y="1377947"/>
                </a:lnTo>
                <a:lnTo>
                  <a:pt x="1865982" y="1379853"/>
                </a:lnTo>
                <a:lnTo>
                  <a:pt x="1854864" y="1381123"/>
                </a:lnTo>
                <a:lnTo>
                  <a:pt x="1843745" y="1382712"/>
                </a:lnTo>
                <a:lnTo>
                  <a:pt x="1832309" y="1383347"/>
                </a:lnTo>
                <a:lnTo>
                  <a:pt x="1820873" y="1383665"/>
                </a:lnTo>
                <a:lnTo>
                  <a:pt x="1808801" y="1384300"/>
                </a:lnTo>
                <a:lnTo>
                  <a:pt x="1797365" y="1383665"/>
                </a:lnTo>
                <a:lnTo>
                  <a:pt x="1785929" y="1383347"/>
                </a:lnTo>
                <a:lnTo>
                  <a:pt x="1774493" y="1382712"/>
                </a:lnTo>
                <a:lnTo>
                  <a:pt x="1763374" y="1381441"/>
                </a:lnTo>
                <a:lnTo>
                  <a:pt x="1752256" y="1379853"/>
                </a:lnTo>
                <a:lnTo>
                  <a:pt x="1741137" y="1377947"/>
                </a:lnTo>
                <a:lnTo>
                  <a:pt x="1730336" y="1375724"/>
                </a:lnTo>
                <a:lnTo>
                  <a:pt x="1719535" y="1373500"/>
                </a:lnTo>
                <a:lnTo>
                  <a:pt x="1709052" y="1370641"/>
                </a:lnTo>
                <a:lnTo>
                  <a:pt x="1698569" y="1367782"/>
                </a:lnTo>
                <a:lnTo>
                  <a:pt x="1688721" y="1364606"/>
                </a:lnTo>
                <a:lnTo>
                  <a:pt x="1678238" y="1360794"/>
                </a:lnTo>
                <a:lnTo>
                  <a:pt x="1668390" y="1356982"/>
                </a:lnTo>
                <a:lnTo>
                  <a:pt x="1658542" y="1352853"/>
                </a:lnTo>
                <a:lnTo>
                  <a:pt x="1649012" y="1348088"/>
                </a:lnTo>
                <a:lnTo>
                  <a:pt x="1639164" y="1343641"/>
                </a:lnTo>
                <a:lnTo>
                  <a:pt x="1630269" y="1338559"/>
                </a:lnTo>
                <a:lnTo>
                  <a:pt x="1620421" y="1333794"/>
                </a:lnTo>
                <a:lnTo>
                  <a:pt x="1611526" y="1327759"/>
                </a:lnTo>
                <a:lnTo>
                  <a:pt x="1602632" y="1322042"/>
                </a:lnTo>
                <a:lnTo>
                  <a:pt x="1593737" y="1316324"/>
                </a:lnTo>
                <a:lnTo>
                  <a:pt x="1584842" y="1309971"/>
                </a:lnTo>
                <a:lnTo>
                  <a:pt x="1576265" y="1303936"/>
                </a:lnTo>
                <a:lnTo>
                  <a:pt x="1567688" y="1296947"/>
                </a:lnTo>
                <a:lnTo>
                  <a:pt x="1559746" y="1289959"/>
                </a:lnTo>
                <a:lnTo>
                  <a:pt x="1551169" y="1282653"/>
                </a:lnTo>
                <a:lnTo>
                  <a:pt x="1543227" y="1275348"/>
                </a:lnTo>
                <a:lnTo>
                  <a:pt x="1535285" y="1267724"/>
                </a:lnTo>
                <a:lnTo>
                  <a:pt x="1527661" y="1260100"/>
                </a:lnTo>
                <a:lnTo>
                  <a:pt x="1520037" y="1252159"/>
                </a:lnTo>
                <a:lnTo>
                  <a:pt x="1512095" y="1244218"/>
                </a:lnTo>
                <a:lnTo>
                  <a:pt x="1505106" y="1235642"/>
                </a:lnTo>
                <a:lnTo>
                  <a:pt x="1490811" y="1218489"/>
                </a:lnTo>
                <a:lnTo>
                  <a:pt x="1477151" y="1200383"/>
                </a:lnTo>
                <a:lnTo>
                  <a:pt x="1463491" y="1181642"/>
                </a:lnTo>
                <a:lnTo>
                  <a:pt x="1451102" y="1162583"/>
                </a:lnTo>
                <a:lnTo>
                  <a:pt x="1438712" y="1142572"/>
                </a:lnTo>
                <a:lnTo>
                  <a:pt x="1426958" y="1121925"/>
                </a:lnTo>
                <a:lnTo>
                  <a:pt x="1415840" y="1101278"/>
                </a:lnTo>
                <a:lnTo>
                  <a:pt x="1405357" y="1079678"/>
                </a:lnTo>
                <a:lnTo>
                  <a:pt x="1395191" y="1057760"/>
                </a:lnTo>
                <a:lnTo>
                  <a:pt x="1385979" y="1035525"/>
                </a:lnTo>
                <a:lnTo>
                  <a:pt x="1376766" y="1012972"/>
                </a:lnTo>
                <a:lnTo>
                  <a:pt x="1368189" y="989467"/>
                </a:lnTo>
                <a:lnTo>
                  <a:pt x="1360247" y="966278"/>
                </a:lnTo>
                <a:lnTo>
                  <a:pt x="1352941" y="943090"/>
                </a:lnTo>
                <a:lnTo>
                  <a:pt x="1346269" y="919267"/>
                </a:lnTo>
                <a:lnTo>
                  <a:pt x="1339598" y="895126"/>
                </a:lnTo>
                <a:lnTo>
                  <a:pt x="1332292" y="892902"/>
                </a:lnTo>
                <a:lnTo>
                  <a:pt x="1324985" y="889726"/>
                </a:lnTo>
                <a:lnTo>
                  <a:pt x="1318314" y="886232"/>
                </a:lnTo>
                <a:lnTo>
                  <a:pt x="1311325" y="882420"/>
                </a:lnTo>
                <a:lnTo>
                  <a:pt x="1304654" y="878290"/>
                </a:lnTo>
                <a:lnTo>
                  <a:pt x="1298619" y="873208"/>
                </a:lnTo>
                <a:lnTo>
                  <a:pt x="1292265" y="867808"/>
                </a:lnTo>
                <a:lnTo>
                  <a:pt x="1286547" y="862726"/>
                </a:lnTo>
                <a:lnTo>
                  <a:pt x="1280829" y="856373"/>
                </a:lnTo>
                <a:lnTo>
                  <a:pt x="1274793" y="850020"/>
                </a:lnTo>
                <a:lnTo>
                  <a:pt x="1269710" y="843032"/>
                </a:lnTo>
                <a:lnTo>
                  <a:pt x="1264627" y="836044"/>
                </a:lnTo>
                <a:lnTo>
                  <a:pt x="1259545" y="828738"/>
                </a:lnTo>
                <a:lnTo>
                  <a:pt x="1255097" y="821114"/>
                </a:lnTo>
                <a:lnTo>
                  <a:pt x="1250968" y="813491"/>
                </a:lnTo>
                <a:lnTo>
                  <a:pt x="1246520" y="805550"/>
                </a:lnTo>
                <a:lnTo>
                  <a:pt x="1242708" y="796973"/>
                </a:lnTo>
                <a:lnTo>
                  <a:pt x="1239214" y="788714"/>
                </a:lnTo>
                <a:lnTo>
                  <a:pt x="1236037" y="780138"/>
                </a:lnTo>
                <a:lnTo>
                  <a:pt x="1232860" y="771562"/>
                </a:lnTo>
                <a:lnTo>
                  <a:pt x="1230001" y="762667"/>
                </a:lnTo>
                <a:lnTo>
                  <a:pt x="1227460" y="753773"/>
                </a:lnTo>
                <a:lnTo>
                  <a:pt x="1225554" y="745197"/>
                </a:lnTo>
                <a:lnTo>
                  <a:pt x="1223648" y="735985"/>
                </a:lnTo>
                <a:lnTo>
                  <a:pt x="1222059" y="727091"/>
                </a:lnTo>
                <a:lnTo>
                  <a:pt x="1220471" y="718197"/>
                </a:lnTo>
                <a:lnTo>
                  <a:pt x="1219836" y="708985"/>
                </a:lnTo>
                <a:lnTo>
                  <a:pt x="1219200" y="700409"/>
                </a:lnTo>
                <a:lnTo>
                  <a:pt x="1219200" y="691832"/>
                </a:lnTo>
                <a:lnTo>
                  <a:pt x="1219200" y="682938"/>
                </a:lnTo>
                <a:lnTo>
                  <a:pt x="1219518" y="674680"/>
                </a:lnTo>
                <a:lnTo>
                  <a:pt x="1220153" y="666103"/>
                </a:lnTo>
                <a:lnTo>
                  <a:pt x="1221742" y="655621"/>
                </a:lnTo>
                <a:lnTo>
                  <a:pt x="1223648" y="645456"/>
                </a:lnTo>
                <a:lnTo>
                  <a:pt x="1226824" y="635927"/>
                </a:lnTo>
                <a:lnTo>
                  <a:pt x="1229683" y="627350"/>
                </a:lnTo>
                <a:lnTo>
                  <a:pt x="1233496" y="618774"/>
                </a:lnTo>
                <a:lnTo>
                  <a:pt x="1237943" y="611468"/>
                </a:lnTo>
                <a:lnTo>
                  <a:pt x="1242708" y="604162"/>
                </a:lnTo>
                <a:lnTo>
                  <a:pt x="1248108" y="598127"/>
                </a:lnTo>
                <a:lnTo>
                  <a:pt x="1253827" y="592409"/>
                </a:lnTo>
                <a:lnTo>
                  <a:pt x="1259862" y="587009"/>
                </a:lnTo>
                <a:lnTo>
                  <a:pt x="1266534" y="581927"/>
                </a:lnTo>
                <a:lnTo>
                  <a:pt x="1273522" y="577798"/>
                </a:lnTo>
                <a:lnTo>
                  <a:pt x="1280829" y="574304"/>
                </a:lnTo>
                <a:lnTo>
                  <a:pt x="1288453" y="570809"/>
                </a:lnTo>
                <a:lnTo>
                  <a:pt x="1296395" y="568268"/>
                </a:lnTo>
                <a:lnTo>
                  <a:pt x="1304654" y="566045"/>
                </a:lnTo>
                <a:lnTo>
                  <a:pt x="1305607" y="551115"/>
                </a:lnTo>
                <a:lnTo>
                  <a:pt x="1306560" y="536504"/>
                </a:lnTo>
                <a:lnTo>
                  <a:pt x="1308149" y="521892"/>
                </a:lnTo>
                <a:lnTo>
                  <a:pt x="1310055" y="507598"/>
                </a:lnTo>
                <a:lnTo>
                  <a:pt x="1311961" y="493304"/>
                </a:lnTo>
                <a:lnTo>
                  <a:pt x="1314502" y="479010"/>
                </a:lnTo>
                <a:lnTo>
                  <a:pt x="1316726" y="465033"/>
                </a:lnTo>
                <a:lnTo>
                  <a:pt x="1319267" y="450739"/>
                </a:lnTo>
                <a:lnTo>
                  <a:pt x="1322444" y="437081"/>
                </a:lnTo>
                <a:lnTo>
                  <a:pt x="1325303" y="423104"/>
                </a:lnTo>
                <a:lnTo>
                  <a:pt x="1328797" y="409763"/>
                </a:lnTo>
                <a:lnTo>
                  <a:pt x="1332610" y="396422"/>
                </a:lnTo>
                <a:lnTo>
                  <a:pt x="1336422" y="383081"/>
                </a:lnTo>
                <a:lnTo>
                  <a:pt x="1340869" y="370057"/>
                </a:lnTo>
                <a:lnTo>
                  <a:pt x="1344999" y="357034"/>
                </a:lnTo>
                <a:lnTo>
                  <a:pt x="1349446" y="344010"/>
                </a:lnTo>
                <a:lnTo>
                  <a:pt x="1354529" y="331305"/>
                </a:lnTo>
                <a:lnTo>
                  <a:pt x="1359612" y="319234"/>
                </a:lnTo>
                <a:lnTo>
                  <a:pt x="1365012" y="306528"/>
                </a:lnTo>
                <a:lnTo>
                  <a:pt x="1370095" y="294775"/>
                </a:lnTo>
                <a:lnTo>
                  <a:pt x="1376131" y="282705"/>
                </a:lnTo>
                <a:lnTo>
                  <a:pt x="1382167" y="270952"/>
                </a:lnTo>
                <a:lnTo>
                  <a:pt x="1388202" y="259517"/>
                </a:lnTo>
                <a:lnTo>
                  <a:pt x="1394873" y="248081"/>
                </a:lnTo>
                <a:lnTo>
                  <a:pt x="1401227" y="236964"/>
                </a:lnTo>
                <a:lnTo>
                  <a:pt x="1408216" y="225846"/>
                </a:lnTo>
                <a:lnTo>
                  <a:pt x="1414887" y="215046"/>
                </a:lnTo>
                <a:lnTo>
                  <a:pt x="1422193" y="204246"/>
                </a:lnTo>
                <a:lnTo>
                  <a:pt x="1429817" y="194082"/>
                </a:lnTo>
                <a:lnTo>
                  <a:pt x="1437759" y="183917"/>
                </a:lnTo>
                <a:lnTo>
                  <a:pt x="1445701" y="174070"/>
                </a:lnTo>
                <a:lnTo>
                  <a:pt x="1453643" y="164541"/>
                </a:lnTo>
                <a:lnTo>
                  <a:pt x="1461585" y="155011"/>
                </a:lnTo>
                <a:lnTo>
                  <a:pt x="1470480" y="145799"/>
                </a:lnTo>
                <a:lnTo>
                  <a:pt x="1479057" y="136588"/>
                </a:lnTo>
                <a:lnTo>
                  <a:pt x="1488269" y="128329"/>
                </a:lnTo>
                <a:lnTo>
                  <a:pt x="1496846" y="119753"/>
                </a:lnTo>
                <a:lnTo>
                  <a:pt x="1506377" y="111494"/>
                </a:lnTo>
                <a:lnTo>
                  <a:pt x="1515589" y="103235"/>
                </a:lnTo>
                <a:lnTo>
                  <a:pt x="1525755" y="95611"/>
                </a:lnTo>
                <a:lnTo>
                  <a:pt x="1535285" y="88306"/>
                </a:lnTo>
                <a:lnTo>
                  <a:pt x="1545133" y="81000"/>
                </a:lnTo>
                <a:lnTo>
                  <a:pt x="1555616" y="74329"/>
                </a:lnTo>
                <a:lnTo>
                  <a:pt x="1565781" y="67659"/>
                </a:lnTo>
                <a:lnTo>
                  <a:pt x="1576582" y="61306"/>
                </a:lnTo>
                <a:lnTo>
                  <a:pt x="1587383" y="54953"/>
                </a:lnTo>
                <a:lnTo>
                  <a:pt x="1597866" y="49235"/>
                </a:lnTo>
                <a:lnTo>
                  <a:pt x="1608985" y="44153"/>
                </a:lnTo>
                <a:lnTo>
                  <a:pt x="1620421" y="38753"/>
                </a:lnTo>
                <a:lnTo>
                  <a:pt x="1632175" y="33988"/>
                </a:lnTo>
                <a:lnTo>
                  <a:pt x="1643611" y="29541"/>
                </a:lnTo>
                <a:lnTo>
                  <a:pt x="1655365" y="25412"/>
                </a:lnTo>
                <a:lnTo>
                  <a:pt x="1667119" y="20965"/>
                </a:lnTo>
                <a:lnTo>
                  <a:pt x="1679508" y="17471"/>
                </a:lnTo>
                <a:lnTo>
                  <a:pt x="1691898" y="14294"/>
                </a:lnTo>
                <a:lnTo>
                  <a:pt x="1703969" y="11435"/>
                </a:lnTo>
                <a:lnTo>
                  <a:pt x="1716676" y="8894"/>
                </a:lnTo>
                <a:lnTo>
                  <a:pt x="1729383" y="6353"/>
                </a:lnTo>
                <a:lnTo>
                  <a:pt x="1742408" y="4447"/>
                </a:lnTo>
                <a:lnTo>
                  <a:pt x="1755432" y="3177"/>
                </a:lnTo>
                <a:lnTo>
                  <a:pt x="1768457" y="1588"/>
                </a:lnTo>
                <a:lnTo>
                  <a:pt x="1781799" y="635"/>
                </a:lnTo>
                <a:lnTo>
                  <a:pt x="1795459" y="318"/>
                </a:lnTo>
                <a:lnTo>
                  <a:pt x="180880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mn-lt"/>
              <a:ea typeface="宋体" panose="02010600030101010101" pitchFamily="2" charset="-122"/>
            </a:endParaRPr>
          </a:p>
        </p:txBody>
      </p:sp>
      <p:sp>
        <p:nvSpPr>
          <p:cNvPr id="27" name="矩形 25"/>
          <p:cNvSpPr>
            <a:spLocks noChangeArrowheads="1"/>
          </p:cNvSpPr>
          <p:nvPr/>
        </p:nvSpPr>
        <p:spPr bwMode="auto">
          <a:xfrm>
            <a:off x="1408113" y="2970213"/>
            <a:ext cx="153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b="1" dirty="0">
                <a:solidFill>
                  <a:schemeClr val="bg1"/>
                </a:solidFill>
                <a:latin typeface="微软雅黑" panose="020B0503020204020204" pitchFamily="34" charset="-122"/>
                <a:ea typeface="微软雅黑" panose="020B0503020204020204" pitchFamily="34" charset="-122"/>
              </a:rPr>
              <a:t>打包</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8" name="六边形 27"/>
          <p:cNvSpPr/>
          <p:nvPr/>
        </p:nvSpPr>
        <p:spPr bwMode="auto">
          <a:xfrm>
            <a:off x="4954588" y="1676400"/>
            <a:ext cx="2282825" cy="1970088"/>
          </a:xfrm>
          <a:prstGeom prst="hexagon">
            <a:avLst>
              <a:gd name="adj" fmla="val 25000"/>
              <a:gd name="vf" fmla="val 115470"/>
            </a:avLst>
          </a:prstGeom>
          <a:solidFill>
            <a:schemeClr val="accent2"/>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KSO_Shape"/>
          <p:cNvSpPr/>
          <p:nvPr/>
        </p:nvSpPr>
        <p:spPr bwMode="auto">
          <a:xfrm>
            <a:off x="5589588" y="1882775"/>
            <a:ext cx="1009650" cy="944563"/>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mn-lt"/>
              <a:ea typeface="宋体" panose="02010600030101010101" pitchFamily="2" charset="-122"/>
            </a:endParaRPr>
          </a:p>
        </p:txBody>
      </p:sp>
      <p:sp>
        <p:nvSpPr>
          <p:cNvPr id="30" name="矩形 29"/>
          <p:cNvSpPr>
            <a:spLocks noChangeArrowheads="1"/>
          </p:cNvSpPr>
          <p:nvPr/>
        </p:nvSpPr>
        <p:spPr bwMode="auto">
          <a:xfrm>
            <a:off x="5326063" y="2970213"/>
            <a:ext cx="153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b="1">
                <a:solidFill>
                  <a:schemeClr val="bg1"/>
                </a:solidFill>
                <a:latin typeface="微软雅黑" panose="020B0503020204020204" pitchFamily="34" charset="-122"/>
                <a:ea typeface="微软雅黑" panose="020B0503020204020204" pitchFamily="34" charset="-122"/>
              </a:rPr>
              <a:t>发布</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920875" y="4829175"/>
            <a:ext cx="1851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05100" y="337185"/>
            <a:ext cx="3894455" cy="768350"/>
          </a:xfrm>
          <a:prstGeom prst="rect">
            <a:avLst/>
          </a:prstGeom>
          <a:noFill/>
        </p:spPr>
        <p:txBody>
          <a:bodyPr wrap="square" rtlCol="0">
            <a:spAutoFit/>
          </a:bodyPr>
          <a:p>
            <a:pPr algn="ct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打包与发布</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5456" y="399051"/>
            <a:ext cx="1028700" cy="768350"/>
          </a:xfrm>
          <a:prstGeom prst="rect">
            <a:avLst/>
          </a:prstGeom>
          <a:noFill/>
        </p:spPr>
        <p:txBody>
          <a:bodyPr wrap="none" rtlCol="0">
            <a:spAutoFit/>
          </a:bodyPr>
          <a:p>
            <a:pPr algn="ctr"/>
            <a:r>
              <a:rPr lang="en-US" altLang="zh-CN" sz="4400" b="1" dirty="0">
                <a:solidFill>
                  <a:schemeClr val="tx1">
                    <a:lumMod val="75000"/>
                    <a:lumOff val="25000"/>
                  </a:schemeClr>
                </a:solidFill>
                <a:latin typeface="造字工房童心（非商用）常规体" pitchFamily="2" charset="-122"/>
                <a:ea typeface="造字工房童心（非商用）常规体" pitchFamily="2" charset="-122"/>
              </a:rPr>
              <a:t>3.3</a:t>
            </a:r>
            <a:endParaRPr lang="en-US" altLang="zh-CN" sz="4400" b="1" dirty="0">
              <a:solidFill>
                <a:schemeClr val="tx1">
                  <a:lumMod val="75000"/>
                  <a:lumOff val="25000"/>
                </a:schemeClr>
              </a:solidFill>
              <a:latin typeface="造字工房童心（非商用）常规体" pitchFamily="2" charset="-122"/>
              <a:ea typeface="造字工房童心（非商用）常规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9" grpId="0" animBg="1"/>
      <p:bldP spid="30"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打包</a:t>
            </a:r>
            <a:endParaRPr lang="en-US" altLang="zh-CN"/>
          </a:p>
        </p:txBody>
      </p:sp>
      <p:sp>
        <p:nvSpPr>
          <p:cNvPr id="3" name="内容占位符 2"/>
          <p:cNvSpPr>
            <a:spLocks noGrp="1"/>
          </p:cNvSpPr>
          <p:nvPr>
            <p:ph idx="1"/>
          </p:nvPr>
        </p:nvSpPr>
        <p:spPr/>
        <p:txBody>
          <a:bodyPr/>
          <a:p>
            <a:r>
              <a:rPr lang="zh-CN" altLang="en-US"/>
              <a:t>Python打包用到的模块是setuptools，默认情况下该模块随着</a:t>
            </a:r>
            <a:endParaRPr lang="zh-CN" altLang="en-US"/>
          </a:p>
          <a:p>
            <a:pPr marL="0" indent="0">
              <a:buNone/>
            </a:pPr>
            <a:r>
              <a:rPr lang="zh-CN" altLang="en-US"/>
              <a:t> Python安装包一起发布并被安装成功</a:t>
            </a:r>
            <a:endParaRPr lang="zh-CN" altLang="en-US"/>
          </a:p>
          <a:p>
            <a:pPr marL="0" indent="0">
              <a:buNone/>
            </a:pPr>
            <a:r>
              <a:rPr lang="zh-CN" altLang="en-US"/>
              <a:t>1.第一个安装包</a:t>
            </a:r>
            <a:endParaRPr lang="zh-CN" altLang="en-US"/>
          </a:p>
          <a:p>
            <a:pPr marL="0" indent="0">
              <a:buNone/>
            </a:pPr>
            <a:r>
              <a:rPr lang="zh-CN" altLang="en-US"/>
              <a:t>通过setuptools模块打包需要新建一个setup.py的配置文件，然后</a:t>
            </a:r>
            <a:endParaRPr lang="zh-CN" altLang="en-US"/>
          </a:p>
          <a:p>
            <a:pPr marL="0" indent="0">
              <a:buNone/>
            </a:pPr>
            <a:r>
              <a:rPr lang="zh-CN" altLang="en-US"/>
              <a:t>通过该配置文件即可执行编译、打包和安装的操作</a:t>
            </a:r>
            <a:endParaRPr lang="zh-CN" altLang="en-US"/>
          </a:p>
          <a:p>
            <a:pPr marL="0" indent="0">
              <a:buNone/>
            </a:pPr>
            <a:r>
              <a:rPr lang="zh-CN" altLang="en-US"/>
              <a:t>在setup.py文件配置完成之后，就可以通过setpu.py的命令来进行</a:t>
            </a:r>
            <a:endParaRPr lang="zh-CN" altLang="en-US"/>
          </a:p>
          <a:p>
            <a:pPr marL="0" indent="0">
              <a:buNone/>
            </a:pPr>
            <a:r>
              <a:rPr lang="zh-CN" altLang="en-US"/>
              <a:t>编译、打包、安装等操作</a:t>
            </a:r>
            <a:endParaRPr lang="zh-CN" altLang="en-US"/>
          </a:p>
        </p:txBody>
      </p:sp>
      <p:grpSp>
        <p:nvGrpSpPr>
          <p:cNvPr id="11" name="组合 10"/>
          <p:cNvGrpSpPr/>
          <p:nvPr/>
        </p:nvGrpSpPr>
        <p:grpSpPr>
          <a:xfrm>
            <a:off x="8448572" y="4795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41935"/>
            <a:ext cx="10515600" cy="6616700"/>
          </a:xfrm>
        </p:spPr>
        <p:txBody>
          <a:bodyPr>
            <a:normAutofit lnSpcReduction="20000"/>
          </a:bodyPr>
          <a:p>
            <a:pPr marL="0" indent="0">
              <a:buNone/>
            </a:pPr>
            <a:r>
              <a:rPr lang="zh-CN" altLang="en-US"/>
              <a:t>2.子目录打包</a:t>
            </a:r>
            <a:endParaRPr lang="zh-CN" altLang="en-US"/>
          </a:p>
          <a:p>
            <a:pPr marL="0" indent="0">
              <a:buNone/>
            </a:pPr>
            <a:r>
              <a:rPr lang="zh-CN" altLang="en-US"/>
              <a:t>基于上一小节打包目录的结构，在库目录testpackage下新建一个</a:t>
            </a:r>
            <a:endParaRPr lang="zh-CN" altLang="en-US"/>
          </a:p>
          <a:p>
            <a:pPr marL="0" indent="0">
              <a:buNone/>
            </a:pPr>
            <a:r>
              <a:rPr lang="zh-CN" altLang="en-US"/>
              <a:t>subpackage子目录，并在子目录下新建一个__init__.py文件。通</a:t>
            </a:r>
            <a:endParaRPr lang="zh-CN" altLang="en-US"/>
          </a:p>
          <a:p>
            <a:pPr marL="0" indent="0">
              <a:buNone/>
            </a:pPr>
            <a:r>
              <a:rPr lang="zh-CN" altLang="en-US"/>
              <a:t>过setup.py命令再次打包，会发现新建的子目录及其下面的</a:t>
            </a:r>
            <a:endParaRPr lang="zh-CN" altLang="en-US"/>
          </a:p>
          <a:p>
            <a:pPr marL="0" indent="0">
              <a:buNone/>
            </a:pPr>
            <a:r>
              <a:rPr lang="zh-CN" altLang="en-US"/>
              <a:t>__init__py文件都没有打包成功。原因在于setuptools只对</a:t>
            </a:r>
            <a:endParaRPr lang="zh-CN" altLang="en-US"/>
          </a:p>
          <a:p>
            <a:pPr marL="0" indent="0">
              <a:buNone/>
            </a:pPr>
            <a:r>
              <a:rPr lang="zh-CN" altLang="en-US"/>
              <a:t>setup.py文件中指定的packages目录进行打包，并不会自动的对目</a:t>
            </a:r>
            <a:endParaRPr lang="zh-CN" altLang="en-US"/>
          </a:p>
          <a:p>
            <a:pPr marL="0" indent="0">
              <a:buNone/>
            </a:pPr>
            <a:r>
              <a:rPr lang="zh-CN" altLang="en-US"/>
              <a:t>录下的子目录和文件进行递归打包。为了解决子目录打包的问题，</a:t>
            </a:r>
            <a:endParaRPr lang="zh-CN" altLang="en-US"/>
          </a:p>
          <a:p>
            <a:pPr marL="0" indent="0">
              <a:buNone/>
            </a:pPr>
            <a:r>
              <a:rPr lang="zh-CN" altLang="en-US"/>
              <a:t>setuptools提供一个find_packages方法，通过该方法可以自动查</a:t>
            </a:r>
            <a:endParaRPr lang="zh-CN" altLang="en-US"/>
          </a:p>
          <a:p>
            <a:pPr marL="0" indent="0">
              <a:buNone/>
            </a:pPr>
            <a:r>
              <a:rPr lang="zh-CN" altLang="en-US"/>
              <a:t>找出所有需要打包的目录</a:t>
            </a:r>
            <a:endParaRPr lang="zh-CN" altLang="en-US"/>
          </a:p>
          <a:p>
            <a:pPr marL="0" indent="0">
              <a:buNone/>
            </a:pPr>
            <a:r>
              <a:rPr lang="zh-CN" altLang="en-US"/>
              <a:t>3.资源文件打包</a:t>
            </a:r>
            <a:endParaRPr lang="zh-CN" altLang="en-US"/>
          </a:p>
          <a:p>
            <a:pPr marL="0" indent="0">
              <a:buNone/>
            </a:pPr>
            <a:r>
              <a:rPr lang="zh-CN" altLang="en-US"/>
              <a:t>find_packages方法可以解决子目录打包的问题，但是setuptools</a:t>
            </a:r>
            <a:endParaRPr lang="zh-CN" altLang="en-US"/>
          </a:p>
          <a:p>
            <a:pPr marL="0" indent="0">
              <a:buNone/>
            </a:pPr>
            <a:r>
              <a:rPr lang="zh-CN" altLang="en-US"/>
              <a:t>默认只会对指定packages下的py文件进行打包，即非py的资源文件</a:t>
            </a:r>
            <a:endParaRPr lang="zh-CN" altLang="en-US"/>
          </a:p>
          <a:p>
            <a:pPr marL="0" indent="0">
              <a:buNone/>
            </a:pPr>
            <a:r>
              <a:rPr lang="zh-CN" altLang="en-US"/>
              <a:t>默认是不会被打包的。同样setuptools也提供了对资源文件进行打包的支持，具体可以通过两种方式来实现： </a:t>
            </a:r>
            <a:endParaRPr lang="zh-CN" altLang="en-US"/>
          </a:p>
          <a:p>
            <a:pPr marL="0" indent="0">
              <a:buNone/>
            </a:pPr>
            <a:r>
              <a:rPr lang="zh-CN" altLang="en-US"/>
              <a:t>data_files选项    include_package_data选项</a:t>
            </a:r>
            <a:endParaRPr lang="zh-CN" altLang="en-US"/>
          </a:p>
          <a:p>
            <a:pPr marL="0" indent="0">
              <a:buNone/>
            </a:pPr>
            <a:endParaRPr lang="zh-CN" altLang="en-US"/>
          </a:p>
        </p:txBody>
      </p:sp>
      <p:grpSp>
        <p:nvGrpSpPr>
          <p:cNvPr id="11" name="组合 10"/>
          <p:cNvGrpSpPr/>
          <p:nvPr/>
        </p:nvGrpSpPr>
        <p:grpSpPr>
          <a:xfrm>
            <a:off x="8496197" y="83914"/>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0205"/>
            <a:ext cx="10515600" cy="5807075"/>
          </a:xfrm>
        </p:spPr>
        <p:txBody>
          <a:bodyPr>
            <a:normAutofit fontScale="90000"/>
          </a:bodyPr>
          <a:p>
            <a:pPr marL="0" indent="0">
              <a:buNone/>
            </a:pPr>
            <a:r>
              <a:rPr lang="zh-CN" altLang="en-US"/>
              <a:t>4.依赖包指定</a:t>
            </a:r>
            <a:endParaRPr lang="zh-CN" altLang="en-US"/>
          </a:p>
          <a:p>
            <a:pPr marL="0" indent="0">
              <a:buNone/>
            </a:pPr>
            <a:r>
              <a:rPr lang="zh-CN" altLang="en-US"/>
              <a:t>日常编程中经常会用到一些第三方包，在打包的时候setuptools不会自动</a:t>
            </a:r>
            <a:endParaRPr lang="zh-CN" altLang="en-US"/>
          </a:p>
          <a:p>
            <a:pPr marL="0" indent="0">
              <a:buNone/>
            </a:pPr>
            <a:r>
              <a:rPr lang="zh-CN" altLang="en-US"/>
              <a:t>的进行依赖包的提取，但是提供了指定依赖包的install_requires选项。</a:t>
            </a:r>
            <a:endParaRPr lang="zh-CN" altLang="en-US"/>
          </a:p>
          <a:p>
            <a:pPr marL="0" indent="0">
              <a:buNone/>
            </a:pPr>
            <a:r>
              <a:rPr lang="zh-CN" altLang="en-US"/>
              <a:t>通过设置install_requires选项可以指定具体的依赖包及其指定版本</a:t>
            </a:r>
            <a:endParaRPr lang="zh-CN" altLang="en-US"/>
          </a:p>
          <a:p>
            <a:pPr marL="0" indent="0">
              <a:buNone/>
            </a:pPr>
            <a:r>
              <a:rPr lang="zh-CN" altLang="en-US"/>
              <a:t>5.命令行工具入口</a:t>
            </a:r>
            <a:endParaRPr lang="zh-CN" altLang="en-US"/>
          </a:p>
          <a:p>
            <a:pPr marL="0" indent="0">
              <a:buNone/>
            </a:pPr>
            <a:r>
              <a:rPr lang="zh-CN" altLang="en-US"/>
              <a:t>第三方包在安装完成后通常有两种使用方式：作为三方库引入代码；直接</a:t>
            </a:r>
            <a:endParaRPr lang="zh-CN" altLang="en-US"/>
          </a:p>
          <a:p>
            <a:pPr marL="0" indent="0">
              <a:buNone/>
            </a:pPr>
            <a:r>
              <a:rPr lang="zh-CN" altLang="en-US"/>
              <a:t>通过命令行执行。前面介绍的打包方式只能支持三方库引入的方式，而不</a:t>
            </a:r>
            <a:endParaRPr lang="zh-CN" altLang="en-US"/>
          </a:p>
          <a:p>
            <a:pPr marL="0" indent="0">
              <a:buNone/>
            </a:pPr>
            <a:r>
              <a:rPr lang="zh-CN" altLang="en-US"/>
              <a:t>支持命令行执行的方式。为了能支持命令行方式，则需要在setup.py文件</a:t>
            </a:r>
            <a:endParaRPr lang="zh-CN" altLang="en-US"/>
          </a:p>
          <a:p>
            <a:pPr marL="0" indent="0">
              <a:buNone/>
            </a:pPr>
            <a:r>
              <a:rPr lang="zh-CN" altLang="en-US"/>
              <a:t>中添加entry_points选项</a:t>
            </a:r>
            <a:endParaRPr lang="zh-CN" altLang="en-US"/>
          </a:p>
          <a:p>
            <a:pPr marL="0" indent="0">
              <a:buNone/>
            </a:pPr>
            <a:r>
              <a:rPr lang="zh-CN" altLang="en-US"/>
              <a:t>6.其它配置项</a:t>
            </a:r>
            <a:endParaRPr lang="zh-CN" altLang="en-US"/>
          </a:p>
          <a:p>
            <a:pPr marL="0" indent="0">
              <a:buNone/>
            </a:pPr>
            <a:r>
              <a:rPr lang="zh-CN" altLang="en-US"/>
              <a:t>setup.py文件支持的选项也是非常的多，前面介绍的都是日常工作</a:t>
            </a:r>
            <a:endParaRPr lang="zh-CN" altLang="en-US"/>
          </a:p>
          <a:p>
            <a:pPr marL="0" indent="0">
              <a:buNone/>
            </a:pPr>
            <a:r>
              <a:rPr lang="zh-CN" altLang="en-US"/>
              <a:t>中最需要的几个选项。除此之外setup.py文件还有一些常用的选项</a:t>
            </a:r>
            <a:endParaRPr lang="zh-CN" altLang="en-US"/>
          </a:p>
        </p:txBody>
      </p:sp>
      <p:grpSp>
        <p:nvGrpSpPr>
          <p:cNvPr id="11" name="组合 10"/>
          <p:cNvGrpSpPr/>
          <p:nvPr/>
        </p:nvGrpSpPr>
        <p:grpSpPr>
          <a:xfrm>
            <a:off x="8642247" y="16328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发布</a:t>
            </a:r>
            <a:endParaRPr lang="en-US" altLang="zh-CN"/>
          </a:p>
        </p:txBody>
      </p:sp>
      <p:sp>
        <p:nvSpPr>
          <p:cNvPr id="3" name="内容占位符 2"/>
          <p:cNvSpPr>
            <a:spLocks noGrp="1"/>
          </p:cNvSpPr>
          <p:nvPr>
            <p:ph idx="1"/>
          </p:nvPr>
        </p:nvSpPr>
        <p:spPr/>
        <p:txBody>
          <a:bodyPr/>
          <a:p>
            <a:pPr marL="0" indent="0">
              <a:buNone/>
            </a:pPr>
            <a:r>
              <a:rPr lang="zh-CN" altLang="en-US"/>
              <a:t>安装包在打包完成之后，如果希望其他人也可以通过pip来进行安</a:t>
            </a:r>
            <a:endParaRPr lang="zh-CN" altLang="en-US"/>
          </a:p>
          <a:p>
            <a:pPr marL="0" indent="0">
              <a:buNone/>
            </a:pPr>
            <a:r>
              <a:rPr lang="zh-CN" altLang="en-US"/>
              <a:t>装，那么就需要把本地包发布到pypi网站。实际上setuptools模块</a:t>
            </a:r>
            <a:endParaRPr lang="zh-CN" altLang="en-US"/>
          </a:p>
          <a:p>
            <a:pPr marL="0" indent="0">
              <a:buNone/>
            </a:pPr>
            <a:r>
              <a:rPr lang="zh-CN" altLang="en-US"/>
              <a:t>本身就支持通过upload命令来上传安装包，但是官方已经申明将要</a:t>
            </a:r>
            <a:endParaRPr lang="zh-CN" altLang="en-US"/>
          </a:p>
          <a:p>
            <a:pPr marL="0" indent="0">
              <a:buNone/>
            </a:pPr>
            <a:r>
              <a:rPr lang="zh-CN" altLang="en-US"/>
              <a:t>废弃该命令，并且建议通过twine模块来发布安装包</a:t>
            </a:r>
            <a:endParaRPr lang="zh-CN" altLang="en-US"/>
          </a:p>
        </p:txBody>
      </p:sp>
      <p:grpSp>
        <p:nvGrpSpPr>
          <p:cNvPr id="11" name="组合 10"/>
          <p:cNvGrpSpPr/>
          <p:nvPr/>
        </p:nvGrpSpPr>
        <p:grpSpPr>
          <a:xfrm>
            <a:off x="7978037" y="463644"/>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Pythonic编程</a:t>
            </a:r>
            <a:endParaRPr lang="en-US" altLang="zh-CN"/>
          </a:p>
        </p:txBody>
      </p:sp>
      <p:sp>
        <p:nvSpPr>
          <p:cNvPr id="3" name="内容占位符 2"/>
          <p:cNvSpPr>
            <a:spLocks noGrp="1"/>
          </p:cNvSpPr>
          <p:nvPr>
            <p:ph idx="1"/>
          </p:nvPr>
        </p:nvSpPr>
        <p:spPr/>
        <p:txBody>
          <a:bodyPr/>
          <a:p>
            <a:r>
              <a:rPr lang="zh-CN" altLang="en-US"/>
              <a:t>1.变量值交换</a:t>
            </a:r>
            <a:endParaRPr lang="zh-CN" altLang="en-US"/>
          </a:p>
          <a:p>
            <a:pPr marL="0" indent="0">
              <a:buNone/>
            </a:pPr>
            <a:r>
              <a:rPr lang="zh-CN" altLang="en-US"/>
              <a:t>变量值交换指的是把两个变量的内容进行互换，一般编程语句中要实现这个功能，通常需要借助于一个临时变量才能实现，而在Python中只要一条语句就可以实现</a:t>
            </a:r>
            <a:endParaRPr lang="zh-CN" altLang="en-US"/>
          </a:p>
          <a:p>
            <a:pPr marL="0" indent="0">
              <a:buNone/>
            </a:pPr>
            <a:endParaRPr lang="zh-CN" altLang="en-US"/>
          </a:p>
          <a:p>
            <a:pPr marL="0" indent="0">
              <a:buNone/>
            </a:pPr>
            <a:r>
              <a:rPr lang="zh-CN" altLang="en-US"/>
              <a:t>2.连续赋值表达式</a:t>
            </a:r>
            <a:endParaRPr lang="zh-CN" altLang="en-US"/>
          </a:p>
          <a:p>
            <a:pPr marL="0" indent="0">
              <a:buNone/>
            </a:pPr>
            <a:r>
              <a:rPr lang="zh-CN" altLang="en-US"/>
              <a:t>连续赋值表达式可以支持同时给多个变量赋值同一个值，对于需要统一赋值的变量越多，使用连续赋值表达式将会越简洁</a:t>
            </a: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03580"/>
            <a:ext cx="10515600" cy="5473700"/>
          </a:xfrm>
        </p:spPr>
        <p:txBody>
          <a:bodyPr/>
          <a:p>
            <a:pPr marL="0" indent="0">
              <a:buNone/>
            </a:pPr>
            <a:r>
              <a:rPr lang="en-US" altLang="zh-CN"/>
              <a:t>3.连续比较表达式</a:t>
            </a:r>
            <a:endParaRPr lang="en-US" altLang="zh-CN"/>
          </a:p>
          <a:p>
            <a:pPr marL="0" indent="0">
              <a:buNone/>
            </a:pPr>
            <a:r>
              <a:rPr lang="en-US" altLang="zh-CN"/>
              <a:t>连续比较表达式与连续赋值表达式类似，只不过它是用来进行比较判断的。普通的实现方式通常比较晦涩难懂，而Pythonic的方式则会见码识意</a:t>
            </a:r>
            <a:endParaRPr lang="en-US" altLang="zh-CN"/>
          </a:p>
          <a:p>
            <a:pPr marL="0" indent="0">
              <a:buNone/>
            </a:pPr>
            <a:endParaRPr lang="en-US" altLang="zh-CN"/>
          </a:p>
          <a:p>
            <a:pPr marL="0" indent="0">
              <a:buNone/>
            </a:pPr>
            <a:r>
              <a:rPr lang="en-US" altLang="zh-CN"/>
              <a:t>4.装包与解包</a:t>
            </a:r>
            <a:endParaRPr lang="en-US" altLang="zh-CN"/>
          </a:p>
          <a:p>
            <a:pPr marL="0" indent="0">
              <a:buNone/>
            </a:pPr>
            <a:r>
              <a:rPr lang="en-US" altLang="zh-CN"/>
              <a:t>装包与解包又称装箱与拆箱。把多个元素组装成一个序列对象的过程叫装包；把一个序列对象拆成多个元素的过程成叫解包</a:t>
            </a:r>
            <a:endParaRPr lang="en-US" altLang="zh-CN"/>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838200" y="1019175"/>
            <a:ext cx="10515600" cy="5158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5.布尔值判断</a:t>
            </a:r>
            <a:endParaRPr lang="en-US" altLang="zh-CN"/>
          </a:p>
          <a:p>
            <a:pPr marL="0" indent="0">
              <a:buNone/>
            </a:pPr>
            <a:endParaRPr lang="en-US" altLang="zh-CN"/>
          </a:p>
          <a:p>
            <a:pPr marL="0" indent="0">
              <a:buNone/>
            </a:pPr>
            <a:r>
              <a:rPr lang="en-US" altLang="zh-CN"/>
              <a:t>布尔值判断是指判断布尔值的方式，在Python中显式的布尔值只有True和False，但是其它数据类型也会有对应布尔值状态。比如：int类型中0代表False，非0代表True；str类型中空字符串代表False，非空字符串代表True。因此，有的时候就可以直接对数据类型进行布尔值判断</a:t>
            </a:r>
            <a:endParaRPr lang="en-US" altLang="zh-CN"/>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推导表达式(解析式)</a:t>
            </a:r>
            <a:endParaRPr lang="en-US" altLang="zh-CN"/>
          </a:p>
        </p:txBody>
      </p:sp>
      <p:sp>
        <p:nvSpPr>
          <p:cNvPr id="3" name="内容占位符 2"/>
          <p:cNvSpPr>
            <a:spLocks noGrp="1"/>
          </p:cNvSpPr>
          <p:nvPr>
            <p:ph idx="1"/>
          </p:nvPr>
        </p:nvSpPr>
        <p:spPr/>
        <p:txBody>
          <a:bodyPr/>
          <a:p>
            <a:pPr marL="0" indent="0">
              <a:buNone/>
            </a:pPr>
            <a:r>
              <a:rPr lang="zh-CN" altLang="en-US"/>
              <a:t>1.列表推导表达式</a:t>
            </a:r>
            <a:endParaRPr lang="zh-CN" altLang="en-US"/>
          </a:p>
          <a:p>
            <a:pPr marL="0" indent="0">
              <a:buNone/>
            </a:pPr>
            <a:r>
              <a:rPr lang="zh-CN" altLang="en-US"/>
              <a:t>列表推导表达式可以从一个数据序列推导出一个新的列表对象。它的本质是遍历序列中的所有成员，并按照条件或者经过处理后归档到新的列表对象中</a:t>
            </a:r>
            <a:endParaRPr lang="zh-CN" altLang="en-US"/>
          </a:p>
          <a:p>
            <a:pPr marL="0" indent="0">
              <a:buNone/>
            </a:pPr>
            <a:endParaRPr lang="zh-CN" altLang="en-US"/>
          </a:p>
          <a:p>
            <a:pPr marL="0" indent="0">
              <a:buNone/>
            </a:pPr>
            <a:r>
              <a:rPr lang="zh-CN" altLang="en-US"/>
              <a:t>2.字典推导表达式</a:t>
            </a:r>
            <a:endParaRPr lang="zh-CN" altLang="en-US"/>
          </a:p>
          <a:p>
            <a:pPr marL="0" indent="0">
              <a:buNone/>
            </a:pPr>
            <a:r>
              <a:rPr lang="zh-CN" altLang="en-US"/>
              <a:t>与列表推导表达式类似，字典推导表达式也是遍历一个数据序列，之后进行条件判断或者处理，但是最后会返回一个字典对象</a:t>
            </a:r>
            <a:endParaRPr lang="zh-CN" altLang="en-US"/>
          </a:p>
          <a:p>
            <a:pPr marL="0" indent="0">
              <a:buNone/>
            </a:pP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13105"/>
            <a:ext cx="10515600" cy="5464175"/>
          </a:xfrm>
        </p:spPr>
        <p:txBody>
          <a:bodyPr/>
          <a:p>
            <a:pPr marL="0" indent="0">
              <a:buNone/>
            </a:pPr>
            <a:r>
              <a:rPr lang="zh-CN" altLang="en-US"/>
              <a:t>3.集合推导表达式</a:t>
            </a:r>
            <a:endParaRPr lang="zh-CN" altLang="en-US"/>
          </a:p>
          <a:p>
            <a:pPr marL="0" indent="0">
              <a:buNone/>
            </a:pPr>
            <a:r>
              <a:rPr lang="zh-CN" altLang="en-US"/>
              <a:t>集合推导表达式生成的序列是一个集合</a:t>
            </a:r>
            <a:endParaRPr lang="zh-CN" altLang="en-US"/>
          </a:p>
          <a:p>
            <a:pPr marL="0" indent="0">
              <a:buNone/>
            </a:pPr>
            <a:endParaRPr lang="en-US" altLang="zh-CN"/>
          </a:p>
          <a:p>
            <a:pPr marL="0" indent="0">
              <a:buNone/>
            </a:pPr>
            <a:endParaRPr lang="en-US" altLang="zh-CN"/>
          </a:p>
          <a:p>
            <a:pPr marL="0" indent="0">
              <a:buNone/>
            </a:pPr>
            <a:r>
              <a:rPr lang="en-US" altLang="zh-CN"/>
              <a:t>4.推导表达式嵌套</a:t>
            </a:r>
            <a:endParaRPr lang="en-US" altLang="zh-CN"/>
          </a:p>
          <a:p>
            <a:pPr marL="0" indent="0">
              <a:buNone/>
            </a:pPr>
            <a:r>
              <a:rPr lang="en-US" altLang="zh-CN"/>
              <a:t>即在推到表达式中可以支持多次的for循环嵌套。对于这个特性三种推导表达式都可以支持，这里仅以列表推导表达式为例来进行介绍</a:t>
            </a:r>
            <a:endParaRPr lang="en-US" altLang="zh-CN"/>
          </a:p>
          <a:p>
            <a:pPr marL="0" indent="0">
              <a:buNone/>
            </a:pPr>
            <a:endParaRPr lang="zh-CN" altLang="en-US"/>
          </a:p>
        </p:txBody>
      </p:sp>
      <p:grpSp>
        <p:nvGrpSpPr>
          <p:cNvPr id="11" name="组合 10"/>
          <p:cNvGrpSpPr/>
          <p:nvPr/>
        </p:nvGrpSpPr>
        <p:grpSpPr>
          <a:xfrm>
            <a:off x="8554617" y="12264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上下文管理器</a:t>
            </a:r>
            <a:endParaRPr lang="en-US" altLang="zh-CN"/>
          </a:p>
        </p:txBody>
      </p:sp>
      <p:sp>
        <p:nvSpPr>
          <p:cNvPr id="3" name="内容占位符 2"/>
          <p:cNvSpPr>
            <a:spLocks noGrp="1"/>
          </p:cNvSpPr>
          <p:nvPr>
            <p:ph idx="1"/>
          </p:nvPr>
        </p:nvSpPr>
        <p:spPr/>
        <p:txBody>
          <a:bodyPr/>
          <a:p>
            <a:r>
              <a:rPr lang="zh-CN" altLang="en-US"/>
              <a:t>1.管理资源</a:t>
            </a:r>
            <a:endParaRPr lang="zh-CN" altLang="en-US"/>
          </a:p>
          <a:p>
            <a:r>
              <a:rPr lang="zh-CN" altLang="en-US"/>
              <a:t>2.处理异常</a:t>
            </a:r>
            <a:endParaRPr lang="zh-CN" altLang="en-US"/>
          </a:p>
          <a:p>
            <a:r>
              <a:rPr lang="zh-CN" altLang="en-US"/>
              <a:t>3.自定义上下文管理器</a:t>
            </a:r>
            <a:endParaRPr lang="zh-CN" altLang="en-US"/>
          </a:p>
          <a:p>
            <a:r>
              <a:rPr lang="zh-CN" altLang="en-US"/>
              <a:t>4.contextlib库</a:t>
            </a:r>
            <a:endParaRPr lang="zh-CN" altLang="en-US"/>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迭代器</a:t>
            </a:r>
            <a:endParaRPr lang="en-US" altLang="zh-CN"/>
          </a:p>
        </p:txBody>
      </p:sp>
      <p:sp>
        <p:nvSpPr>
          <p:cNvPr id="3" name="内容占位符 2"/>
          <p:cNvSpPr>
            <a:spLocks noGrp="1"/>
          </p:cNvSpPr>
          <p:nvPr>
            <p:ph idx="1"/>
          </p:nvPr>
        </p:nvSpPr>
        <p:spPr/>
        <p:txBody>
          <a:bodyPr/>
          <a:p>
            <a:r>
              <a:rPr lang="zh-CN" altLang="en-US"/>
              <a:t>Python中迭代器是一个可以进行顺序遍历的序列对象。而从对象特征的角度来看，迭代器必须包含__next__、__iter__方法。与迭代器相似的一个概念叫可迭代对象，它表示该对象可以支持遍历但是自身没有接口，需要通过iter内建函数转换成迭代器才能进行遍历操作，可迭代对象的特征是都包含__iter__方法</a:t>
            </a:r>
            <a:endParaRPr lang="zh-CN" altLang="en-US"/>
          </a:p>
          <a:p>
            <a:r>
              <a:rPr lang="zh-CN" altLang="en-US"/>
              <a:t>可迭代对象可以支持遍历，但本身没有遍历接口；通过iter内建函数转换后可得到迭代器，迭代器可通过next内建函数获取序列成员，从而实现遍历的效果</a:t>
            </a:r>
            <a:endParaRPr lang="zh-CN" altLang="en-US"/>
          </a:p>
        </p:txBody>
      </p:sp>
      <p:grpSp>
        <p:nvGrpSpPr>
          <p:cNvPr id="11" name="组合 10"/>
          <p:cNvGrpSpPr/>
          <p:nvPr/>
        </p:nvGrpSpPr>
        <p:grpSpPr>
          <a:xfrm>
            <a:off x="8238387" y="517619"/>
            <a:ext cx="3552826" cy="590550"/>
            <a:chOff x="5297488" y="5868988"/>
            <a:chExt cx="3552826" cy="590550"/>
          </a:xfrm>
        </p:grpSpPr>
        <p:sp>
          <p:nvSpPr>
            <p:cNvPr id="12" name="Freeform 133"/>
            <p:cNvSpPr/>
            <p:nvPr/>
          </p:nvSpPr>
          <p:spPr bwMode="auto">
            <a:xfrm>
              <a:off x="5297488" y="5897563"/>
              <a:ext cx="3549650" cy="561975"/>
            </a:xfrm>
            <a:custGeom>
              <a:avLst/>
              <a:gdLst>
                <a:gd name="T0" fmla="*/ 55 w 861"/>
                <a:gd name="T1" fmla="*/ 18 h 136"/>
                <a:gd name="T2" fmla="*/ 6 w 861"/>
                <a:gd name="T3" fmla="*/ 36 h 136"/>
                <a:gd name="T4" fmla="*/ 139 w 861"/>
                <a:gd name="T5" fmla="*/ 71 h 136"/>
                <a:gd name="T6" fmla="*/ 751 w 861"/>
                <a:gd name="T7" fmla="*/ 125 h 136"/>
                <a:gd name="T8" fmla="*/ 861 w 861"/>
                <a:gd name="T9" fmla="*/ 105 h 136"/>
                <a:gd name="T10" fmla="*/ 812 w 861"/>
                <a:gd name="T11" fmla="*/ 71 h 136"/>
                <a:gd name="T12" fmla="*/ 150 w 861"/>
                <a:gd name="T13" fmla="*/ 8 h 136"/>
                <a:gd name="T14" fmla="*/ 55 w 861"/>
                <a:gd name="T15" fmla="*/ 18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1" h="136">
                  <a:moveTo>
                    <a:pt x="55" y="18"/>
                  </a:moveTo>
                  <a:cubicBezTo>
                    <a:pt x="55" y="18"/>
                    <a:pt x="12" y="26"/>
                    <a:pt x="6" y="36"/>
                  </a:cubicBezTo>
                  <a:cubicBezTo>
                    <a:pt x="0" y="45"/>
                    <a:pt x="102" y="67"/>
                    <a:pt x="139" y="71"/>
                  </a:cubicBezTo>
                  <a:cubicBezTo>
                    <a:pt x="176" y="76"/>
                    <a:pt x="675" y="115"/>
                    <a:pt x="751" y="125"/>
                  </a:cubicBezTo>
                  <a:cubicBezTo>
                    <a:pt x="826" y="136"/>
                    <a:pt x="861" y="128"/>
                    <a:pt x="861" y="105"/>
                  </a:cubicBezTo>
                  <a:cubicBezTo>
                    <a:pt x="861" y="82"/>
                    <a:pt x="846" y="76"/>
                    <a:pt x="812" y="71"/>
                  </a:cubicBezTo>
                  <a:cubicBezTo>
                    <a:pt x="778" y="67"/>
                    <a:pt x="152" y="7"/>
                    <a:pt x="150" y="8"/>
                  </a:cubicBezTo>
                  <a:cubicBezTo>
                    <a:pt x="148" y="10"/>
                    <a:pt x="103" y="0"/>
                    <a:pt x="55" y="18"/>
                  </a:cubicBezTo>
                  <a:close/>
                </a:path>
              </a:pathLst>
            </a:custGeom>
            <a:solidFill>
              <a:srgbClr val="3596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34"/>
            <p:cNvSpPr/>
            <p:nvPr/>
          </p:nvSpPr>
          <p:spPr bwMode="auto">
            <a:xfrm>
              <a:off x="5338763" y="5868988"/>
              <a:ext cx="3511550" cy="479425"/>
            </a:xfrm>
            <a:custGeom>
              <a:avLst/>
              <a:gdLst>
                <a:gd name="T0" fmla="*/ 123 w 852"/>
                <a:gd name="T1" fmla="*/ 0 h 116"/>
                <a:gd name="T2" fmla="*/ 822 w 852"/>
                <a:gd name="T3" fmla="*/ 58 h 116"/>
                <a:gd name="T4" fmla="*/ 851 w 852"/>
                <a:gd name="T5" fmla="*/ 89 h 116"/>
                <a:gd name="T6" fmla="*/ 851 w 852"/>
                <a:gd name="T7" fmla="*/ 89 h 116"/>
                <a:gd name="T8" fmla="*/ 817 w 852"/>
                <a:gd name="T9" fmla="*/ 114 h 116"/>
                <a:gd name="T10" fmla="*/ 118 w 852"/>
                <a:gd name="T11" fmla="*/ 56 h 116"/>
                <a:gd name="T12" fmla="*/ 4 w 852"/>
                <a:gd name="T13" fmla="*/ 23 h 116"/>
                <a:gd name="T14" fmla="*/ 5 w 852"/>
                <a:gd name="T15" fmla="*/ 14 h 116"/>
                <a:gd name="T16" fmla="*/ 123 w 852"/>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6">
                  <a:moveTo>
                    <a:pt x="123" y="0"/>
                  </a:moveTo>
                  <a:cubicBezTo>
                    <a:pt x="822" y="58"/>
                    <a:pt x="822" y="58"/>
                    <a:pt x="822" y="58"/>
                  </a:cubicBezTo>
                  <a:cubicBezTo>
                    <a:pt x="839" y="59"/>
                    <a:pt x="852" y="73"/>
                    <a:pt x="851" y="89"/>
                  </a:cubicBezTo>
                  <a:cubicBezTo>
                    <a:pt x="851" y="89"/>
                    <a:pt x="851" y="89"/>
                    <a:pt x="851" y="89"/>
                  </a:cubicBezTo>
                  <a:cubicBezTo>
                    <a:pt x="850" y="104"/>
                    <a:pt x="834" y="116"/>
                    <a:pt x="817" y="114"/>
                  </a:cubicBezTo>
                  <a:cubicBezTo>
                    <a:pt x="118" y="56"/>
                    <a:pt x="118" y="56"/>
                    <a:pt x="118" y="56"/>
                  </a:cubicBezTo>
                  <a:cubicBezTo>
                    <a:pt x="4" y="23"/>
                    <a:pt x="4" y="23"/>
                    <a:pt x="4" y="23"/>
                  </a:cubicBezTo>
                  <a:cubicBezTo>
                    <a:pt x="0" y="21"/>
                    <a:pt x="0" y="15"/>
                    <a:pt x="5" y="14"/>
                  </a:cubicBezTo>
                  <a:lnTo>
                    <a:pt x="123" y="0"/>
                  </a:lnTo>
                  <a:close/>
                </a:path>
              </a:pathLst>
            </a:custGeom>
            <a:solidFill>
              <a:srgbClr val="D8E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35"/>
            <p:cNvSpPr/>
            <p:nvPr/>
          </p:nvSpPr>
          <p:spPr bwMode="auto">
            <a:xfrm>
              <a:off x="5783263" y="5868988"/>
              <a:ext cx="3067050" cy="479425"/>
            </a:xfrm>
            <a:custGeom>
              <a:avLst/>
              <a:gdLst>
                <a:gd name="T0" fmla="*/ 10 w 744"/>
                <a:gd name="T1" fmla="*/ 56 h 116"/>
                <a:gd name="T2" fmla="*/ 10 w 744"/>
                <a:gd name="T3" fmla="*/ 56 h 116"/>
                <a:gd name="T4" fmla="*/ 709 w 744"/>
                <a:gd name="T5" fmla="*/ 114 h 116"/>
                <a:gd name="T6" fmla="*/ 743 w 744"/>
                <a:gd name="T7" fmla="*/ 89 h 116"/>
                <a:gd name="T8" fmla="*/ 714 w 744"/>
                <a:gd name="T9" fmla="*/ 58 h 116"/>
                <a:gd name="T10" fmla="*/ 17 w 744"/>
                <a:gd name="T11" fmla="*/ 0 h 116"/>
                <a:gd name="T12" fmla="*/ 0 w 744"/>
                <a:gd name="T13" fmla="*/ 34 h 116"/>
                <a:gd name="T14" fmla="*/ 10 w 744"/>
                <a:gd name="T15" fmla="*/ 5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116">
                  <a:moveTo>
                    <a:pt x="10" y="56"/>
                  </a:moveTo>
                  <a:cubicBezTo>
                    <a:pt x="10" y="56"/>
                    <a:pt x="10" y="56"/>
                    <a:pt x="10" y="56"/>
                  </a:cubicBezTo>
                  <a:cubicBezTo>
                    <a:pt x="709" y="114"/>
                    <a:pt x="709" y="114"/>
                    <a:pt x="709" y="114"/>
                  </a:cubicBezTo>
                  <a:cubicBezTo>
                    <a:pt x="726" y="116"/>
                    <a:pt x="742" y="104"/>
                    <a:pt x="743" y="89"/>
                  </a:cubicBezTo>
                  <a:cubicBezTo>
                    <a:pt x="744" y="73"/>
                    <a:pt x="731" y="59"/>
                    <a:pt x="714" y="58"/>
                  </a:cubicBezTo>
                  <a:cubicBezTo>
                    <a:pt x="17" y="0"/>
                    <a:pt x="17" y="0"/>
                    <a:pt x="17" y="0"/>
                  </a:cubicBezTo>
                  <a:cubicBezTo>
                    <a:pt x="16" y="13"/>
                    <a:pt x="9" y="25"/>
                    <a:pt x="0" y="34"/>
                  </a:cubicBezTo>
                  <a:cubicBezTo>
                    <a:pt x="5" y="40"/>
                    <a:pt x="9" y="48"/>
                    <a:pt x="10" y="56"/>
                  </a:cubicBezTo>
                  <a:close/>
                </a:path>
              </a:pathLst>
            </a:custGeom>
            <a:solidFill>
              <a:srgbClr val="EDCC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6"/>
            <p:cNvSpPr/>
            <p:nvPr/>
          </p:nvSpPr>
          <p:spPr bwMode="auto">
            <a:xfrm>
              <a:off x="5783263" y="5930900"/>
              <a:ext cx="3063875" cy="358775"/>
            </a:xfrm>
            <a:custGeom>
              <a:avLst/>
              <a:gdLst>
                <a:gd name="T0" fmla="*/ 743 w 743"/>
                <a:gd name="T1" fmla="*/ 74 h 87"/>
                <a:gd name="T2" fmla="*/ 741 w 743"/>
                <a:gd name="T3" fmla="*/ 61 h 87"/>
                <a:gd name="T4" fmla="*/ 13 w 743"/>
                <a:gd name="T5" fmla="*/ 0 h 87"/>
                <a:gd name="T6" fmla="*/ 0 w 743"/>
                <a:gd name="T7" fmla="*/ 19 h 87"/>
                <a:gd name="T8" fmla="*/ 5 w 743"/>
                <a:gd name="T9" fmla="*/ 26 h 87"/>
                <a:gd name="T10" fmla="*/ 738 w 743"/>
                <a:gd name="T11" fmla="*/ 87 h 87"/>
                <a:gd name="T12" fmla="*/ 743 w 743"/>
                <a:gd name="T13" fmla="*/ 74 h 87"/>
              </a:gdLst>
              <a:ahLst/>
              <a:cxnLst>
                <a:cxn ang="0">
                  <a:pos x="T0" y="T1"/>
                </a:cxn>
                <a:cxn ang="0">
                  <a:pos x="T2" y="T3"/>
                </a:cxn>
                <a:cxn ang="0">
                  <a:pos x="T4" y="T5"/>
                </a:cxn>
                <a:cxn ang="0">
                  <a:pos x="T6" y="T7"/>
                </a:cxn>
                <a:cxn ang="0">
                  <a:pos x="T8" y="T9"/>
                </a:cxn>
                <a:cxn ang="0">
                  <a:pos x="T10" y="T11"/>
                </a:cxn>
                <a:cxn ang="0">
                  <a:pos x="T12" y="T13"/>
                </a:cxn>
              </a:cxnLst>
              <a:rect l="0" t="0" r="r" b="b"/>
              <a:pathLst>
                <a:path w="743" h="87">
                  <a:moveTo>
                    <a:pt x="743" y="74"/>
                  </a:moveTo>
                  <a:cubicBezTo>
                    <a:pt x="743" y="69"/>
                    <a:pt x="742" y="65"/>
                    <a:pt x="741" y="61"/>
                  </a:cubicBezTo>
                  <a:cubicBezTo>
                    <a:pt x="13" y="0"/>
                    <a:pt x="13" y="0"/>
                    <a:pt x="13" y="0"/>
                  </a:cubicBezTo>
                  <a:cubicBezTo>
                    <a:pt x="10" y="8"/>
                    <a:pt x="6" y="14"/>
                    <a:pt x="0" y="19"/>
                  </a:cubicBezTo>
                  <a:cubicBezTo>
                    <a:pt x="2" y="21"/>
                    <a:pt x="4" y="24"/>
                    <a:pt x="5" y="26"/>
                  </a:cubicBezTo>
                  <a:cubicBezTo>
                    <a:pt x="738" y="87"/>
                    <a:pt x="738" y="87"/>
                    <a:pt x="738" y="87"/>
                  </a:cubicBezTo>
                  <a:cubicBezTo>
                    <a:pt x="741" y="83"/>
                    <a:pt x="743" y="79"/>
                    <a:pt x="743" y="74"/>
                  </a:cubicBezTo>
                  <a:close/>
                </a:path>
              </a:pathLst>
            </a:custGeom>
            <a:solidFill>
              <a:srgbClr val="B59C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7"/>
            <p:cNvSpPr/>
            <p:nvPr/>
          </p:nvSpPr>
          <p:spPr bwMode="auto">
            <a:xfrm>
              <a:off x="8310563" y="6075363"/>
              <a:ext cx="539750" cy="273050"/>
            </a:xfrm>
            <a:custGeom>
              <a:avLst/>
              <a:gdLst>
                <a:gd name="T0" fmla="*/ 130 w 131"/>
                <a:gd name="T1" fmla="*/ 39 h 66"/>
                <a:gd name="T2" fmla="*/ 101 w 131"/>
                <a:gd name="T3" fmla="*/ 8 h 66"/>
                <a:gd name="T4" fmla="*/ 4 w 131"/>
                <a:gd name="T5" fmla="*/ 0 h 66"/>
                <a:gd name="T6" fmla="*/ 1 w 131"/>
                <a:gd name="T7" fmla="*/ 28 h 66"/>
                <a:gd name="T8" fmla="*/ 0 w 131"/>
                <a:gd name="T9" fmla="*/ 56 h 66"/>
                <a:gd name="T10" fmla="*/ 96 w 131"/>
                <a:gd name="T11" fmla="*/ 64 h 66"/>
                <a:gd name="T12" fmla="*/ 130 w 131"/>
                <a:gd name="T13" fmla="*/ 39 h 66"/>
              </a:gdLst>
              <a:ahLst/>
              <a:cxnLst>
                <a:cxn ang="0">
                  <a:pos x="T0" y="T1"/>
                </a:cxn>
                <a:cxn ang="0">
                  <a:pos x="T2" y="T3"/>
                </a:cxn>
                <a:cxn ang="0">
                  <a:pos x="T4" y="T5"/>
                </a:cxn>
                <a:cxn ang="0">
                  <a:pos x="T6" y="T7"/>
                </a:cxn>
                <a:cxn ang="0">
                  <a:pos x="T8" y="T9"/>
                </a:cxn>
                <a:cxn ang="0">
                  <a:pos x="T10" y="T11"/>
                </a:cxn>
                <a:cxn ang="0">
                  <a:pos x="T12" y="T13"/>
                </a:cxn>
              </a:cxnLst>
              <a:rect l="0" t="0" r="r" b="b"/>
              <a:pathLst>
                <a:path w="131" h="66">
                  <a:moveTo>
                    <a:pt x="130" y="39"/>
                  </a:moveTo>
                  <a:cubicBezTo>
                    <a:pt x="131" y="23"/>
                    <a:pt x="118" y="9"/>
                    <a:pt x="101" y="8"/>
                  </a:cubicBezTo>
                  <a:cubicBezTo>
                    <a:pt x="4" y="0"/>
                    <a:pt x="4" y="0"/>
                    <a:pt x="4" y="0"/>
                  </a:cubicBezTo>
                  <a:cubicBezTo>
                    <a:pt x="3" y="9"/>
                    <a:pt x="1" y="18"/>
                    <a:pt x="1" y="28"/>
                  </a:cubicBezTo>
                  <a:cubicBezTo>
                    <a:pt x="0" y="37"/>
                    <a:pt x="0" y="47"/>
                    <a:pt x="0" y="56"/>
                  </a:cubicBezTo>
                  <a:cubicBezTo>
                    <a:pt x="96" y="64"/>
                    <a:pt x="96" y="64"/>
                    <a:pt x="96" y="64"/>
                  </a:cubicBezTo>
                  <a:cubicBezTo>
                    <a:pt x="113" y="66"/>
                    <a:pt x="129" y="54"/>
                    <a:pt x="130" y="39"/>
                  </a:cubicBezTo>
                  <a:close/>
                </a:path>
              </a:pathLst>
            </a:custGeom>
            <a:solidFill>
              <a:srgbClr val="93B3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8"/>
            <p:cNvSpPr/>
            <p:nvPr/>
          </p:nvSpPr>
          <p:spPr bwMode="auto">
            <a:xfrm>
              <a:off x="5338763" y="5915025"/>
              <a:ext cx="142875" cy="82550"/>
            </a:xfrm>
            <a:custGeom>
              <a:avLst/>
              <a:gdLst>
                <a:gd name="T0" fmla="*/ 4 w 35"/>
                <a:gd name="T1" fmla="*/ 12 h 20"/>
                <a:gd name="T2" fmla="*/ 32 w 35"/>
                <a:gd name="T3" fmla="*/ 20 h 20"/>
                <a:gd name="T4" fmla="*/ 35 w 35"/>
                <a:gd name="T5" fmla="*/ 17 h 20"/>
                <a:gd name="T6" fmla="*/ 26 w 35"/>
                <a:gd name="T7" fmla="*/ 0 h 20"/>
                <a:gd name="T8" fmla="*/ 5 w 35"/>
                <a:gd name="T9" fmla="*/ 3 h 20"/>
                <a:gd name="T10" fmla="*/ 4 w 35"/>
                <a:gd name="T11" fmla="*/ 12 h 20"/>
              </a:gdLst>
              <a:ahLst/>
              <a:cxnLst>
                <a:cxn ang="0">
                  <a:pos x="T0" y="T1"/>
                </a:cxn>
                <a:cxn ang="0">
                  <a:pos x="T2" y="T3"/>
                </a:cxn>
                <a:cxn ang="0">
                  <a:pos x="T4" y="T5"/>
                </a:cxn>
                <a:cxn ang="0">
                  <a:pos x="T6" y="T7"/>
                </a:cxn>
                <a:cxn ang="0">
                  <a:pos x="T8" y="T9"/>
                </a:cxn>
                <a:cxn ang="0">
                  <a:pos x="T10" y="T11"/>
                </a:cxn>
              </a:cxnLst>
              <a:rect l="0" t="0" r="r" b="b"/>
              <a:pathLst>
                <a:path w="35" h="20">
                  <a:moveTo>
                    <a:pt x="4" y="12"/>
                  </a:moveTo>
                  <a:cubicBezTo>
                    <a:pt x="32" y="20"/>
                    <a:pt x="32" y="20"/>
                    <a:pt x="32" y="20"/>
                  </a:cubicBezTo>
                  <a:cubicBezTo>
                    <a:pt x="33" y="19"/>
                    <a:pt x="34" y="18"/>
                    <a:pt x="35" y="17"/>
                  </a:cubicBezTo>
                  <a:cubicBezTo>
                    <a:pt x="31" y="12"/>
                    <a:pt x="28" y="6"/>
                    <a:pt x="26" y="0"/>
                  </a:cubicBezTo>
                  <a:cubicBezTo>
                    <a:pt x="5" y="3"/>
                    <a:pt x="5" y="3"/>
                    <a:pt x="5" y="3"/>
                  </a:cubicBezTo>
                  <a:cubicBezTo>
                    <a:pt x="0" y="4"/>
                    <a:pt x="0" y="10"/>
                    <a:pt x="4" y="12"/>
                  </a:cubicBezTo>
                  <a:close/>
                </a:path>
              </a:pathLst>
            </a:custGeom>
            <a:solidFill>
              <a:srgbClr val="2B6F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9"/>
            <p:cNvSpPr/>
            <p:nvPr/>
          </p:nvSpPr>
          <p:spPr bwMode="auto">
            <a:xfrm>
              <a:off x="8689976" y="6103938"/>
              <a:ext cx="160338" cy="244475"/>
            </a:xfrm>
            <a:custGeom>
              <a:avLst/>
              <a:gdLst>
                <a:gd name="T0" fmla="*/ 38 w 39"/>
                <a:gd name="T1" fmla="*/ 32 h 59"/>
                <a:gd name="T2" fmla="*/ 9 w 39"/>
                <a:gd name="T3" fmla="*/ 1 h 59"/>
                <a:gd name="T4" fmla="*/ 5 w 39"/>
                <a:gd name="T5" fmla="*/ 0 h 59"/>
                <a:gd name="T6" fmla="*/ 1 w 39"/>
                <a:gd name="T7" fmla="*/ 29 h 59"/>
                <a:gd name="T8" fmla="*/ 0 w 39"/>
                <a:gd name="T9" fmla="*/ 57 h 59"/>
                <a:gd name="T10" fmla="*/ 4 w 39"/>
                <a:gd name="T11" fmla="*/ 57 h 59"/>
                <a:gd name="T12" fmla="*/ 38 w 39"/>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39" h="59">
                  <a:moveTo>
                    <a:pt x="38" y="32"/>
                  </a:moveTo>
                  <a:cubicBezTo>
                    <a:pt x="39" y="16"/>
                    <a:pt x="26" y="2"/>
                    <a:pt x="9" y="1"/>
                  </a:cubicBezTo>
                  <a:cubicBezTo>
                    <a:pt x="5" y="0"/>
                    <a:pt x="5" y="0"/>
                    <a:pt x="5" y="0"/>
                  </a:cubicBezTo>
                  <a:cubicBezTo>
                    <a:pt x="3" y="9"/>
                    <a:pt x="2" y="19"/>
                    <a:pt x="1" y="29"/>
                  </a:cubicBezTo>
                  <a:cubicBezTo>
                    <a:pt x="0" y="38"/>
                    <a:pt x="0" y="48"/>
                    <a:pt x="0" y="57"/>
                  </a:cubicBezTo>
                  <a:cubicBezTo>
                    <a:pt x="4" y="57"/>
                    <a:pt x="4" y="57"/>
                    <a:pt x="4" y="57"/>
                  </a:cubicBezTo>
                  <a:cubicBezTo>
                    <a:pt x="21" y="59"/>
                    <a:pt x="37" y="47"/>
                    <a:pt x="38" y="32"/>
                  </a:cubicBezTo>
                  <a:close/>
                </a:path>
              </a:pathLst>
            </a:custGeom>
            <a:solidFill>
              <a:srgbClr val="FF7A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40"/>
            <p:cNvSpPr/>
            <p:nvPr/>
          </p:nvSpPr>
          <p:spPr bwMode="auto">
            <a:xfrm>
              <a:off x="8529638" y="6091238"/>
              <a:ext cx="65088" cy="239713"/>
            </a:xfrm>
            <a:custGeom>
              <a:avLst/>
              <a:gdLst>
                <a:gd name="T0" fmla="*/ 14 w 16"/>
                <a:gd name="T1" fmla="*/ 29 h 58"/>
                <a:gd name="T2" fmla="*/ 16 w 16"/>
                <a:gd name="T3" fmla="*/ 1 h 58"/>
                <a:gd name="T4" fmla="*/ 4 w 16"/>
                <a:gd name="T5" fmla="*/ 0 h 58"/>
                <a:gd name="T6" fmla="*/ 2 w 16"/>
                <a:gd name="T7" fmla="*/ 28 h 58"/>
                <a:gd name="T8" fmla="*/ 0 w 16"/>
                <a:gd name="T9" fmla="*/ 57 h 58"/>
                <a:gd name="T10" fmla="*/ 12 w 16"/>
                <a:gd name="T11" fmla="*/ 58 h 58"/>
                <a:gd name="T12" fmla="*/ 14 w 16"/>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16" h="58">
                  <a:moveTo>
                    <a:pt x="14" y="29"/>
                  </a:moveTo>
                  <a:cubicBezTo>
                    <a:pt x="15" y="20"/>
                    <a:pt x="16" y="10"/>
                    <a:pt x="16" y="1"/>
                  </a:cubicBezTo>
                  <a:cubicBezTo>
                    <a:pt x="4" y="0"/>
                    <a:pt x="4" y="0"/>
                    <a:pt x="4" y="0"/>
                  </a:cubicBezTo>
                  <a:cubicBezTo>
                    <a:pt x="3" y="9"/>
                    <a:pt x="2" y="18"/>
                    <a:pt x="2" y="28"/>
                  </a:cubicBezTo>
                  <a:cubicBezTo>
                    <a:pt x="1" y="38"/>
                    <a:pt x="0" y="48"/>
                    <a:pt x="0" y="57"/>
                  </a:cubicBezTo>
                  <a:cubicBezTo>
                    <a:pt x="12" y="58"/>
                    <a:pt x="12" y="58"/>
                    <a:pt x="12" y="58"/>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41"/>
            <p:cNvSpPr/>
            <p:nvPr/>
          </p:nvSpPr>
          <p:spPr bwMode="auto">
            <a:xfrm>
              <a:off x="8418513" y="6083300"/>
              <a:ext cx="65088" cy="234950"/>
            </a:xfrm>
            <a:custGeom>
              <a:avLst/>
              <a:gdLst>
                <a:gd name="T0" fmla="*/ 14 w 16"/>
                <a:gd name="T1" fmla="*/ 29 h 57"/>
                <a:gd name="T2" fmla="*/ 16 w 16"/>
                <a:gd name="T3" fmla="*/ 1 h 57"/>
                <a:gd name="T4" fmla="*/ 4 w 16"/>
                <a:gd name="T5" fmla="*/ 0 h 57"/>
                <a:gd name="T6" fmla="*/ 2 w 16"/>
                <a:gd name="T7" fmla="*/ 28 h 57"/>
                <a:gd name="T8" fmla="*/ 0 w 16"/>
                <a:gd name="T9" fmla="*/ 56 h 57"/>
                <a:gd name="T10" fmla="*/ 12 w 16"/>
                <a:gd name="T11" fmla="*/ 57 h 57"/>
                <a:gd name="T12" fmla="*/ 14 w 16"/>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16" h="57">
                  <a:moveTo>
                    <a:pt x="14" y="29"/>
                  </a:moveTo>
                  <a:cubicBezTo>
                    <a:pt x="15" y="19"/>
                    <a:pt x="16" y="10"/>
                    <a:pt x="16" y="1"/>
                  </a:cubicBezTo>
                  <a:cubicBezTo>
                    <a:pt x="4" y="0"/>
                    <a:pt x="4" y="0"/>
                    <a:pt x="4" y="0"/>
                  </a:cubicBezTo>
                  <a:cubicBezTo>
                    <a:pt x="3" y="9"/>
                    <a:pt x="2" y="18"/>
                    <a:pt x="2" y="28"/>
                  </a:cubicBezTo>
                  <a:cubicBezTo>
                    <a:pt x="1" y="38"/>
                    <a:pt x="0" y="48"/>
                    <a:pt x="0" y="56"/>
                  </a:cubicBezTo>
                  <a:cubicBezTo>
                    <a:pt x="12" y="57"/>
                    <a:pt x="12" y="57"/>
                    <a:pt x="12" y="57"/>
                  </a:cubicBezTo>
                  <a:cubicBezTo>
                    <a:pt x="13" y="49"/>
                    <a:pt x="14" y="39"/>
                    <a:pt x="14" y="29"/>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42"/>
            <p:cNvSpPr/>
            <p:nvPr/>
          </p:nvSpPr>
          <p:spPr bwMode="auto">
            <a:xfrm>
              <a:off x="8636001" y="6100763"/>
              <a:ext cx="87313" cy="238125"/>
            </a:xfrm>
            <a:custGeom>
              <a:avLst/>
              <a:gdLst>
                <a:gd name="T0" fmla="*/ 20 w 21"/>
                <a:gd name="T1" fmla="*/ 30 h 58"/>
                <a:gd name="T2" fmla="*/ 21 w 21"/>
                <a:gd name="T3" fmla="*/ 2 h 58"/>
                <a:gd name="T4" fmla="*/ 4 w 21"/>
                <a:gd name="T5" fmla="*/ 0 h 58"/>
                <a:gd name="T6" fmla="*/ 1 w 21"/>
                <a:gd name="T7" fmla="*/ 28 h 58"/>
                <a:gd name="T8" fmla="*/ 0 w 21"/>
                <a:gd name="T9" fmla="*/ 57 h 58"/>
                <a:gd name="T10" fmla="*/ 17 w 21"/>
                <a:gd name="T11" fmla="*/ 58 h 58"/>
                <a:gd name="T12" fmla="*/ 20 w 21"/>
                <a:gd name="T13" fmla="*/ 30 h 58"/>
              </a:gdLst>
              <a:ahLst/>
              <a:cxnLst>
                <a:cxn ang="0">
                  <a:pos x="T0" y="T1"/>
                </a:cxn>
                <a:cxn ang="0">
                  <a:pos x="T2" y="T3"/>
                </a:cxn>
                <a:cxn ang="0">
                  <a:pos x="T4" y="T5"/>
                </a:cxn>
                <a:cxn ang="0">
                  <a:pos x="T6" y="T7"/>
                </a:cxn>
                <a:cxn ang="0">
                  <a:pos x="T8" y="T9"/>
                </a:cxn>
                <a:cxn ang="0">
                  <a:pos x="T10" y="T11"/>
                </a:cxn>
                <a:cxn ang="0">
                  <a:pos x="T12" y="T13"/>
                </a:cxn>
              </a:cxnLst>
              <a:rect l="0" t="0" r="r" b="b"/>
              <a:pathLst>
                <a:path w="21" h="58">
                  <a:moveTo>
                    <a:pt x="20" y="30"/>
                  </a:moveTo>
                  <a:cubicBezTo>
                    <a:pt x="20" y="20"/>
                    <a:pt x="21" y="11"/>
                    <a:pt x="21" y="2"/>
                  </a:cubicBezTo>
                  <a:cubicBezTo>
                    <a:pt x="4" y="0"/>
                    <a:pt x="4" y="0"/>
                    <a:pt x="4" y="0"/>
                  </a:cubicBezTo>
                  <a:cubicBezTo>
                    <a:pt x="3" y="9"/>
                    <a:pt x="2" y="19"/>
                    <a:pt x="1" y="28"/>
                  </a:cubicBezTo>
                  <a:cubicBezTo>
                    <a:pt x="0" y="38"/>
                    <a:pt x="0" y="48"/>
                    <a:pt x="0" y="57"/>
                  </a:cubicBezTo>
                  <a:cubicBezTo>
                    <a:pt x="17" y="58"/>
                    <a:pt x="17" y="58"/>
                    <a:pt x="17" y="58"/>
                  </a:cubicBezTo>
                  <a:cubicBezTo>
                    <a:pt x="18" y="49"/>
                    <a:pt x="19" y="40"/>
                    <a:pt x="20" y="30"/>
                  </a:cubicBez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43"/>
            <p:cNvSpPr/>
            <p:nvPr/>
          </p:nvSpPr>
          <p:spPr bwMode="auto">
            <a:xfrm>
              <a:off x="8310563" y="6075363"/>
              <a:ext cx="61913" cy="234950"/>
            </a:xfrm>
            <a:custGeom>
              <a:avLst/>
              <a:gdLst>
                <a:gd name="T0" fmla="*/ 11 w 15"/>
                <a:gd name="T1" fmla="*/ 57 h 57"/>
                <a:gd name="T2" fmla="*/ 13 w 15"/>
                <a:gd name="T3" fmla="*/ 29 h 57"/>
                <a:gd name="T4" fmla="*/ 15 w 15"/>
                <a:gd name="T5" fmla="*/ 1 h 57"/>
                <a:gd name="T6" fmla="*/ 4 w 15"/>
                <a:gd name="T7" fmla="*/ 0 h 57"/>
                <a:gd name="T8" fmla="*/ 1 w 15"/>
                <a:gd name="T9" fmla="*/ 28 h 57"/>
                <a:gd name="T10" fmla="*/ 0 w 15"/>
                <a:gd name="T11" fmla="*/ 56 h 57"/>
                <a:gd name="T12" fmla="*/ 11 w 1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5" h="57">
                  <a:moveTo>
                    <a:pt x="11" y="57"/>
                  </a:moveTo>
                  <a:cubicBezTo>
                    <a:pt x="12" y="48"/>
                    <a:pt x="13" y="39"/>
                    <a:pt x="13" y="29"/>
                  </a:cubicBezTo>
                  <a:cubicBezTo>
                    <a:pt x="14" y="19"/>
                    <a:pt x="15" y="10"/>
                    <a:pt x="15" y="1"/>
                  </a:cubicBezTo>
                  <a:cubicBezTo>
                    <a:pt x="4" y="0"/>
                    <a:pt x="4" y="0"/>
                    <a:pt x="4" y="0"/>
                  </a:cubicBezTo>
                  <a:cubicBezTo>
                    <a:pt x="3" y="9"/>
                    <a:pt x="1" y="18"/>
                    <a:pt x="1" y="28"/>
                  </a:cubicBezTo>
                  <a:cubicBezTo>
                    <a:pt x="0" y="37"/>
                    <a:pt x="0" y="47"/>
                    <a:pt x="0" y="56"/>
                  </a:cubicBezTo>
                  <a:lnTo>
                    <a:pt x="11" y="57"/>
                  </a:lnTo>
                  <a:close/>
                </a:path>
              </a:pathLst>
            </a:custGeom>
            <a:solidFill>
              <a:srgbClr val="6B8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theme/theme1.xml><?xml version="1.0" encoding="utf-8"?>
<a:theme xmlns:a="http://schemas.openxmlformats.org/drawingml/2006/main" name="Office 主题​​">
  <a:themeElements>
    <a:clrScheme name="自定义 220">
      <a:dk1>
        <a:sysClr val="windowText" lastClr="000000"/>
      </a:dk1>
      <a:lt1>
        <a:sysClr val="window" lastClr="FFFFFF"/>
      </a:lt1>
      <a:dk2>
        <a:srgbClr val="44546A"/>
      </a:dk2>
      <a:lt2>
        <a:srgbClr val="E7E6E6"/>
      </a:lt2>
      <a:accent1>
        <a:srgbClr val="FF7AB2"/>
      </a:accent1>
      <a:accent2>
        <a:srgbClr val="EDCC58"/>
      </a:accent2>
      <a:accent3>
        <a:srgbClr val="2B6F91"/>
      </a:accent3>
      <a:accent4>
        <a:srgbClr val="235A75"/>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4651</Words>
  <Application>WPS 演示</Application>
  <PresentationFormat>宽屏</PresentationFormat>
  <Paragraphs>272</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宋体</vt:lpstr>
      <vt:lpstr>Wingdings</vt:lpstr>
      <vt:lpstr>微软雅黑</vt:lpstr>
      <vt:lpstr>Century Gothic</vt:lpstr>
      <vt:lpstr>Impact</vt:lpstr>
      <vt:lpstr>Calibri</vt:lpstr>
      <vt:lpstr>等线</vt:lpstr>
      <vt:lpstr>Arial Unicode MS</vt:lpstr>
      <vt:lpstr>等线 Light</vt:lpstr>
      <vt:lpstr>造字工房童心（非商用）常规体</vt:lpstr>
      <vt:lpstr>Agency FB</vt:lpstr>
      <vt:lpstr>Times New Roman</vt:lpstr>
      <vt:lpstr>Trebuchet MS</vt:lpstr>
      <vt:lpstr>Office 主题​​</vt:lpstr>
      <vt:lpstr>PowerPoint 演示文稿</vt:lpstr>
      <vt:lpstr>PowerPoint 演示文稿</vt:lpstr>
      <vt:lpstr>  Pythonic编程</vt:lpstr>
      <vt:lpstr>PowerPoint 演示文稿</vt:lpstr>
      <vt:lpstr>PowerPoint 演示文稿</vt:lpstr>
      <vt:lpstr>   推导表达式(解析式)</vt:lpstr>
      <vt:lpstr>PowerPoint 演示文稿</vt:lpstr>
      <vt:lpstr>  上下文管理器</vt:lpstr>
      <vt:lpstr>  	迭代器</vt:lpstr>
      <vt:lpstr>  生成器</vt:lpstr>
      <vt:lpstr>  闭包</vt:lpstr>
      <vt:lpstr>  装饰器</vt:lpstr>
      <vt:lpstr>PowerPoint 演示文稿</vt:lpstr>
      <vt:lpstr>  	内省</vt:lpstr>
      <vt:lpstr>PowerPoint 演示文稿</vt:lpstr>
      <vt:lpstr>  语法糖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xiaofan Zhou</dc:creator>
  <cp:lastModifiedBy>Cl</cp:lastModifiedBy>
  <cp:revision>16</cp:revision>
  <dcterms:created xsi:type="dcterms:W3CDTF">2019-07-18T09:59:00Z</dcterms:created>
  <dcterms:modified xsi:type="dcterms:W3CDTF">2021-03-28T03:00:35Z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y fmtid="{D5CDD505-2E9C-101B-9397-08002B2CF9AE}" pid="3" name="KSOTemplateUUID">
    <vt:lpwstr>v1.0_mb_G3KU6hWRbCpVaQindGoEyw==</vt:lpwstr>
  </property>
</Properties>
</file>