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4" r:id="rId3"/>
    <p:sldId id="298" r:id="rId4"/>
    <p:sldId id="349" r:id="rId5"/>
    <p:sldId id="350" r:id="rId6"/>
    <p:sldId id="30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01" r:id="rId19"/>
    <p:sldId id="302" r:id="rId20"/>
    <p:sldId id="363" r:id="rId21"/>
    <p:sldId id="364" r:id="rId22"/>
    <p:sldId id="365" r:id="rId23"/>
    <p:sldId id="366" r:id="rId24"/>
    <p:sldId id="367" r:id="rId25"/>
    <p:sldId id="368" r:id="rId26"/>
    <p:sldId id="303" r:id="rId27"/>
    <p:sldId id="369" r:id="rId28"/>
    <p:sldId id="328" r:id="rId29"/>
    <p:sldId id="370" r:id="rId30"/>
    <p:sldId id="371" r:id="rId31"/>
    <p:sldId id="372" r:id="rId32"/>
    <p:sldId id="373" r:id="rId33"/>
    <p:sldId id="374" r:id="rId34"/>
    <p:sldId id="329" r:id="rId35"/>
    <p:sldId id="375" r:id="rId36"/>
    <p:sldId id="376" r:id="rId37"/>
    <p:sldId id="330" r:id="rId38"/>
    <p:sldId id="377" r:id="rId39"/>
    <p:sldId id="378" r:id="rId40"/>
    <p:sldId id="331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5A75"/>
    <a:srgbClr val="2B6F91"/>
    <a:srgbClr val="EDCC58"/>
    <a:srgbClr val="FF7AB2"/>
    <a:srgbClr val="3BA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1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06" y="173"/>
      </p:cViewPr>
      <p:guideLst>
        <p:guide orient="horz" pos="205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A7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26.xml"/><Relationship Id="rId17" Type="http://schemas.openxmlformats.org/officeDocument/2006/relationships/tags" Target="../tags/tag25.xml"/><Relationship Id="rId16" Type="http://schemas.openxmlformats.org/officeDocument/2006/relationships/tags" Target="../tags/tag24.xml"/><Relationship Id="rId15" Type="http://schemas.openxmlformats.org/officeDocument/2006/relationships/tags" Target="../tags/tag23.xml"/><Relationship Id="rId14" Type="http://schemas.openxmlformats.org/officeDocument/2006/relationships/tags" Target="../tags/tag22.xml"/><Relationship Id="rId13" Type="http://schemas.openxmlformats.org/officeDocument/2006/relationships/tags" Target="../tags/tag21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tags" Target="../tags/tag9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525878" y="357592"/>
            <a:ext cx="542607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第二章：Python语法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Oval 13"/>
          <p:cNvSpPr>
            <a:spLocks noChangeArrowheads="1"/>
          </p:cNvSpPr>
          <p:nvPr/>
        </p:nvSpPr>
        <p:spPr bwMode="auto">
          <a:xfrm>
            <a:off x="785302" y="1414219"/>
            <a:ext cx="388937" cy="390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33" name="Oval 15"/>
          <p:cNvSpPr>
            <a:spLocks noChangeArrowheads="1"/>
          </p:cNvSpPr>
          <p:nvPr/>
        </p:nvSpPr>
        <p:spPr bwMode="auto">
          <a:xfrm>
            <a:off x="788794" y="2002229"/>
            <a:ext cx="385445" cy="3905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656463" y="1287219"/>
            <a:ext cx="2467610" cy="64389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 algn="l" defTabSz="457200"/>
            <a:r>
              <a:rPr kumimoji="1" lang="zh-CN" altLang="en-US" sz="36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初识Python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2" name="Oval 13"/>
          <p:cNvSpPr>
            <a:spLocks noChangeArrowheads="1"/>
          </p:cNvSpPr>
          <p:nvPr/>
        </p:nvSpPr>
        <p:spPr bwMode="auto">
          <a:xfrm>
            <a:off x="788794" y="2590874"/>
            <a:ext cx="388620" cy="390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3" name="Oval 13"/>
          <p:cNvSpPr>
            <a:spLocks noChangeArrowheads="1"/>
          </p:cNvSpPr>
          <p:nvPr/>
        </p:nvSpPr>
        <p:spPr bwMode="auto">
          <a:xfrm>
            <a:off x="782444" y="3768164"/>
            <a:ext cx="388620" cy="390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4" name="Oval 13"/>
          <p:cNvSpPr>
            <a:spLocks noChangeArrowheads="1"/>
          </p:cNvSpPr>
          <p:nvPr/>
        </p:nvSpPr>
        <p:spPr bwMode="auto">
          <a:xfrm>
            <a:off x="791969" y="4945454"/>
            <a:ext cx="388620" cy="390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5" name="Oval 15"/>
          <p:cNvSpPr>
            <a:spLocks noChangeArrowheads="1"/>
          </p:cNvSpPr>
          <p:nvPr/>
        </p:nvSpPr>
        <p:spPr bwMode="auto">
          <a:xfrm>
            <a:off x="785619" y="3180154"/>
            <a:ext cx="385445" cy="3905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6" name="Oval 15"/>
          <p:cNvSpPr>
            <a:spLocks noChangeArrowheads="1"/>
          </p:cNvSpPr>
          <p:nvPr/>
        </p:nvSpPr>
        <p:spPr bwMode="auto">
          <a:xfrm>
            <a:off x="791969" y="4356809"/>
            <a:ext cx="385445" cy="3905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8" name="Oval 15"/>
          <p:cNvSpPr>
            <a:spLocks noChangeArrowheads="1"/>
          </p:cNvSpPr>
          <p:nvPr/>
        </p:nvSpPr>
        <p:spPr bwMode="auto">
          <a:xfrm>
            <a:off x="795144" y="5534734"/>
            <a:ext cx="385445" cy="3905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56715" y="1875864"/>
            <a:ext cx="3921760" cy="64389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p>
            <a:pPr algn="l" defTabSz="457200"/>
            <a:r>
              <a:rPr kumimoji="1" lang="zh-CN" altLang="en-US" sz="36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逻辑控制语句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56463" y="2464509"/>
            <a:ext cx="2924810" cy="64389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 algn="l" defTabSz="457200"/>
            <a:r>
              <a:rPr kumimoji="1" lang="zh-CN" altLang="en-US" sz="36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数据结构介绍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56463" y="3053154"/>
            <a:ext cx="2010410" cy="64389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 algn="l" defTabSz="457200"/>
            <a:r>
              <a:rPr kumimoji="1" lang="zh-CN" altLang="en-US" sz="36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函数介绍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56463" y="3641799"/>
            <a:ext cx="2010410" cy="64389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 algn="l" defTabSz="457200"/>
            <a:r>
              <a:rPr kumimoji="1" lang="zh-CN" altLang="en-US" sz="36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类与对象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56463" y="4230444"/>
            <a:ext cx="2010410" cy="64389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 algn="l" defTabSz="457200"/>
            <a:r>
              <a:rPr kumimoji="1" lang="zh-CN" altLang="en-US" sz="36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异常处理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56463" y="4819089"/>
            <a:ext cx="2010410" cy="64389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 algn="l" defTabSz="457200"/>
            <a:r>
              <a:rPr kumimoji="1" lang="zh-CN" altLang="en-US" sz="36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程序调试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56463" y="5407734"/>
            <a:ext cx="2010410" cy="64389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 algn="l" defTabSz="457200"/>
            <a:r>
              <a:rPr kumimoji="1" lang="zh-CN" altLang="en-US" sz="36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题目练习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20186" y="1409958"/>
            <a:ext cx="330835" cy="39751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 defTabSz="457200"/>
            <a:r>
              <a:rPr kumimoji="1"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1</a:t>
            </a:r>
            <a:endParaRPr kumimoji="1"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44951" y="2002413"/>
            <a:ext cx="330835" cy="39751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2</a:t>
            </a:r>
            <a:endParaRPr kumimoji="1"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20186" y="2591058"/>
            <a:ext cx="330835" cy="39751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3</a:t>
            </a:r>
            <a:endParaRPr kumimoji="1"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20186" y="3180338"/>
            <a:ext cx="330835" cy="39751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4</a:t>
            </a:r>
            <a:endParaRPr kumimoji="1"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38601" y="3768348"/>
            <a:ext cx="330835" cy="39751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5</a:t>
            </a:r>
            <a:endParaRPr kumimoji="1"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44951" y="4356993"/>
            <a:ext cx="330835" cy="39751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6</a:t>
            </a:r>
            <a:endParaRPr kumimoji="1"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44951" y="4936113"/>
            <a:ext cx="330835" cy="39751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7</a:t>
            </a:r>
            <a:endParaRPr kumimoji="1"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44951" y="5534918"/>
            <a:ext cx="330835" cy="39751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8</a:t>
            </a:r>
            <a:endParaRPr kumimoji="1"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6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47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/>
        </p:nvSpPr>
        <p:spPr>
          <a:xfrm>
            <a:off x="838200" y="876300"/>
            <a:ext cx="10515600" cy="5300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ym typeface="+mn-ea"/>
              </a:rPr>
              <a:t>7.</a:t>
            </a:r>
            <a:r>
              <a:rPr lang="zh-CN" altLang="en-US">
                <a:sym typeface="+mn-ea"/>
              </a:rPr>
              <a:t>数据类型转换  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</a:t>
            </a:r>
            <a:r>
              <a:rPr lang="en-US" altLang="zh-CN">
                <a:sym typeface="+mn-ea"/>
              </a:rPr>
              <a:t>* </a:t>
            </a:r>
            <a:r>
              <a:rPr lang="zh-CN" altLang="en-US">
                <a:sym typeface="+mn-ea"/>
              </a:rPr>
              <a:t>同一主类型的数据类型之间的转换</a:t>
            </a:r>
            <a:r>
              <a:rPr lang="en-US" altLang="zh-CN">
                <a:sym typeface="+mn-ea"/>
              </a:rPr>
              <a:t>(主要指Number子数据类型)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</a:t>
            </a:r>
            <a:r>
              <a:rPr lang="en-US" altLang="zh-CN">
                <a:sym typeface="+mn-ea"/>
              </a:rPr>
              <a:t>* </a:t>
            </a:r>
            <a:r>
              <a:rPr lang="zh-CN" altLang="en-US">
                <a:sym typeface="+mn-ea"/>
              </a:rPr>
              <a:t>数据结构相似或等效的数据类型之间的转换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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</a:t>
            </a:r>
            <a:r>
              <a:rPr lang="en-US" altLang="zh-CN">
                <a:sym typeface="+mn-ea"/>
              </a:rPr>
              <a:t>* </a:t>
            </a:r>
            <a:r>
              <a:rPr lang="zh-CN" altLang="en-US">
                <a:sym typeface="+mn-ea"/>
              </a:rPr>
              <a:t>其它数据类型与字符串之间的转换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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</a:t>
            </a:r>
            <a:r>
              <a:rPr lang="en-US" altLang="zh-CN">
                <a:sym typeface="+mn-ea"/>
              </a:rPr>
              <a:t>* </a:t>
            </a:r>
            <a:r>
              <a:rPr lang="zh-CN" altLang="en-US">
                <a:sym typeface="+mn-ea"/>
              </a:rPr>
              <a:t>同一数据类型的形式转换</a:t>
            </a:r>
            <a:endParaRPr lang="zh-CN" altLang="en-US"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</a:t>
            </a:r>
            <a:r>
              <a:rPr lang="zh-CN" altLang="en-US"/>
              <a:t>变量与常量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Python中可以保存中间结果的标识符，叫变量。定义一个变量非常的简单，只要用一个=来关联变量要代表的对象即可，而这个过程就叫做赋值。变量赋值的格式为：变量名=变量对象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与变量相对应的则是常量，即一旦赋值成功之后其值是不可变的，换句话说常量是只能赋值一次的变量。与其它语言不同的是，在Python中不支持自己定义常量，但是Python中却有一些内置的常量，比如：True，False、None等。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795"/>
          </a:xfrm>
        </p:spPr>
        <p:txBody>
          <a:bodyPr/>
          <a:p>
            <a:r>
              <a:rPr lang="en-US" altLang="zh-CN"/>
              <a:t>  运算符与表达式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7920"/>
            <a:ext cx="10515600" cy="5608955"/>
          </a:xfrm>
        </p:spPr>
        <p:txBody>
          <a:bodyPr/>
          <a:p>
            <a:r>
              <a:rPr lang="zh-CN" altLang="en-US"/>
              <a:t>1.算术运算符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赋值运算符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479233" y="4745990"/>
          <a:ext cx="6384290" cy="20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6155"/>
                <a:gridCol w="2094230"/>
                <a:gridCol w="1210945"/>
                <a:gridCol w="2092960"/>
              </a:tblGrid>
              <a:tr h="406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运算符</a:t>
                      </a:r>
                      <a:endParaRPr lang="en-US" altLang="en-US" sz="9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9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运算符</a:t>
                      </a:r>
                      <a:endParaRPr lang="en-US" altLang="en-US" sz="9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9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</a:tr>
              <a:tr h="406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=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赋值运算符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</a:t>
                      </a: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取余赋值运算符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406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+=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加法赋值运算符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*</a:t>
                      </a: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*=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幂赋值运算符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406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-=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减法赋值运算符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/=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整除赋值运算符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406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*=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乘法赋值运算符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/=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除法赋值运算符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1463993" y="1789430"/>
          <a:ext cx="6275070" cy="20637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0280"/>
                <a:gridCol w="2056765"/>
                <a:gridCol w="1191895"/>
                <a:gridCol w="2056130"/>
              </a:tblGrid>
              <a:tr h="4127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运算符</a:t>
                      </a:r>
                      <a:endParaRPr lang="en-US" altLang="en-US" sz="9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9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运算符</a:t>
                      </a:r>
                      <a:endParaRPr lang="en-US" altLang="en-US" sz="9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9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加法运算符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取余运算符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减法运算符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*</a:t>
                      </a: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幂运算符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*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乘法运算符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整除运算符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除法运算符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altLang="en-US" sz="9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9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/>
        </p:nvSpPr>
        <p:spPr>
          <a:xfrm>
            <a:off x="838200" y="861695"/>
            <a:ext cx="10515600" cy="5315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/>
          </a:p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内容占位符 2"/>
          <p:cNvSpPr>
            <a:spLocks noGrp="1"/>
          </p:cNvSpPr>
          <p:nvPr/>
        </p:nvSpPr>
        <p:spPr>
          <a:xfrm>
            <a:off x="838200" y="185420"/>
            <a:ext cx="10515600" cy="5991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3.比较运算符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4.逻辑运算符  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511618" y="1256665"/>
          <a:ext cx="6351270" cy="2065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1710"/>
                <a:gridCol w="2082165"/>
                <a:gridCol w="1095375"/>
                <a:gridCol w="2192020"/>
              </a:tblGrid>
              <a:tr h="5162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运算符</a:t>
                      </a:r>
                      <a:endParaRPr lang="en-US" altLang="en-US" sz="9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9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运算符</a:t>
                      </a:r>
                      <a:endParaRPr lang="en-US" altLang="en-US" sz="9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9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</a:tr>
              <a:tr h="5162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=</a:t>
                      </a: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比较两个对象的值相等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!</a:t>
                      </a: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比较两个对象的值不相等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5162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&gt;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左边是否大于右边对象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&lt;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左边是否小于右边对象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5162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</a:t>
                      </a: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=</a:t>
                      </a:r>
                      <a:endParaRPr lang="en-US" altLang="en-US" sz="9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左边是否大于或等于右边对象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&lt;=</a:t>
                      </a:r>
                      <a:endParaRPr lang="en-US" altLang="en-US" sz="9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左边是否小于或等于右边对象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1539558" y="4419600"/>
          <a:ext cx="6290945" cy="1729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330"/>
                <a:gridCol w="5301615"/>
              </a:tblGrid>
              <a:tr h="4324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运算符</a:t>
                      </a:r>
                      <a:endParaRPr lang="en-US" altLang="en-US" sz="9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9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</a:tr>
              <a:tr h="4324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nd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与逻辑运算，操作数全为True时，结果为True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4324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or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或逻辑运算，操作数全为False时，结果为False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4324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</a:t>
                      </a: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ot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非逻辑运算，操作数为True时结果为False，操作数为False时结果为True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/>
        </p:nvSpPr>
        <p:spPr>
          <a:xfrm>
            <a:off x="838200" y="861695"/>
            <a:ext cx="10515600" cy="5315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/>
          </a:p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内容占位符 2"/>
          <p:cNvSpPr>
            <a:spLocks noGrp="1"/>
          </p:cNvSpPr>
          <p:nvPr/>
        </p:nvSpPr>
        <p:spPr>
          <a:xfrm>
            <a:off x="838200" y="185420"/>
            <a:ext cx="10515600" cy="5991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5.位运算符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6.成员运算符  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460818" y="1383665"/>
          <a:ext cx="6546850" cy="2715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9970"/>
                <a:gridCol w="5516880"/>
              </a:tblGrid>
              <a:tr h="3879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运算符</a:t>
                      </a:r>
                      <a:endParaRPr lang="en-US" altLang="en-US" sz="9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9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</a:tr>
              <a:tr h="3879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&amp;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按位与运算符，相应二进制位与运算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879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|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按位与运算符，相应二进制位或运算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879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~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按位取反运算符，相应二进制位非运算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879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^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按位异或运算符，相应二进制位异或运算；异或即不同时为真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879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&lt;</a:t>
                      </a: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按位左移运算符，操作数全部二进制位向左移动指定位数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879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&gt;</a:t>
                      </a: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按位右移运算符，操作数全部二进制位向右移动指定位数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1460818" y="4851400"/>
          <a:ext cx="6604000" cy="16363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860"/>
                <a:gridCol w="5565140"/>
              </a:tblGrid>
              <a:tr h="5454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运算符</a:t>
                      </a:r>
                      <a:endParaRPr lang="en-US" altLang="en-US" sz="9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9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</a:tr>
              <a:tr h="5454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</a:t>
                      </a:r>
                      <a:endParaRPr lang="en-US" altLang="en-US" sz="9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判定对象是否在序列中，存在则结果为True，否则为False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5454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ot</a:t>
                      </a: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</a:t>
                      </a:r>
                      <a:endParaRPr lang="en-US" altLang="en-US" sz="9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判定对象是否不在序列中，不存在则结果为True，否则为False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/>
        </p:nvSpPr>
        <p:spPr>
          <a:xfrm>
            <a:off x="838200" y="861695"/>
            <a:ext cx="10515600" cy="5315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/>
          </a:p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内容占位符 2"/>
          <p:cNvSpPr>
            <a:spLocks noGrp="1"/>
          </p:cNvSpPr>
          <p:nvPr/>
        </p:nvSpPr>
        <p:spPr>
          <a:xfrm>
            <a:off x="838200" y="185420"/>
            <a:ext cx="10515600" cy="5991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7.身份运算符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8.运算符优先级  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523683" y="1246505"/>
          <a:ext cx="6073140" cy="1927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040"/>
                <a:gridCol w="5118100"/>
              </a:tblGrid>
              <a:tr h="6426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运算符</a:t>
                      </a:r>
                      <a:endParaRPr lang="en-US" altLang="en-US" sz="9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9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</a:tr>
              <a:tr h="6426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</a:t>
                      </a:r>
                      <a:endParaRPr lang="en-US" altLang="en-US" sz="9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判定两个对象是否身份一致，是则结果为True，否则为False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6426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</a:t>
                      </a: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</a:t>
                      </a:r>
                      <a:endParaRPr lang="en-US" altLang="en-US" sz="9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判定两个对象是否身份不一致，不是则结果为True，否则为False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/>
        </p:nvSpPr>
        <p:spPr>
          <a:xfrm>
            <a:off x="838200" y="861695"/>
            <a:ext cx="10515600" cy="5315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/>
          </a:p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内容占位符 2"/>
          <p:cNvSpPr>
            <a:spLocks noGrp="1"/>
          </p:cNvSpPr>
          <p:nvPr/>
        </p:nvSpPr>
        <p:spPr>
          <a:xfrm>
            <a:off x="838200" y="185420"/>
            <a:ext cx="10515600" cy="5991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17233" y="365760"/>
          <a:ext cx="7955280" cy="424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0050"/>
                <a:gridCol w="6285230"/>
              </a:tblGrid>
              <a:tr h="2654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运算符</a:t>
                      </a:r>
                      <a:endParaRPr lang="en-US" altLang="en-US" sz="9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9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</a:tr>
              <a:tr h="2647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**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幂运算符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2654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~、+、-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一元运算符；按位取反、正号、负号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2647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*、/、%、/</a:t>
                      </a: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算术运算符乘除、取模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2654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+、-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算术运算符加减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2647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&lt;</a:t>
                      </a: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</a:t>
                      </a: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、&gt;</a:t>
                      </a: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按位左移右移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2654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&amp;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按位与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2647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^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按位异或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2654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|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按位或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5302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&gt;</a:t>
                      </a: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、&gt;、&lt;、&lt;</a:t>
                      </a: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、=</a:t>
                      </a: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、!</a:t>
                      </a: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、i</a:t>
                      </a: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 not</a:t>
                      </a: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</a:t>
                      </a: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、n</a:t>
                      </a: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ot in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比较运算符、成员检测、身份检测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2647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逻辑非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2654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nd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逻辑与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2647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</a:t>
                      </a: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逻辑或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5302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=、+</a:t>
                      </a: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、-=、*=、/</a:t>
                      </a: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、%=、/</a:t>
                      </a: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/=</a:t>
                      </a: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、*</a:t>
                      </a: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*=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赋值运算符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17550" y="4899660"/>
            <a:ext cx="1138682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9.表达式  在Python中表达式是指由运算符和操作数组成的合法序列.这 </a:t>
            </a:r>
            <a:endParaRPr lang="en-US" altLang="zh-CN" sz="2800"/>
          </a:p>
          <a:p>
            <a:r>
              <a:rPr lang="en-US" altLang="zh-CN" sz="2800"/>
              <a:t>          里的序列通常对应的是单条Python语句，即一个表达式只能 </a:t>
            </a:r>
            <a:endParaRPr lang="en-US" altLang="zh-CN" sz="2800"/>
          </a:p>
          <a:p>
            <a:r>
              <a:rPr lang="en-US" altLang="zh-CN" sz="2800"/>
              <a:t>          包含一条Python语句。</a:t>
            </a:r>
            <a:endParaRPr lang="en-US" altLang="zh-CN"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6735350"/>
            <a:ext cx="1199819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1982626" y="6659723"/>
            <a:ext cx="151253" cy="151253"/>
          </a:xfrm>
          <a:prstGeom prst="rect">
            <a:avLst/>
          </a:prstGeom>
          <a:solidFill>
            <a:srgbClr val="51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2E31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57799" y="6659722"/>
            <a:ext cx="401063" cy="151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5DC01DB-9276-43C4-9F6A-26192206E6DF}" type="slidenum">
              <a:rPr lang="en-US" altLang="zh-CN" sz="1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03741" y="337272"/>
            <a:ext cx="814197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逻辑控制语句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(判断语句和循环语句)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7160" y="251460"/>
            <a:ext cx="12947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造字工房童心（非商用）常规体" pitchFamily="2" charset="-122"/>
                <a:ea typeface="造字工房童心（非商用）常规体" pitchFamily="2" charset="-122"/>
              </a:rPr>
              <a:t>2.2</a:t>
            </a:r>
            <a:endParaRPr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  <a:latin typeface="造字工房童心（非商用）常规体" pitchFamily="2" charset="-122"/>
              <a:ea typeface="造字工房童心（非商用）常规体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 bwMode="auto">
          <a:xfrm>
            <a:off x="1431608" y="1478280"/>
            <a:ext cx="1990725" cy="655638"/>
            <a:chOff x="1725709" y="2037977"/>
            <a:chExt cx="1990726" cy="655638"/>
          </a:xfrm>
        </p:grpSpPr>
        <p:sp>
          <p:nvSpPr>
            <p:cNvPr id="28" name="MH_Other_1"/>
            <p:cNvSpPr/>
            <p:nvPr>
              <p:custDataLst>
                <p:tags r:id="rId1"/>
              </p:custDataLst>
            </p:nvPr>
          </p:nvSpPr>
          <p:spPr>
            <a:xfrm flipV="1">
              <a:off x="3605310" y="2592015"/>
              <a:ext cx="111125" cy="101600"/>
            </a:xfrm>
            <a:prstGeom prst="rtTriangle">
              <a:avLst/>
            </a:prstGeom>
            <a:solidFill>
              <a:schemeClr val="tx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MH_Other_2"/>
            <p:cNvSpPr/>
            <p:nvPr>
              <p:custDataLst>
                <p:tags r:id="rId2"/>
              </p:custDataLst>
            </p:nvPr>
          </p:nvSpPr>
          <p:spPr>
            <a:xfrm>
              <a:off x="3605310" y="2037977"/>
              <a:ext cx="111125" cy="101600"/>
            </a:xfrm>
            <a:prstGeom prst="rtTriangle">
              <a:avLst/>
            </a:prstGeom>
            <a:solidFill>
              <a:schemeClr val="tx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" name="MH_SubTitle_1"/>
            <p:cNvSpPr/>
            <p:nvPr>
              <p:custDataLst>
                <p:tags r:id="rId3"/>
              </p:custDataLst>
            </p:nvPr>
          </p:nvSpPr>
          <p:spPr>
            <a:xfrm>
              <a:off x="1725709" y="2037977"/>
              <a:ext cx="1879601" cy="655638"/>
            </a:xfrm>
            <a:prstGeom prst="rect">
              <a:avLst/>
            </a:prstGeom>
            <a:solidFill>
              <a:schemeClr val="accent4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1) </a:t>
              </a:r>
              <a:r>
                <a:rPr lang="zh-CN" altLang="en-US" sz="2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if-else语句</a:t>
              </a:r>
              <a:endParaRPr lang="zh-CN" altLang="en-US" sz="2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1431608" y="4833303"/>
            <a:ext cx="1990725" cy="655320"/>
            <a:chOff x="1725709" y="2037977"/>
            <a:chExt cx="1990726" cy="655638"/>
          </a:xfrm>
        </p:grpSpPr>
        <p:sp>
          <p:nvSpPr>
            <p:cNvPr id="3" name="MH_Other_1"/>
            <p:cNvSpPr/>
            <p:nvPr>
              <p:custDataLst>
                <p:tags r:id="rId4"/>
              </p:custDataLst>
            </p:nvPr>
          </p:nvSpPr>
          <p:spPr>
            <a:xfrm flipV="1">
              <a:off x="3605310" y="2592015"/>
              <a:ext cx="111125" cy="101600"/>
            </a:xfrm>
            <a:prstGeom prst="rtTriangle">
              <a:avLst/>
            </a:prstGeom>
            <a:solidFill>
              <a:schemeClr val="tx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7" name="MH_Other_2"/>
            <p:cNvSpPr/>
            <p:nvPr>
              <p:custDataLst>
                <p:tags r:id="rId5"/>
              </p:custDataLst>
            </p:nvPr>
          </p:nvSpPr>
          <p:spPr>
            <a:xfrm>
              <a:off x="3605310" y="2037977"/>
              <a:ext cx="111125" cy="101600"/>
            </a:xfrm>
            <a:prstGeom prst="rtTriangle">
              <a:avLst/>
            </a:prstGeom>
            <a:solidFill>
              <a:schemeClr val="tx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" name="MH_SubTitle_1"/>
            <p:cNvSpPr/>
            <p:nvPr>
              <p:custDataLst>
                <p:tags r:id="rId6"/>
              </p:custDataLst>
            </p:nvPr>
          </p:nvSpPr>
          <p:spPr>
            <a:xfrm>
              <a:off x="1725709" y="2037977"/>
              <a:ext cx="1879601" cy="655638"/>
            </a:xfrm>
            <a:prstGeom prst="rect">
              <a:avLst/>
            </a:prstGeom>
            <a:solidFill>
              <a:schemeClr val="accent4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5) </a:t>
              </a:r>
              <a:r>
                <a:rPr lang="zh-CN" altLang="en-US" sz="2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break语句</a:t>
              </a:r>
              <a:endParaRPr lang="zh-CN" altLang="en-US" sz="2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 bwMode="auto">
          <a:xfrm>
            <a:off x="1431608" y="5718493"/>
            <a:ext cx="1990725" cy="655320"/>
            <a:chOff x="1725709" y="2965077"/>
            <a:chExt cx="1990726" cy="655638"/>
          </a:xfrm>
        </p:grpSpPr>
        <p:sp>
          <p:nvSpPr>
            <p:cNvPr id="50" name="MH_Other_3"/>
            <p:cNvSpPr/>
            <p:nvPr>
              <p:custDataLst>
                <p:tags r:id="rId7"/>
              </p:custDataLst>
            </p:nvPr>
          </p:nvSpPr>
          <p:spPr>
            <a:xfrm flipV="1">
              <a:off x="3605310" y="3519115"/>
              <a:ext cx="111125" cy="101600"/>
            </a:xfrm>
            <a:prstGeom prst="rtTriangle">
              <a:avLst/>
            </a:prstGeom>
            <a:solidFill>
              <a:schemeClr val="tx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1" name="MH_Other_4"/>
            <p:cNvSpPr/>
            <p:nvPr>
              <p:custDataLst>
                <p:tags r:id="rId8"/>
              </p:custDataLst>
            </p:nvPr>
          </p:nvSpPr>
          <p:spPr>
            <a:xfrm>
              <a:off x="3605310" y="2965077"/>
              <a:ext cx="111125" cy="101600"/>
            </a:xfrm>
            <a:prstGeom prst="rtTriangle">
              <a:avLst/>
            </a:prstGeom>
            <a:solidFill>
              <a:schemeClr val="tx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" name="MH_SubTitle_2"/>
            <p:cNvSpPr/>
            <p:nvPr>
              <p:custDataLst>
                <p:tags r:id="rId9"/>
              </p:custDataLst>
            </p:nvPr>
          </p:nvSpPr>
          <p:spPr>
            <a:xfrm>
              <a:off x="1725709" y="2965077"/>
              <a:ext cx="1879601" cy="655638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6) </a:t>
              </a:r>
              <a:r>
                <a:rPr lang="zh-CN" altLang="en-US" sz="2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pass语句</a:t>
              </a:r>
              <a:endParaRPr lang="zh-CN" altLang="en-US" sz="2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 bwMode="auto">
          <a:xfrm>
            <a:off x="1431608" y="3061018"/>
            <a:ext cx="1998980" cy="655320"/>
            <a:chOff x="1614584" y="2037977"/>
            <a:chExt cx="1998981" cy="655638"/>
          </a:xfrm>
        </p:grpSpPr>
        <p:sp>
          <p:nvSpPr>
            <p:cNvPr id="62" name="MH_Other_1"/>
            <p:cNvSpPr/>
            <p:nvPr>
              <p:custDataLst>
                <p:tags r:id="rId10"/>
              </p:custDataLst>
            </p:nvPr>
          </p:nvSpPr>
          <p:spPr>
            <a:xfrm flipV="1">
              <a:off x="3502440" y="2592015"/>
              <a:ext cx="111125" cy="101600"/>
            </a:xfrm>
            <a:prstGeom prst="rtTriangle">
              <a:avLst/>
            </a:prstGeom>
            <a:solidFill>
              <a:schemeClr val="tx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" name="MH_Other_2"/>
            <p:cNvSpPr/>
            <p:nvPr>
              <p:custDataLst>
                <p:tags r:id="rId11"/>
              </p:custDataLst>
            </p:nvPr>
          </p:nvSpPr>
          <p:spPr>
            <a:xfrm>
              <a:off x="3502440" y="2048772"/>
              <a:ext cx="111125" cy="101600"/>
            </a:xfrm>
            <a:prstGeom prst="rtTriangle">
              <a:avLst/>
            </a:prstGeom>
            <a:solidFill>
              <a:schemeClr val="tx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" name="MH_SubTitle_1"/>
            <p:cNvSpPr/>
            <p:nvPr>
              <p:custDataLst>
                <p:tags r:id="rId12"/>
              </p:custDataLst>
            </p:nvPr>
          </p:nvSpPr>
          <p:spPr>
            <a:xfrm>
              <a:off x="1614584" y="2037977"/>
              <a:ext cx="1879601" cy="655638"/>
            </a:xfrm>
            <a:prstGeom prst="rect">
              <a:avLst/>
            </a:prstGeom>
            <a:solidFill>
              <a:schemeClr val="accent4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3) </a:t>
              </a:r>
              <a:r>
                <a:rPr lang="zh-CN" altLang="en-US" sz="2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while语句</a:t>
              </a:r>
              <a:endParaRPr lang="zh-CN" altLang="en-US" sz="2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1431608" y="2269808"/>
            <a:ext cx="1990725" cy="655320"/>
            <a:chOff x="1725709" y="2965077"/>
            <a:chExt cx="1990726" cy="655638"/>
          </a:xfrm>
        </p:grpSpPr>
        <p:sp>
          <p:nvSpPr>
            <p:cNvPr id="10" name="MH_Other_3"/>
            <p:cNvSpPr/>
            <p:nvPr>
              <p:custDataLst>
                <p:tags r:id="rId13"/>
              </p:custDataLst>
            </p:nvPr>
          </p:nvSpPr>
          <p:spPr>
            <a:xfrm flipV="1">
              <a:off x="3605310" y="3519115"/>
              <a:ext cx="111125" cy="101600"/>
            </a:xfrm>
            <a:prstGeom prst="rtTriangle">
              <a:avLst/>
            </a:prstGeom>
            <a:solidFill>
              <a:schemeClr val="tx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MH_Other_4"/>
            <p:cNvSpPr/>
            <p:nvPr>
              <p:custDataLst>
                <p:tags r:id="rId14"/>
              </p:custDataLst>
            </p:nvPr>
          </p:nvSpPr>
          <p:spPr>
            <a:xfrm>
              <a:off x="3605310" y="2965077"/>
              <a:ext cx="111125" cy="101600"/>
            </a:xfrm>
            <a:prstGeom prst="rtTriangle">
              <a:avLst/>
            </a:prstGeom>
            <a:solidFill>
              <a:schemeClr val="tx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MH_SubTitle_2"/>
            <p:cNvSpPr/>
            <p:nvPr>
              <p:custDataLst>
                <p:tags r:id="rId15"/>
              </p:custDataLst>
            </p:nvPr>
          </p:nvSpPr>
          <p:spPr>
            <a:xfrm>
              <a:off x="1725709" y="2965077"/>
              <a:ext cx="1879601" cy="655638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2) </a:t>
              </a:r>
              <a:r>
                <a:rPr lang="zh-CN" altLang="en-US" sz="2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for语句</a:t>
              </a:r>
              <a:endParaRPr lang="zh-CN" altLang="en-US" sz="2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4300855" y="1578610"/>
            <a:ext cx="6798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它主要用来满足程序中针对不同条件来执行不同代码的场景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443095" y="2353310"/>
            <a:ext cx="6657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for循环语句主要用来进行序列遍历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458970" y="3111500"/>
            <a:ext cx="7216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while循环语句属于条件判断循环语句，只有当条件判断表达式成立时才会进行循环，一旦条件表达式不成立时就会退出循环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4364355" y="4234815"/>
            <a:ext cx="7099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实现退出当次循环的功能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4190365" y="5120640"/>
            <a:ext cx="6744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/>
              <a:t>直接退出当前循环，并继续执行当前循环之后的代码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284980" y="6005830"/>
            <a:ext cx="702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/>
              <a:t>pass语句在Python中代表空行，可以直接理解为空行占位符</a:t>
            </a:r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 bwMode="auto">
          <a:xfrm>
            <a:off x="1431608" y="3947478"/>
            <a:ext cx="1990725" cy="655320"/>
            <a:chOff x="1725709" y="2965077"/>
            <a:chExt cx="1990726" cy="655638"/>
          </a:xfrm>
        </p:grpSpPr>
        <p:sp>
          <p:nvSpPr>
            <p:cNvPr id="38" name="MH_Other_3"/>
            <p:cNvSpPr/>
            <p:nvPr>
              <p:custDataLst>
                <p:tags r:id="rId16"/>
              </p:custDataLst>
            </p:nvPr>
          </p:nvSpPr>
          <p:spPr>
            <a:xfrm flipV="1">
              <a:off x="3605310" y="3519115"/>
              <a:ext cx="111125" cy="101600"/>
            </a:xfrm>
            <a:prstGeom prst="rtTriangle">
              <a:avLst/>
            </a:prstGeom>
            <a:solidFill>
              <a:schemeClr val="tx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" name="MH_Other_4"/>
            <p:cNvSpPr/>
            <p:nvPr>
              <p:custDataLst>
                <p:tags r:id="rId17"/>
              </p:custDataLst>
            </p:nvPr>
          </p:nvSpPr>
          <p:spPr>
            <a:xfrm>
              <a:off x="3605310" y="2965077"/>
              <a:ext cx="111125" cy="101600"/>
            </a:xfrm>
            <a:prstGeom prst="rtTriangle">
              <a:avLst/>
            </a:prstGeom>
            <a:solidFill>
              <a:schemeClr val="tx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" name="MH_SubTitle_2"/>
            <p:cNvSpPr/>
            <p:nvPr>
              <p:custDataLst>
                <p:tags r:id="rId18"/>
              </p:custDataLst>
            </p:nvPr>
          </p:nvSpPr>
          <p:spPr>
            <a:xfrm>
              <a:off x="1725709" y="2965077"/>
              <a:ext cx="1879601" cy="655638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4)continue语句</a:t>
              </a:r>
              <a:endParaRPr lang="en-US" altLang="zh-CN" sz="2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6735350"/>
            <a:ext cx="1199819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1982626" y="6659723"/>
            <a:ext cx="151253" cy="151253"/>
          </a:xfrm>
          <a:prstGeom prst="rect">
            <a:avLst/>
          </a:prstGeom>
          <a:solidFill>
            <a:srgbClr val="51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2E31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57799" y="6659722"/>
            <a:ext cx="401063" cy="151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5DC01DB-9276-43C4-9F6A-26192206E6DF}" type="slidenum">
              <a:rPr lang="en-US" altLang="zh-CN" sz="1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97136" y="419187"/>
            <a:ext cx="323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数据结构介绍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8935" y="357505"/>
            <a:ext cx="15963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造字工房童心（非商用）常规体" pitchFamily="2" charset="-122"/>
                <a:ea typeface="造字工房童心（非商用）常规体" pitchFamily="2" charset="-122"/>
              </a:rPr>
              <a:t>2.3</a:t>
            </a:r>
            <a:endParaRPr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  <a:latin typeface="造字工房童心（非商用）常规体" pitchFamily="2" charset="-122"/>
              <a:ea typeface="造字工房童心（非商用）常规体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3" name="MH_Other_1"/>
          <p:cNvSpPr/>
          <p:nvPr>
            <p:custDataLst>
              <p:tags r:id="rId1"/>
            </p:custDataLst>
          </p:nvPr>
        </p:nvSpPr>
        <p:spPr>
          <a:xfrm>
            <a:off x="5227638" y="2803525"/>
            <a:ext cx="1736725" cy="17367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MH_SubTitle_1"/>
          <p:cNvSpPr/>
          <p:nvPr>
            <p:custDataLst>
              <p:tags r:id="rId2"/>
            </p:custDataLst>
          </p:nvPr>
        </p:nvSpPr>
        <p:spPr>
          <a:xfrm>
            <a:off x="3876675" y="2198688"/>
            <a:ext cx="2089150" cy="1430337"/>
          </a:xfrm>
          <a:custGeom>
            <a:avLst/>
            <a:gdLst>
              <a:gd name="connsiteX0" fmla="*/ 492296 w 2336641"/>
              <a:gd name="connsiteY0" fmla="*/ 0 h 1601848"/>
              <a:gd name="connsiteX1" fmla="*/ 1657485 w 2336641"/>
              <a:gd name="connsiteY1" fmla="*/ 0 h 1601848"/>
              <a:gd name="connsiteX2" fmla="*/ 1844345 w 2336641"/>
              <a:gd name="connsiteY2" fmla="*/ 0 h 1601848"/>
              <a:gd name="connsiteX3" fmla="*/ 2336641 w 2336641"/>
              <a:gd name="connsiteY3" fmla="*/ 0 h 1601848"/>
              <a:gd name="connsiteX4" fmla="*/ 2336641 w 2336641"/>
              <a:gd name="connsiteY4" fmla="*/ 340586 h 1601848"/>
              <a:gd name="connsiteX5" fmla="*/ 2336641 w 2336641"/>
              <a:gd name="connsiteY5" fmla="*/ 413428 h 1601848"/>
              <a:gd name="connsiteX6" fmla="*/ 2336641 w 2336641"/>
              <a:gd name="connsiteY6" fmla="*/ 492296 h 1601848"/>
              <a:gd name="connsiteX7" fmla="*/ 2336641 w 2336641"/>
              <a:gd name="connsiteY7" fmla="*/ 557721 h 1601848"/>
              <a:gd name="connsiteX8" fmla="*/ 2336641 w 2336641"/>
              <a:gd name="connsiteY8" fmla="*/ 1109552 h 1601848"/>
              <a:gd name="connsiteX9" fmla="*/ 1844345 w 2336641"/>
              <a:gd name="connsiteY9" fmla="*/ 1601848 h 1601848"/>
              <a:gd name="connsiteX10" fmla="*/ 679157 w 2336641"/>
              <a:gd name="connsiteY10" fmla="*/ 1601848 h 1601848"/>
              <a:gd name="connsiteX11" fmla="*/ 492296 w 2336641"/>
              <a:gd name="connsiteY11" fmla="*/ 1601848 h 1601848"/>
              <a:gd name="connsiteX12" fmla="*/ 0 w 2336641"/>
              <a:gd name="connsiteY12" fmla="*/ 1601848 h 1601848"/>
              <a:gd name="connsiteX13" fmla="*/ 0 w 2336641"/>
              <a:gd name="connsiteY13" fmla="*/ 1312171 h 1601848"/>
              <a:gd name="connsiteX14" fmla="*/ 0 w 2336641"/>
              <a:gd name="connsiteY14" fmla="*/ 1188420 h 1601848"/>
              <a:gd name="connsiteX15" fmla="*/ 0 w 2336641"/>
              <a:gd name="connsiteY15" fmla="*/ 1109552 h 1601848"/>
              <a:gd name="connsiteX16" fmla="*/ 0 w 2336641"/>
              <a:gd name="connsiteY16" fmla="*/ 1045713 h 1601848"/>
              <a:gd name="connsiteX17" fmla="*/ 0 w 2336641"/>
              <a:gd name="connsiteY17" fmla="*/ 492296 h 1601848"/>
              <a:gd name="connsiteX18" fmla="*/ 492296 w 2336641"/>
              <a:gd name="connsiteY18" fmla="*/ 0 h 160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336641" h="1601848">
                <a:moveTo>
                  <a:pt x="492296" y="0"/>
                </a:moveTo>
                <a:lnTo>
                  <a:pt x="1657485" y="0"/>
                </a:lnTo>
                <a:lnTo>
                  <a:pt x="1844345" y="0"/>
                </a:lnTo>
                <a:lnTo>
                  <a:pt x="2336641" y="0"/>
                </a:lnTo>
                <a:lnTo>
                  <a:pt x="2336641" y="340586"/>
                </a:lnTo>
                <a:lnTo>
                  <a:pt x="2336641" y="413428"/>
                </a:lnTo>
                <a:lnTo>
                  <a:pt x="2336641" y="492296"/>
                </a:lnTo>
                <a:lnTo>
                  <a:pt x="2336641" y="557721"/>
                </a:lnTo>
                <a:lnTo>
                  <a:pt x="2336641" y="1109552"/>
                </a:lnTo>
                <a:cubicBezTo>
                  <a:pt x="2336641" y="1381439"/>
                  <a:pt x="2116232" y="1601848"/>
                  <a:pt x="1844345" y="1601848"/>
                </a:cubicBezTo>
                <a:lnTo>
                  <a:pt x="679157" y="1601848"/>
                </a:lnTo>
                <a:lnTo>
                  <a:pt x="492296" y="1601848"/>
                </a:lnTo>
                <a:lnTo>
                  <a:pt x="0" y="1601848"/>
                </a:lnTo>
                <a:lnTo>
                  <a:pt x="0" y="1312171"/>
                </a:lnTo>
                <a:lnTo>
                  <a:pt x="0" y="1188420"/>
                </a:lnTo>
                <a:lnTo>
                  <a:pt x="0" y="1109552"/>
                </a:lnTo>
                <a:lnTo>
                  <a:pt x="0" y="1045713"/>
                </a:lnTo>
                <a:lnTo>
                  <a:pt x="0" y="492296"/>
                </a:lnTo>
                <a:cubicBezTo>
                  <a:pt x="0" y="220409"/>
                  <a:pt x="220409" y="0"/>
                  <a:pt x="4922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zh-CN" altLang="en-US" sz="20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MH_SubTitle_4"/>
          <p:cNvSpPr/>
          <p:nvPr>
            <p:custDataLst>
              <p:tags r:id="rId3"/>
            </p:custDataLst>
          </p:nvPr>
        </p:nvSpPr>
        <p:spPr>
          <a:xfrm>
            <a:off x="3876675" y="3833813"/>
            <a:ext cx="2089150" cy="1430337"/>
          </a:xfrm>
          <a:custGeom>
            <a:avLst/>
            <a:gdLst>
              <a:gd name="connsiteX0" fmla="*/ 0 w 2336641"/>
              <a:gd name="connsiteY0" fmla="*/ 0 h 1601848"/>
              <a:gd name="connsiteX1" fmla="*/ 492296 w 2336641"/>
              <a:gd name="connsiteY1" fmla="*/ 0 h 1601848"/>
              <a:gd name="connsiteX2" fmla="*/ 679156 w 2336641"/>
              <a:gd name="connsiteY2" fmla="*/ 0 h 1601848"/>
              <a:gd name="connsiteX3" fmla="*/ 1844345 w 2336641"/>
              <a:gd name="connsiteY3" fmla="*/ 0 h 1601848"/>
              <a:gd name="connsiteX4" fmla="*/ 2336641 w 2336641"/>
              <a:gd name="connsiteY4" fmla="*/ 492296 h 1601848"/>
              <a:gd name="connsiteX5" fmla="*/ 2336641 w 2336641"/>
              <a:gd name="connsiteY5" fmla="*/ 953072 h 1601848"/>
              <a:gd name="connsiteX6" fmla="*/ 2336641 w 2336641"/>
              <a:gd name="connsiteY6" fmla="*/ 1109552 h 1601848"/>
              <a:gd name="connsiteX7" fmla="*/ 2336641 w 2336641"/>
              <a:gd name="connsiteY7" fmla="*/ 1188420 h 1601848"/>
              <a:gd name="connsiteX8" fmla="*/ 2336641 w 2336641"/>
              <a:gd name="connsiteY8" fmla="*/ 1372172 h 1601848"/>
              <a:gd name="connsiteX9" fmla="*/ 2336641 w 2336641"/>
              <a:gd name="connsiteY9" fmla="*/ 1601848 h 1601848"/>
              <a:gd name="connsiteX10" fmla="*/ 1844345 w 2336641"/>
              <a:gd name="connsiteY10" fmla="*/ 1601848 h 1601848"/>
              <a:gd name="connsiteX11" fmla="*/ 1657484 w 2336641"/>
              <a:gd name="connsiteY11" fmla="*/ 1601848 h 1601848"/>
              <a:gd name="connsiteX12" fmla="*/ 492296 w 2336641"/>
              <a:gd name="connsiteY12" fmla="*/ 1601848 h 1601848"/>
              <a:gd name="connsiteX13" fmla="*/ 0 w 2336641"/>
              <a:gd name="connsiteY13" fmla="*/ 1109552 h 1601848"/>
              <a:gd name="connsiteX14" fmla="*/ 0 w 2336641"/>
              <a:gd name="connsiteY14" fmla="*/ 614097 h 1601848"/>
              <a:gd name="connsiteX15" fmla="*/ 0 w 2336641"/>
              <a:gd name="connsiteY15" fmla="*/ 492296 h 1601848"/>
              <a:gd name="connsiteX16" fmla="*/ 0 w 2336641"/>
              <a:gd name="connsiteY16" fmla="*/ 413428 h 1601848"/>
              <a:gd name="connsiteX17" fmla="*/ 0 w 2336641"/>
              <a:gd name="connsiteY17" fmla="*/ 347639 h 160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336641" h="1601848">
                <a:moveTo>
                  <a:pt x="0" y="0"/>
                </a:moveTo>
                <a:lnTo>
                  <a:pt x="492296" y="0"/>
                </a:lnTo>
                <a:lnTo>
                  <a:pt x="679156" y="0"/>
                </a:lnTo>
                <a:lnTo>
                  <a:pt x="1844345" y="0"/>
                </a:lnTo>
                <a:cubicBezTo>
                  <a:pt x="2116233" y="0"/>
                  <a:pt x="2336641" y="220409"/>
                  <a:pt x="2336641" y="492296"/>
                </a:cubicBezTo>
                <a:lnTo>
                  <a:pt x="2336641" y="953072"/>
                </a:lnTo>
                <a:lnTo>
                  <a:pt x="2336641" y="1109552"/>
                </a:lnTo>
                <a:lnTo>
                  <a:pt x="2336641" y="1188420"/>
                </a:lnTo>
                <a:lnTo>
                  <a:pt x="2336641" y="1372172"/>
                </a:lnTo>
                <a:lnTo>
                  <a:pt x="2336641" y="1601848"/>
                </a:lnTo>
                <a:lnTo>
                  <a:pt x="1844345" y="1601848"/>
                </a:lnTo>
                <a:lnTo>
                  <a:pt x="1657484" y="1601848"/>
                </a:lnTo>
                <a:lnTo>
                  <a:pt x="492296" y="1601848"/>
                </a:lnTo>
                <a:cubicBezTo>
                  <a:pt x="220409" y="1601848"/>
                  <a:pt x="0" y="1381440"/>
                  <a:pt x="0" y="1109552"/>
                </a:cubicBezTo>
                <a:lnTo>
                  <a:pt x="0" y="614097"/>
                </a:lnTo>
                <a:lnTo>
                  <a:pt x="0" y="492296"/>
                </a:lnTo>
                <a:lnTo>
                  <a:pt x="0" y="413428"/>
                </a:lnTo>
                <a:lnTo>
                  <a:pt x="0" y="34763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MH_SubTitle_2"/>
          <p:cNvSpPr/>
          <p:nvPr>
            <p:custDataLst>
              <p:tags r:id="rId4"/>
            </p:custDataLst>
          </p:nvPr>
        </p:nvSpPr>
        <p:spPr>
          <a:xfrm>
            <a:off x="6226175" y="2198688"/>
            <a:ext cx="2089150" cy="1430337"/>
          </a:xfrm>
          <a:custGeom>
            <a:avLst/>
            <a:gdLst>
              <a:gd name="connsiteX0" fmla="*/ 0 w 2336641"/>
              <a:gd name="connsiteY0" fmla="*/ 0 h 1601848"/>
              <a:gd name="connsiteX1" fmla="*/ 492296 w 2336641"/>
              <a:gd name="connsiteY1" fmla="*/ 0 h 1601848"/>
              <a:gd name="connsiteX2" fmla="*/ 679156 w 2336641"/>
              <a:gd name="connsiteY2" fmla="*/ 0 h 1601848"/>
              <a:gd name="connsiteX3" fmla="*/ 1844345 w 2336641"/>
              <a:gd name="connsiteY3" fmla="*/ 0 h 1601848"/>
              <a:gd name="connsiteX4" fmla="*/ 2336641 w 2336641"/>
              <a:gd name="connsiteY4" fmla="*/ 492296 h 1601848"/>
              <a:gd name="connsiteX5" fmla="*/ 2336641 w 2336641"/>
              <a:gd name="connsiteY5" fmla="*/ 1004404 h 1601848"/>
              <a:gd name="connsiteX6" fmla="*/ 2336641 w 2336641"/>
              <a:gd name="connsiteY6" fmla="*/ 1109552 h 1601848"/>
              <a:gd name="connsiteX7" fmla="*/ 2336641 w 2336641"/>
              <a:gd name="connsiteY7" fmla="*/ 1188420 h 1601848"/>
              <a:gd name="connsiteX8" fmla="*/ 2336641 w 2336641"/>
              <a:gd name="connsiteY8" fmla="*/ 1423504 h 1601848"/>
              <a:gd name="connsiteX9" fmla="*/ 2336641 w 2336641"/>
              <a:gd name="connsiteY9" fmla="*/ 1601848 h 1601848"/>
              <a:gd name="connsiteX10" fmla="*/ 1844345 w 2336641"/>
              <a:gd name="connsiteY10" fmla="*/ 1601848 h 1601848"/>
              <a:gd name="connsiteX11" fmla="*/ 1657484 w 2336641"/>
              <a:gd name="connsiteY11" fmla="*/ 1601848 h 1601848"/>
              <a:gd name="connsiteX12" fmla="*/ 492296 w 2336641"/>
              <a:gd name="connsiteY12" fmla="*/ 1601848 h 1601848"/>
              <a:gd name="connsiteX13" fmla="*/ 0 w 2336641"/>
              <a:gd name="connsiteY13" fmla="*/ 1109552 h 1601848"/>
              <a:gd name="connsiteX14" fmla="*/ 0 w 2336641"/>
              <a:gd name="connsiteY14" fmla="*/ 588548 h 1601848"/>
              <a:gd name="connsiteX15" fmla="*/ 0 w 2336641"/>
              <a:gd name="connsiteY15" fmla="*/ 492296 h 1601848"/>
              <a:gd name="connsiteX16" fmla="*/ 0 w 2336641"/>
              <a:gd name="connsiteY16" fmla="*/ 413428 h 1601848"/>
              <a:gd name="connsiteX17" fmla="*/ 0 w 2336641"/>
              <a:gd name="connsiteY17" fmla="*/ 371414 h 160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336641" h="1601848">
                <a:moveTo>
                  <a:pt x="0" y="0"/>
                </a:moveTo>
                <a:lnTo>
                  <a:pt x="492296" y="0"/>
                </a:lnTo>
                <a:lnTo>
                  <a:pt x="679156" y="0"/>
                </a:lnTo>
                <a:lnTo>
                  <a:pt x="1844345" y="0"/>
                </a:lnTo>
                <a:cubicBezTo>
                  <a:pt x="2116232" y="0"/>
                  <a:pt x="2336641" y="220409"/>
                  <a:pt x="2336641" y="492296"/>
                </a:cubicBezTo>
                <a:lnTo>
                  <a:pt x="2336641" y="1004404"/>
                </a:lnTo>
                <a:lnTo>
                  <a:pt x="2336641" y="1109552"/>
                </a:lnTo>
                <a:lnTo>
                  <a:pt x="2336641" y="1188420"/>
                </a:lnTo>
                <a:lnTo>
                  <a:pt x="2336641" y="1423504"/>
                </a:lnTo>
                <a:lnTo>
                  <a:pt x="2336641" y="1601848"/>
                </a:lnTo>
                <a:lnTo>
                  <a:pt x="1844345" y="1601848"/>
                </a:lnTo>
                <a:lnTo>
                  <a:pt x="1657484" y="1601848"/>
                </a:lnTo>
                <a:lnTo>
                  <a:pt x="492296" y="1601848"/>
                </a:lnTo>
                <a:cubicBezTo>
                  <a:pt x="220408" y="1601848"/>
                  <a:pt x="0" y="1381439"/>
                  <a:pt x="0" y="1109552"/>
                </a:cubicBezTo>
                <a:lnTo>
                  <a:pt x="0" y="588548"/>
                </a:lnTo>
                <a:lnTo>
                  <a:pt x="0" y="492296"/>
                </a:lnTo>
                <a:lnTo>
                  <a:pt x="0" y="413428"/>
                </a:lnTo>
                <a:lnTo>
                  <a:pt x="0" y="3714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MH_SubTitle_3"/>
          <p:cNvSpPr/>
          <p:nvPr>
            <p:custDataLst>
              <p:tags r:id="rId5"/>
            </p:custDataLst>
          </p:nvPr>
        </p:nvSpPr>
        <p:spPr>
          <a:xfrm>
            <a:off x="6226175" y="3836988"/>
            <a:ext cx="2089150" cy="1431925"/>
          </a:xfrm>
          <a:custGeom>
            <a:avLst/>
            <a:gdLst>
              <a:gd name="connsiteX0" fmla="*/ 492296 w 2336641"/>
              <a:gd name="connsiteY0" fmla="*/ 0 h 1601848"/>
              <a:gd name="connsiteX1" fmla="*/ 1657484 w 2336641"/>
              <a:gd name="connsiteY1" fmla="*/ 0 h 1601848"/>
              <a:gd name="connsiteX2" fmla="*/ 1844345 w 2336641"/>
              <a:gd name="connsiteY2" fmla="*/ 0 h 1601848"/>
              <a:gd name="connsiteX3" fmla="*/ 2336641 w 2336641"/>
              <a:gd name="connsiteY3" fmla="*/ 0 h 1601848"/>
              <a:gd name="connsiteX4" fmla="*/ 2336641 w 2336641"/>
              <a:gd name="connsiteY4" fmla="*/ 297807 h 1601848"/>
              <a:gd name="connsiteX5" fmla="*/ 2336641 w 2336641"/>
              <a:gd name="connsiteY5" fmla="*/ 413429 h 1601848"/>
              <a:gd name="connsiteX6" fmla="*/ 2336641 w 2336641"/>
              <a:gd name="connsiteY6" fmla="*/ 492296 h 1601848"/>
              <a:gd name="connsiteX7" fmla="*/ 2336641 w 2336641"/>
              <a:gd name="connsiteY7" fmla="*/ 716907 h 1601848"/>
              <a:gd name="connsiteX8" fmla="*/ 2336641 w 2336641"/>
              <a:gd name="connsiteY8" fmla="*/ 1109552 h 1601848"/>
              <a:gd name="connsiteX9" fmla="*/ 1844345 w 2336641"/>
              <a:gd name="connsiteY9" fmla="*/ 1601848 h 1601848"/>
              <a:gd name="connsiteX10" fmla="*/ 679156 w 2336641"/>
              <a:gd name="connsiteY10" fmla="*/ 1601848 h 1601848"/>
              <a:gd name="connsiteX11" fmla="*/ 492296 w 2336641"/>
              <a:gd name="connsiteY11" fmla="*/ 1601848 h 1601848"/>
              <a:gd name="connsiteX12" fmla="*/ 0 w 2336641"/>
              <a:gd name="connsiteY12" fmla="*/ 1601848 h 1601848"/>
              <a:gd name="connsiteX13" fmla="*/ 0 w 2336641"/>
              <a:gd name="connsiteY13" fmla="*/ 1461527 h 1601848"/>
              <a:gd name="connsiteX14" fmla="*/ 0 w 2336641"/>
              <a:gd name="connsiteY14" fmla="*/ 1188420 h 1601848"/>
              <a:gd name="connsiteX15" fmla="*/ 0 w 2336641"/>
              <a:gd name="connsiteY15" fmla="*/ 1109552 h 1601848"/>
              <a:gd name="connsiteX16" fmla="*/ 0 w 2336641"/>
              <a:gd name="connsiteY16" fmla="*/ 1042427 h 1601848"/>
              <a:gd name="connsiteX17" fmla="*/ 0 w 2336641"/>
              <a:gd name="connsiteY17" fmla="*/ 492296 h 1601848"/>
              <a:gd name="connsiteX18" fmla="*/ 492296 w 2336641"/>
              <a:gd name="connsiteY18" fmla="*/ 0 h 160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336641" h="1601848">
                <a:moveTo>
                  <a:pt x="492296" y="0"/>
                </a:moveTo>
                <a:lnTo>
                  <a:pt x="1657484" y="0"/>
                </a:lnTo>
                <a:lnTo>
                  <a:pt x="1844345" y="0"/>
                </a:lnTo>
                <a:lnTo>
                  <a:pt x="2336641" y="0"/>
                </a:lnTo>
                <a:lnTo>
                  <a:pt x="2336641" y="297807"/>
                </a:lnTo>
                <a:lnTo>
                  <a:pt x="2336641" y="413429"/>
                </a:lnTo>
                <a:lnTo>
                  <a:pt x="2336641" y="492296"/>
                </a:lnTo>
                <a:lnTo>
                  <a:pt x="2336641" y="716907"/>
                </a:lnTo>
                <a:lnTo>
                  <a:pt x="2336641" y="1109552"/>
                </a:lnTo>
                <a:cubicBezTo>
                  <a:pt x="2336641" y="1381440"/>
                  <a:pt x="2116232" y="1601848"/>
                  <a:pt x="1844345" y="1601848"/>
                </a:cubicBezTo>
                <a:lnTo>
                  <a:pt x="679156" y="1601848"/>
                </a:lnTo>
                <a:lnTo>
                  <a:pt x="492296" y="1601848"/>
                </a:lnTo>
                <a:lnTo>
                  <a:pt x="0" y="1601848"/>
                </a:lnTo>
                <a:lnTo>
                  <a:pt x="0" y="1461527"/>
                </a:lnTo>
                <a:lnTo>
                  <a:pt x="0" y="1188420"/>
                </a:lnTo>
                <a:lnTo>
                  <a:pt x="0" y="1109552"/>
                </a:lnTo>
                <a:lnTo>
                  <a:pt x="0" y="1042427"/>
                </a:lnTo>
                <a:lnTo>
                  <a:pt x="0" y="492296"/>
                </a:lnTo>
                <a:cubicBezTo>
                  <a:pt x="0" y="220409"/>
                  <a:pt x="220408" y="0"/>
                  <a:pt x="4922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列表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1.创建列表  通过列表符号来创建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通过list内建函数来创建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2.检索列表   通过索引下标的方式来访问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3.更新列表   列表的更新包括元素数量和元素值的更新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4.删除列表   通过del语句来进行删除。del可以删除任意Python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对象，所以它也可以用来删除列表中的元素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5.列表方法   想要查看某个对象具有哪些方法，可以通过dir内建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函数来实现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6735350"/>
            <a:ext cx="1199819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1982626" y="6659723"/>
            <a:ext cx="151253" cy="151253"/>
          </a:xfrm>
          <a:prstGeom prst="rect">
            <a:avLst/>
          </a:prstGeom>
          <a:solidFill>
            <a:srgbClr val="51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2E31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57799" y="6659722"/>
            <a:ext cx="401063" cy="151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5DC01DB-9276-43C4-9F6A-26192206E6DF}" type="slidenum">
              <a:rPr lang="en-US" altLang="zh-CN" sz="1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3225" y="251460"/>
            <a:ext cx="6351905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  <a:sym typeface="+mn-ea"/>
              </a:rPr>
              <a:t>2·1    </a:t>
            </a:r>
            <a:r>
              <a:rPr kumimoji="1" lang="zh-CN" altLang="en-US" sz="44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  <a:sym typeface="+mn-ea"/>
              </a:rPr>
              <a:t>初识Python</a:t>
            </a:r>
            <a:endParaRPr kumimoji="1" lang="zh-CN" altLang="en-US" sz="44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 panose="020B0806030902050204"/>
            </a:endParaRPr>
          </a:p>
          <a:p>
            <a:pPr algn="ctr"/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3" name="KSO_Shape"/>
          <p:cNvSpPr/>
          <p:nvPr/>
        </p:nvSpPr>
        <p:spPr bwMode="auto">
          <a:xfrm>
            <a:off x="1800225" y="2051050"/>
            <a:ext cx="906463" cy="1011238"/>
          </a:xfrm>
          <a:custGeom>
            <a:avLst/>
            <a:gdLst>
              <a:gd name="T0" fmla="*/ 527033 w 2960688"/>
              <a:gd name="T1" fmla="*/ 1877159 h 3298826"/>
              <a:gd name="T2" fmla="*/ 409443 w 2960688"/>
              <a:gd name="T3" fmla="*/ 2000501 h 3298826"/>
              <a:gd name="T4" fmla="*/ 411355 w 2960688"/>
              <a:gd name="T5" fmla="*/ 2233197 h 3298826"/>
              <a:gd name="T6" fmla="*/ 351125 w 2960688"/>
              <a:gd name="T7" fmla="*/ 2312034 h 3298826"/>
              <a:gd name="T8" fmla="*/ 273369 w 2960688"/>
              <a:gd name="T9" fmla="*/ 2124161 h 3298826"/>
              <a:gd name="T10" fmla="*/ 346027 w 2960688"/>
              <a:gd name="T11" fmla="*/ 1891464 h 3298826"/>
              <a:gd name="T12" fmla="*/ 896304 w 2960688"/>
              <a:gd name="T13" fmla="*/ 1785321 h 3298826"/>
              <a:gd name="T14" fmla="*/ 1068706 w 2960688"/>
              <a:gd name="T15" fmla="*/ 2016555 h 3298826"/>
              <a:gd name="T16" fmla="*/ 1068071 w 2960688"/>
              <a:gd name="T17" fmla="*/ 2228732 h 3298826"/>
              <a:gd name="T18" fmla="*/ 959169 w 2960688"/>
              <a:gd name="T19" fmla="*/ 2409781 h 3298826"/>
              <a:gd name="T20" fmla="*/ 713741 w 2960688"/>
              <a:gd name="T21" fmla="*/ 2518728 h 3298826"/>
              <a:gd name="T22" fmla="*/ 693421 w 2960688"/>
              <a:gd name="T23" fmla="*/ 1957476 h 3298826"/>
              <a:gd name="T24" fmla="*/ 640080 w 2960688"/>
              <a:gd name="T25" fmla="*/ 1634173 h 3298826"/>
              <a:gd name="T26" fmla="*/ 392430 w 2960688"/>
              <a:gd name="T27" fmla="*/ 1729423 h 3298826"/>
              <a:gd name="T28" fmla="*/ 232092 w 2960688"/>
              <a:gd name="T29" fmla="*/ 1935163 h 3298826"/>
              <a:gd name="T30" fmla="*/ 200025 w 2960688"/>
              <a:gd name="T31" fmla="*/ 2188846 h 3298826"/>
              <a:gd name="T32" fmla="*/ 307658 w 2960688"/>
              <a:gd name="T33" fmla="*/ 2432368 h 3298826"/>
              <a:gd name="T34" fmla="*/ 520065 w 2960688"/>
              <a:gd name="T35" fmla="*/ 2581276 h 3298826"/>
              <a:gd name="T36" fmla="*/ 775335 w 2960688"/>
              <a:gd name="T37" fmla="*/ 2601279 h 3298826"/>
              <a:gd name="T38" fmla="*/ 1014095 w 2960688"/>
              <a:gd name="T39" fmla="*/ 2481581 h 3298826"/>
              <a:gd name="T40" fmla="*/ 1151890 w 2960688"/>
              <a:gd name="T41" fmla="*/ 2263141 h 3298826"/>
              <a:gd name="T42" fmla="*/ 1159510 w 2960688"/>
              <a:gd name="T43" fmla="*/ 2006283 h 3298826"/>
              <a:gd name="T44" fmla="*/ 1027748 w 2960688"/>
              <a:gd name="T45" fmla="*/ 1773556 h 3298826"/>
              <a:gd name="T46" fmla="*/ 803275 w 2960688"/>
              <a:gd name="T47" fmla="*/ 1647190 h 3298826"/>
              <a:gd name="T48" fmla="*/ 1574800 w 2960688"/>
              <a:gd name="T49" fmla="*/ 2092842 h 3298826"/>
              <a:gd name="T50" fmla="*/ 2153920 w 2960688"/>
              <a:gd name="T51" fmla="*/ 1496357 h 3298826"/>
              <a:gd name="T52" fmla="*/ 2773363 w 2960688"/>
              <a:gd name="T53" fmla="*/ 1705761 h 3298826"/>
              <a:gd name="T54" fmla="*/ 2930208 w 2960688"/>
              <a:gd name="T55" fmla="*/ 2034463 h 3298826"/>
              <a:gd name="T56" fmla="*/ 2534285 w 2960688"/>
              <a:gd name="T57" fmla="*/ 2333022 h 3298826"/>
              <a:gd name="T58" fmla="*/ 2062798 w 2960688"/>
              <a:gd name="T59" fmla="*/ 2832102 h 3298826"/>
              <a:gd name="T60" fmla="*/ 1393825 w 2960688"/>
              <a:gd name="T61" fmla="*/ 2435503 h 3298826"/>
              <a:gd name="T62" fmla="*/ 1449705 w 2960688"/>
              <a:gd name="T63" fmla="*/ 1990995 h 3298826"/>
              <a:gd name="T64" fmla="*/ 1293813 w 2960688"/>
              <a:gd name="T65" fmla="*/ 1642623 h 3298826"/>
              <a:gd name="T66" fmla="*/ 818833 w 2960688"/>
              <a:gd name="T67" fmla="*/ 1450340 h 3298826"/>
              <a:gd name="T68" fmla="*/ 1141095 w 2960688"/>
              <a:gd name="T69" fmla="*/ 1611630 h 3298826"/>
              <a:gd name="T70" fmla="*/ 1340803 w 2960688"/>
              <a:gd name="T71" fmla="*/ 1927861 h 3298826"/>
              <a:gd name="T72" fmla="*/ 1348423 w 2960688"/>
              <a:gd name="T73" fmla="*/ 2284731 h 3298826"/>
              <a:gd name="T74" fmla="*/ 1223010 w 2960688"/>
              <a:gd name="T75" fmla="*/ 2541906 h 3298826"/>
              <a:gd name="T76" fmla="*/ 1473200 w 2960688"/>
              <a:gd name="T77" fmla="*/ 3188336 h 3298826"/>
              <a:gd name="T78" fmla="*/ 1409700 w 2960688"/>
              <a:gd name="T79" fmla="*/ 3287079 h 3298826"/>
              <a:gd name="T80" fmla="*/ 1293813 w 2960688"/>
              <a:gd name="T81" fmla="*/ 3278189 h 3298826"/>
              <a:gd name="T82" fmla="*/ 780415 w 2960688"/>
              <a:gd name="T83" fmla="*/ 2798129 h 3298826"/>
              <a:gd name="T84" fmla="*/ 485775 w 2960688"/>
              <a:gd name="T85" fmla="*/ 2775904 h 3298826"/>
              <a:gd name="T86" fmla="*/ 179387 w 2960688"/>
              <a:gd name="T87" fmla="*/ 2582863 h 3298826"/>
              <a:gd name="T88" fmla="*/ 11747 w 2960688"/>
              <a:gd name="T89" fmla="*/ 2248853 h 3298826"/>
              <a:gd name="T90" fmla="*/ 39687 w 2960688"/>
              <a:gd name="T91" fmla="*/ 1891666 h 3298826"/>
              <a:gd name="T92" fmla="*/ 248285 w 2960688"/>
              <a:gd name="T93" fmla="*/ 1593533 h 3298826"/>
              <a:gd name="T94" fmla="*/ 589598 w 2960688"/>
              <a:gd name="T95" fmla="*/ 1443356 h 3298826"/>
              <a:gd name="T96" fmla="*/ 2009571 w 2960688"/>
              <a:gd name="T97" fmla="*/ 44471 h 3298826"/>
              <a:gd name="T98" fmla="*/ 2211293 w 2960688"/>
              <a:gd name="T99" fmla="*/ 227752 h 3298826"/>
              <a:gd name="T100" fmla="*/ 2308501 w 2960688"/>
              <a:gd name="T101" fmla="*/ 511410 h 3298826"/>
              <a:gd name="T102" fmla="*/ 2385695 w 2960688"/>
              <a:gd name="T103" fmla="*/ 681985 h 3298826"/>
              <a:gd name="T104" fmla="*/ 2326608 w 2960688"/>
              <a:gd name="T105" fmla="*/ 854149 h 3298826"/>
              <a:gd name="T106" fmla="*/ 2142358 w 2960688"/>
              <a:gd name="T107" fmla="*/ 1198477 h 3298826"/>
              <a:gd name="T108" fmla="*/ 1940000 w 2960688"/>
              <a:gd name="T109" fmla="*/ 1360477 h 3298826"/>
              <a:gd name="T110" fmla="*/ 1698569 w 2960688"/>
              <a:gd name="T111" fmla="*/ 1367782 h 3298826"/>
              <a:gd name="T112" fmla="*/ 1505106 w 2960688"/>
              <a:gd name="T113" fmla="*/ 1235642 h 3298826"/>
              <a:gd name="T114" fmla="*/ 1298619 w 2960688"/>
              <a:gd name="T115" fmla="*/ 873208 h 3298826"/>
              <a:gd name="T116" fmla="*/ 1219200 w 2960688"/>
              <a:gd name="T117" fmla="*/ 700409 h 3298826"/>
              <a:gd name="T118" fmla="*/ 1306560 w 2960688"/>
              <a:gd name="T119" fmla="*/ 536504 h 3298826"/>
              <a:gd name="T120" fmla="*/ 1394873 w 2960688"/>
              <a:gd name="T121" fmla="*/ 248081 h 3298826"/>
              <a:gd name="T122" fmla="*/ 1587383 w 2960688"/>
              <a:gd name="T123" fmla="*/ 54953 h 3298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960688" h="3298826">
                <a:moveTo>
                  <a:pt x="472859" y="1797050"/>
                </a:moveTo>
                <a:lnTo>
                  <a:pt x="478276" y="1797050"/>
                </a:lnTo>
                <a:lnTo>
                  <a:pt x="483375" y="1797686"/>
                </a:lnTo>
                <a:lnTo>
                  <a:pt x="488792" y="1798640"/>
                </a:lnTo>
                <a:lnTo>
                  <a:pt x="493891" y="1800229"/>
                </a:lnTo>
                <a:lnTo>
                  <a:pt x="499309" y="1802454"/>
                </a:lnTo>
                <a:lnTo>
                  <a:pt x="503770" y="1804679"/>
                </a:lnTo>
                <a:lnTo>
                  <a:pt x="508550" y="1807858"/>
                </a:lnTo>
                <a:lnTo>
                  <a:pt x="512693" y="1811355"/>
                </a:lnTo>
                <a:lnTo>
                  <a:pt x="516836" y="1815170"/>
                </a:lnTo>
                <a:lnTo>
                  <a:pt x="520341" y="1819302"/>
                </a:lnTo>
                <a:lnTo>
                  <a:pt x="523846" y="1824071"/>
                </a:lnTo>
                <a:lnTo>
                  <a:pt x="526396" y="1829157"/>
                </a:lnTo>
                <a:lnTo>
                  <a:pt x="528945" y="1834561"/>
                </a:lnTo>
                <a:lnTo>
                  <a:pt x="530220" y="1839648"/>
                </a:lnTo>
                <a:lnTo>
                  <a:pt x="531495" y="1845370"/>
                </a:lnTo>
                <a:lnTo>
                  <a:pt x="531813" y="1850774"/>
                </a:lnTo>
                <a:lnTo>
                  <a:pt x="531813" y="1855860"/>
                </a:lnTo>
                <a:lnTo>
                  <a:pt x="531495" y="1861264"/>
                </a:lnTo>
                <a:lnTo>
                  <a:pt x="530220" y="1866668"/>
                </a:lnTo>
                <a:lnTo>
                  <a:pt x="528945" y="1871755"/>
                </a:lnTo>
                <a:lnTo>
                  <a:pt x="527033" y="1877159"/>
                </a:lnTo>
                <a:lnTo>
                  <a:pt x="524165" y="1881609"/>
                </a:lnTo>
                <a:lnTo>
                  <a:pt x="520978" y="1886378"/>
                </a:lnTo>
                <a:lnTo>
                  <a:pt x="517792" y="1890510"/>
                </a:lnTo>
                <a:lnTo>
                  <a:pt x="513968" y="1894643"/>
                </a:lnTo>
                <a:lnTo>
                  <a:pt x="509506" y="1898140"/>
                </a:lnTo>
                <a:lnTo>
                  <a:pt x="504726" y="1901636"/>
                </a:lnTo>
                <a:lnTo>
                  <a:pt x="495803" y="1907358"/>
                </a:lnTo>
                <a:lnTo>
                  <a:pt x="486880" y="1913080"/>
                </a:lnTo>
                <a:lnTo>
                  <a:pt x="478913" y="1918803"/>
                </a:lnTo>
                <a:lnTo>
                  <a:pt x="471265" y="1924842"/>
                </a:lnTo>
                <a:lnTo>
                  <a:pt x="463936" y="1931200"/>
                </a:lnTo>
                <a:lnTo>
                  <a:pt x="457244" y="1937240"/>
                </a:lnTo>
                <a:lnTo>
                  <a:pt x="450870" y="1943280"/>
                </a:lnTo>
                <a:lnTo>
                  <a:pt x="444815" y="1949320"/>
                </a:lnTo>
                <a:lnTo>
                  <a:pt x="439398" y="1955678"/>
                </a:lnTo>
                <a:lnTo>
                  <a:pt x="433980" y="1962036"/>
                </a:lnTo>
                <a:lnTo>
                  <a:pt x="429519" y="1968076"/>
                </a:lnTo>
                <a:lnTo>
                  <a:pt x="424739" y="1974751"/>
                </a:lnTo>
                <a:lnTo>
                  <a:pt x="420596" y="1980791"/>
                </a:lnTo>
                <a:lnTo>
                  <a:pt x="416453" y="1987467"/>
                </a:lnTo>
                <a:lnTo>
                  <a:pt x="412948" y="1993825"/>
                </a:lnTo>
                <a:lnTo>
                  <a:pt x="409443" y="2000501"/>
                </a:lnTo>
                <a:lnTo>
                  <a:pt x="406256" y="2006858"/>
                </a:lnTo>
                <a:lnTo>
                  <a:pt x="403388" y="2013534"/>
                </a:lnTo>
                <a:lnTo>
                  <a:pt x="400838" y="2019892"/>
                </a:lnTo>
                <a:lnTo>
                  <a:pt x="398608" y="2026886"/>
                </a:lnTo>
                <a:lnTo>
                  <a:pt x="394465" y="2039919"/>
                </a:lnTo>
                <a:lnTo>
                  <a:pt x="391278" y="2053271"/>
                </a:lnTo>
                <a:lnTo>
                  <a:pt x="388729" y="2066622"/>
                </a:lnTo>
                <a:lnTo>
                  <a:pt x="387135" y="2079974"/>
                </a:lnTo>
                <a:lnTo>
                  <a:pt x="386498" y="2093007"/>
                </a:lnTo>
                <a:lnTo>
                  <a:pt x="385861" y="2106041"/>
                </a:lnTo>
                <a:lnTo>
                  <a:pt x="385861" y="2118439"/>
                </a:lnTo>
                <a:lnTo>
                  <a:pt x="386817" y="2130518"/>
                </a:lnTo>
                <a:lnTo>
                  <a:pt x="387773" y="2141962"/>
                </a:lnTo>
                <a:lnTo>
                  <a:pt x="389366" y="2153724"/>
                </a:lnTo>
                <a:lnTo>
                  <a:pt x="391278" y="2164215"/>
                </a:lnTo>
                <a:lnTo>
                  <a:pt x="393190" y="2174705"/>
                </a:lnTo>
                <a:lnTo>
                  <a:pt x="395421" y="2184242"/>
                </a:lnTo>
                <a:lnTo>
                  <a:pt x="397970" y="2193461"/>
                </a:lnTo>
                <a:lnTo>
                  <a:pt x="402432" y="2209038"/>
                </a:lnTo>
                <a:lnTo>
                  <a:pt x="406574" y="2221435"/>
                </a:lnTo>
                <a:lnTo>
                  <a:pt x="409761" y="2229383"/>
                </a:lnTo>
                <a:lnTo>
                  <a:pt x="411355" y="2233197"/>
                </a:lnTo>
                <a:lnTo>
                  <a:pt x="413585" y="2238602"/>
                </a:lnTo>
                <a:lnTo>
                  <a:pt x="415179" y="2244006"/>
                </a:lnTo>
                <a:lnTo>
                  <a:pt x="416453" y="2249728"/>
                </a:lnTo>
                <a:lnTo>
                  <a:pt x="416772" y="2255132"/>
                </a:lnTo>
                <a:lnTo>
                  <a:pt x="416772" y="2260536"/>
                </a:lnTo>
                <a:lnTo>
                  <a:pt x="415816" y="2265940"/>
                </a:lnTo>
                <a:lnTo>
                  <a:pt x="414860" y="2271026"/>
                </a:lnTo>
                <a:lnTo>
                  <a:pt x="413267" y="2276113"/>
                </a:lnTo>
                <a:lnTo>
                  <a:pt x="411036" y="2281199"/>
                </a:lnTo>
                <a:lnTo>
                  <a:pt x="408168" y="2285967"/>
                </a:lnTo>
                <a:lnTo>
                  <a:pt x="405300" y="2290736"/>
                </a:lnTo>
                <a:lnTo>
                  <a:pt x="401794" y="2294868"/>
                </a:lnTo>
                <a:lnTo>
                  <a:pt x="397970" y="2298683"/>
                </a:lnTo>
                <a:lnTo>
                  <a:pt x="393509" y="2302180"/>
                </a:lnTo>
                <a:lnTo>
                  <a:pt x="389047" y="2305359"/>
                </a:lnTo>
                <a:lnTo>
                  <a:pt x="383630" y="2307902"/>
                </a:lnTo>
                <a:lnTo>
                  <a:pt x="378213" y="2309809"/>
                </a:lnTo>
                <a:lnTo>
                  <a:pt x="372795" y="2311717"/>
                </a:lnTo>
                <a:lnTo>
                  <a:pt x="367696" y="2312670"/>
                </a:lnTo>
                <a:lnTo>
                  <a:pt x="361642" y="2312988"/>
                </a:lnTo>
                <a:lnTo>
                  <a:pt x="356543" y="2312988"/>
                </a:lnTo>
                <a:lnTo>
                  <a:pt x="351125" y="2312034"/>
                </a:lnTo>
                <a:lnTo>
                  <a:pt x="345708" y="2311081"/>
                </a:lnTo>
                <a:lnTo>
                  <a:pt x="340609" y="2309491"/>
                </a:lnTo>
                <a:lnTo>
                  <a:pt x="335829" y="2307584"/>
                </a:lnTo>
                <a:lnTo>
                  <a:pt x="330730" y="2304723"/>
                </a:lnTo>
                <a:lnTo>
                  <a:pt x="326587" y="2301862"/>
                </a:lnTo>
                <a:lnTo>
                  <a:pt x="322126" y="2298365"/>
                </a:lnTo>
                <a:lnTo>
                  <a:pt x="318302" y="2294550"/>
                </a:lnTo>
                <a:lnTo>
                  <a:pt x="314478" y="2289782"/>
                </a:lnTo>
                <a:lnTo>
                  <a:pt x="311610" y="2285332"/>
                </a:lnTo>
                <a:lnTo>
                  <a:pt x="308742" y="2280245"/>
                </a:lnTo>
                <a:lnTo>
                  <a:pt x="306830" y="2275795"/>
                </a:lnTo>
                <a:lnTo>
                  <a:pt x="302687" y="2264987"/>
                </a:lnTo>
                <a:lnTo>
                  <a:pt x="296951" y="2249092"/>
                </a:lnTo>
                <a:lnTo>
                  <a:pt x="293764" y="2239237"/>
                </a:lnTo>
                <a:lnTo>
                  <a:pt x="290259" y="2228111"/>
                </a:lnTo>
                <a:lnTo>
                  <a:pt x="287391" y="2216349"/>
                </a:lnTo>
                <a:lnTo>
                  <a:pt x="284204" y="2202998"/>
                </a:lnTo>
                <a:lnTo>
                  <a:pt x="281017" y="2189328"/>
                </a:lnTo>
                <a:lnTo>
                  <a:pt x="278468" y="2173752"/>
                </a:lnTo>
                <a:lnTo>
                  <a:pt x="276556" y="2158175"/>
                </a:lnTo>
                <a:lnTo>
                  <a:pt x="274644" y="2141645"/>
                </a:lnTo>
                <a:lnTo>
                  <a:pt x="273369" y="2124161"/>
                </a:lnTo>
                <a:lnTo>
                  <a:pt x="273050" y="2106041"/>
                </a:lnTo>
                <a:lnTo>
                  <a:pt x="273369" y="2088239"/>
                </a:lnTo>
                <a:lnTo>
                  <a:pt x="274325" y="2078384"/>
                </a:lnTo>
                <a:lnTo>
                  <a:pt x="274962" y="2069483"/>
                </a:lnTo>
                <a:lnTo>
                  <a:pt x="275918" y="2059629"/>
                </a:lnTo>
                <a:lnTo>
                  <a:pt x="277193" y="2049774"/>
                </a:lnTo>
                <a:lnTo>
                  <a:pt x="278786" y="2040237"/>
                </a:lnTo>
                <a:lnTo>
                  <a:pt x="280698" y="2030382"/>
                </a:lnTo>
                <a:lnTo>
                  <a:pt x="282929" y="2020846"/>
                </a:lnTo>
                <a:lnTo>
                  <a:pt x="285479" y="2010673"/>
                </a:lnTo>
                <a:lnTo>
                  <a:pt x="288347" y="2000819"/>
                </a:lnTo>
                <a:lnTo>
                  <a:pt x="291533" y="1990328"/>
                </a:lnTo>
                <a:lnTo>
                  <a:pt x="295039" y="1980473"/>
                </a:lnTo>
                <a:lnTo>
                  <a:pt x="299181" y="1970619"/>
                </a:lnTo>
                <a:lnTo>
                  <a:pt x="303324" y="1960446"/>
                </a:lnTo>
                <a:lnTo>
                  <a:pt x="308423" y="1950274"/>
                </a:lnTo>
                <a:lnTo>
                  <a:pt x="313522" y="1940419"/>
                </a:lnTo>
                <a:lnTo>
                  <a:pt x="319258" y="1930247"/>
                </a:lnTo>
                <a:lnTo>
                  <a:pt x="325313" y="1920710"/>
                </a:lnTo>
                <a:lnTo>
                  <a:pt x="331368" y="1910855"/>
                </a:lnTo>
                <a:lnTo>
                  <a:pt x="338697" y="1901318"/>
                </a:lnTo>
                <a:lnTo>
                  <a:pt x="346027" y="1891464"/>
                </a:lnTo>
                <a:lnTo>
                  <a:pt x="353675" y="1881927"/>
                </a:lnTo>
                <a:lnTo>
                  <a:pt x="362279" y="1872708"/>
                </a:lnTo>
                <a:lnTo>
                  <a:pt x="370883" y="1863807"/>
                </a:lnTo>
                <a:lnTo>
                  <a:pt x="380125" y="1854906"/>
                </a:lnTo>
                <a:lnTo>
                  <a:pt x="389685" y="1846005"/>
                </a:lnTo>
                <a:lnTo>
                  <a:pt x="400201" y="1837740"/>
                </a:lnTo>
                <a:lnTo>
                  <a:pt x="411036" y="1829157"/>
                </a:lnTo>
                <a:lnTo>
                  <a:pt x="422190" y="1820892"/>
                </a:lnTo>
                <a:lnTo>
                  <a:pt x="433980" y="1813263"/>
                </a:lnTo>
                <a:lnTo>
                  <a:pt x="446409" y="1805315"/>
                </a:lnTo>
                <a:lnTo>
                  <a:pt x="451189" y="1802772"/>
                </a:lnTo>
                <a:lnTo>
                  <a:pt x="456606" y="1800547"/>
                </a:lnTo>
                <a:lnTo>
                  <a:pt x="461705" y="1798957"/>
                </a:lnTo>
                <a:lnTo>
                  <a:pt x="467441" y="1797686"/>
                </a:lnTo>
                <a:lnTo>
                  <a:pt x="472859" y="1797050"/>
                </a:lnTo>
                <a:close/>
                <a:moveTo>
                  <a:pt x="799783" y="1741488"/>
                </a:moveTo>
                <a:lnTo>
                  <a:pt x="816611" y="1747205"/>
                </a:lnTo>
                <a:lnTo>
                  <a:pt x="833438" y="1753558"/>
                </a:lnTo>
                <a:lnTo>
                  <a:pt x="849631" y="1760228"/>
                </a:lnTo>
                <a:lnTo>
                  <a:pt x="865506" y="1767851"/>
                </a:lnTo>
                <a:lnTo>
                  <a:pt x="881064" y="1776427"/>
                </a:lnTo>
                <a:lnTo>
                  <a:pt x="896304" y="1785321"/>
                </a:lnTo>
                <a:lnTo>
                  <a:pt x="910909" y="1795167"/>
                </a:lnTo>
                <a:lnTo>
                  <a:pt x="925514" y="1805332"/>
                </a:lnTo>
                <a:lnTo>
                  <a:pt x="939166" y="1816131"/>
                </a:lnTo>
                <a:lnTo>
                  <a:pt x="952819" y="1827566"/>
                </a:lnTo>
                <a:lnTo>
                  <a:pt x="965201" y="1839953"/>
                </a:lnTo>
                <a:lnTo>
                  <a:pt x="977584" y="1852976"/>
                </a:lnTo>
                <a:lnTo>
                  <a:pt x="989331" y="1866317"/>
                </a:lnTo>
                <a:lnTo>
                  <a:pt x="1000444" y="1879975"/>
                </a:lnTo>
                <a:lnTo>
                  <a:pt x="1011239" y="1894586"/>
                </a:lnTo>
                <a:lnTo>
                  <a:pt x="1021081" y="1909514"/>
                </a:lnTo>
                <a:lnTo>
                  <a:pt x="1026479" y="1918090"/>
                </a:lnTo>
                <a:lnTo>
                  <a:pt x="1031559" y="1926666"/>
                </a:lnTo>
                <a:lnTo>
                  <a:pt x="1036004" y="1935242"/>
                </a:lnTo>
                <a:lnTo>
                  <a:pt x="1040766" y="1944136"/>
                </a:lnTo>
                <a:lnTo>
                  <a:pt x="1044894" y="1952712"/>
                </a:lnTo>
                <a:lnTo>
                  <a:pt x="1049021" y="1961605"/>
                </a:lnTo>
                <a:lnTo>
                  <a:pt x="1052831" y="1970817"/>
                </a:lnTo>
                <a:lnTo>
                  <a:pt x="1056324" y="1979710"/>
                </a:lnTo>
                <a:lnTo>
                  <a:pt x="1059816" y="1988922"/>
                </a:lnTo>
                <a:lnTo>
                  <a:pt x="1062991" y="1997815"/>
                </a:lnTo>
                <a:lnTo>
                  <a:pt x="1065849" y="2007026"/>
                </a:lnTo>
                <a:lnTo>
                  <a:pt x="1068706" y="2016555"/>
                </a:lnTo>
                <a:lnTo>
                  <a:pt x="1070929" y="2025767"/>
                </a:lnTo>
                <a:lnTo>
                  <a:pt x="1073151" y="2035295"/>
                </a:lnTo>
                <a:lnTo>
                  <a:pt x="1075056" y="2044507"/>
                </a:lnTo>
                <a:lnTo>
                  <a:pt x="1076961" y="2054353"/>
                </a:lnTo>
                <a:lnTo>
                  <a:pt x="1078549" y="2063882"/>
                </a:lnTo>
                <a:lnTo>
                  <a:pt x="1079819" y="2073411"/>
                </a:lnTo>
                <a:lnTo>
                  <a:pt x="1080771" y="2082940"/>
                </a:lnTo>
                <a:lnTo>
                  <a:pt x="1081724" y="2092786"/>
                </a:lnTo>
                <a:lnTo>
                  <a:pt x="1082359" y="2102315"/>
                </a:lnTo>
                <a:lnTo>
                  <a:pt x="1082676" y="2111844"/>
                </a:lnTo>
                <a:lnTo>
                  <a:pt x="1082676" y="2122008"/>
                </a:lnTo>
                <a:lnTo>
                  <a:pt x="1082676" y="2131537"/>
                </a:lnTo>
                <a:lnTo>
                  <a:pt x="1082359" y="2141066"/>
                </a:lnTo>
                <a:lnTo>
                  <a:pt x="1081724" y="2150913"/>
                </a:lnTo>
                <a:lnTo>
                  <a:pt x="1080771" y="2160442"/>
                </a:lnTo>
                <a:lnTo>
                  <a:pt x="1079819" y="2170606"/>
                </a:lnTo>
                <a:lnTo>
                  <a:pt x="1078231" y="2180135"/>
                </a:lnTo>
                <a:lnTo>
                  <a:pt x="1076644" y="2189981"/>
                </a:lnTo>
                <a:lnTo>
                  <a:pt x="1075056" y="2199510"/>
                </a:lnTo>
                <a:lnTo>
                  <a:pt x="1072834" y="2209674"/>
                </a:lnTo>
                <a:lnTo>
                  <a:pt x="1070611" y="2219203"/>
                </a:lnTo>
                <a:lnTo>
                  <a:pt x="1068071" y="2228732"/>
                </a:lnTo>
                <a:lnTo>
                  <a:pt x="1065214" y="2238261"/>
                </a:lnTo>
                <a:lnTo>
                  <a:pt x="1062356" y="2247472"/>
                </a:lnTo>
                <a:lnTo>
                  <a:pt x="1058864" y="2257001"/>
                </a:lnTo>
                <a:lnTo>
                  <a:pt x="1055689" y="2266212"/>
                </a:lnTo>
                <a:lnTo>
                  <a:pt x="1052196" y="2275106"/>
                </a:lnTo>
                <a:lnTo>
                  <a:pt x="1048386" y="2284317"/>
                </a:lnTo>
                <a:lnTo>
                  <a:pt x="1044259" y="2292893"/>
                </a:lnTo>
                <a:lnTo>
                  <a:pt x="1039814" y="2301787"/>
                </a:lnTo>
                <a:lnTo>
                  <a:pt x="1035369" y="2310045"/>
                </a:lnTo>
                <a:lnTo>
                  <a:pt x="1030606" y="2318621"/>
                </a:lnTo>
                <a:lnTo>
                  <a:pt x="1025844" y="2327197"/>
                </a:lnTo>
                <a:lnTo>
                  <a:pt x="1020764" y="2335456"/>
                </a:lnTo>
                <a:lnTo>
                  <a:pt x="1015366" y="2343396"/>
                </a:lnTo>
                <a:lnTo>
                  <a:pt x="1009969" y="2351655"/>
                </a:lnTo>
                <a:lnTo>
                  <a:pt x="1004254" y="2359278"/>
                </a:lnTo>
                <a:lnTo>
                  <a:pt x="998539" y="2366901"/>
                </a:lnTo>
                <a:lnTo>
                  <a:pt x="992506" y="2374524"/>
                </a:lnTo>
                <a:lnTo>
                  <a:pt x="985839" y="2381830"/>
                </a:lnTo>
                <a:lnTo>
                  <a:pt x="979806" y="2389135"/>
                </a:lnTo>
                <a:lnTo>
                  <a:pt x="972821" y="2396440"/>
                </a:lnTo>
                <a:lnTo>
                  <a:pt x="966471" y="2403111"/>
                </a:lnTo>
                <a:lnTo>
                  <a:pt x="959169" y="2409781"/>
                </a:lnTo>
                <a:lnTo>
                  <a:pt x="952184" y="2416451"/>
                </a:lnTo>
                <a:lnTo>
                  <a:pt x="944564" y="2423121"/>
                </a:lnTo>
                <a:lnTo>
                  <a:pt x="937261" y="2429156"/>
                </a:lnTo>
                <a:lnTo>
                  <a:pt x="929641" y="2435191"/>
                </a:lnTo>
                <a:lnTo>
                  <a:pt x="921704" y="2441544"/>
                </a:lnTo>
                <a:lnTo>
                  <a:pt x="913766" y="2447261"/>
                </a:lnTo>
                <a:lnTo>
                  <a:pt x="905511" y="2452661"/>
                </a:lnTo>
                <a:lnTo>
                  <a:pt x="897256" y="2458061"/>
                </a:lnTo>
                <a:lnTo>
                  <a:pt x="884874" y="2465684"/>
                </a:lnTo>
                <a:lnTo>
                  <a:pt x="872809" y="2472354"/>
                </a:lnTo>
                <a:lnTo>
                  <a:pt x="860426" y="2478707"/>
                </a:lnTo>
                <a:lnTo>
                  <a:pt x="847726" y="2484742"/>
                </a:lnTo>
                <a:lnTo>
                  <a:pt x="834708" y="2490141"/>
                </a:lnTo>
                <a:lnTo>
                  <a:pt x="821691" y="2495541"/>
                </a:lnTo>
                <a:lnTo>
                  <a:pt x="808991" y="2499988"/>
                </a:lnTo>
                <a:lnTo>
                  <a:pt x="795338" y="2503799"/>
                </a:lnTo>
                <a:lnTo>
                  <a:pt x="782003" y="2507611"/>
                </a:lnTo>
                <a:lnTo>
                  <a:pt x="768668" y="2510787"/>
                </a:lnTo>
                <a:lnTo>
                  <a:pt x="755016" y="2513328"/>
                </a:lnTo>
                <a:lnTo>
                  <a:pt x="741046" y="2515552"/>
                </a:lnTo>
                <a:lnTo>
                  <a:pt x="727393" y="2517140"/>
                </a:lnTo>
                <a:lnTo>
                  <a:pt x="713741" y="2518728"/>
                </a:lnTo>
                <a:lnTo>
                  <a:pt x="699771" y="2519363"/>
                </a:lnTo>
                <a:lnTo>
                  <a:pt x="685801" y="2519363"/>
                </a:lnTo>
                <a:lnTo>
                  <a:pt x="675958" y="2519363"/>
                </a:lnTo>
                <a:lnTo>
                  <a:pt x="666116" y="2519046"/>
                </a:lnTo>
                <a:lnTo>
                  <a:pt x="646113" y="2517140"/>
                </a:lnTo>
                <a:lnTo>
                  <a:pt x="647701" y="2406922"/>
                </a:lnTo>
                <a:lnTo>
                  <a:pt x="648971" y="2312586"/>
                </a:lnTo>
                <a:lnTo>
                  <a:pt x="650241" y="2242708"/>
                </a:lnTo>
                <a:lnTo>
                  <a:pt x="650876" y="2220156"/>
                </a:lnTo>
                <a:lnTo>
                  <a:pt x="651193" y="2207133"/>
                </a:lnTo>
                <a:lnTo>
                  <a:pt x="653416" y="2182040"/>
                </a:lnTo>
                <a:lnTo>
                  <a:pt x="656273" y="2157583"/>
                </a:lnTo>
                <a:lnTo>
                  <a:pt x="658813" y="2134078"/>
                </a:lnTo>
                <a:lnTo>
                  <a:pt x="661988" y="2111209"/>
                </a:lnTo>
                <a:lnTo>
                  <a:pt x="665481" y="2089293"/>
                </a:lnTo>
                <a:lnTo>
                  <a:pt x="668973" y="2068329"/>
                </a:lnTo>
                <a:lnTo>
                  <a:pt x="672148" y="2048001"/>
                </a:lnTo>
                <a:lnTo>
                  <a:pt x="675958" y="2028625"/>
                </a:lnTo>
                <a:lnTo>
                  <a:pt x="680403" y="2009885"/>
                </a:lnTo>
                <a:lnTo>
                  <a:pt x="684531" y="1991463"/>
                </a:lnTo>
                <a:lnTo>
                  <a:pt x="688658" y="1974311"/>
                </a:lnTo>
                <a:lnTo>
                  <a:pt x="693421" y="1957476"/>
                </a:lnTo>
                <a:lnTo>
                  <a:pt x="697866" y="1941595"/>
                </a:lnTo>
                <a:lnTo>
                  <a:pt x="702946" y="1926031"/>
                </a:lnTo>
                <a:lnTo>
                  <a:pt x="707708" y="1911420"/>
                </a:lnTo>
                <a:lnTo>
                  <a:pt x="712788" y="1897444"/>
                </a:lnTo>
                <a:lnTo>
                  <a:pt x="717868" y="1883786"/>
                </a:lnTo>
                <a:lnTo>
                  <a:pt x="723266" y="1870763"/>
                </a:lnTo>
                <a:lnTo>
                  <a:pt x="728663" y="1858693"/>
                </a:lnTo>
                <a:lnTo>
                  <a:pt x="733743" y="1846941"/>
                </a:lnTo>
                <a:lnTo>
                  <a:pt x="739141" y="1835824"/>
                </a:lnTo>
                <a:lnTo>
                  <a:pt x="744538" y="1825025"/>
                </a:lnTo>
                <a:lnTo>
                  <a:pt x="750253" y="1814543"/>
                </a:lnTo>
                <a:lnTo>
                  <a:pt x="755651" y="1804696"/>
                </a:lnTo>
                <a:lnTo>
                  <a:pt x="761366" y="1795485"/>
                </a:lnTo>
                <a:lnTo>
                  <a:pt x="766763" y="1786591"/>
                </a:lnTo>
                <a:lnTo>
                  <a:pt x="777876" y="1770392"/>
                </a:lnTo>
                <a:lnTo>
                  <a:pt x="788988" y="1755464"/>
                </a:lnTo>
                <a:lnTo>
                  <a:pt x="799783" y="1741488"/>
                </a:lnTo>
                <a:close/>
                <a:moveTo>
                  <a:pt x="687070" y="1632268"/>
                </a:moveTo>
                <a:lnTo>
                  <a:pt x="675640" y="1632585"/>
                </a:lnTo>
                <a:lnTo>
                  <a:pt x="663575" y="1632585"/>
                </a:lnTo>
                <a:lnTo>
                  <a:pt x="651828" y="1633538"/>
                </a:lnTo>
                <a:lnTo>
                  <a:pt x="640080" y="1634173"/>
                </a:lnTo>
                <a:lnTo>
                  <a:pt x="628015" y="1635760"/>
                </a:lnTo>
                <a:lnTo>
                  <a:pt x="616585" y="1637348"/>
                </a:lnTo>
                <a:lnTo>
                  <a:pt x="604838" y="1638935"/>
                </a:lnTo>
                <a:lnTo>
                  <a:pt x="592773" y="1641158"/>
                </a:lnTo>
                <a:lnTo>
                  <a:pt x="581343" y="1643381"/>
                </a:lnTo>
                <a:lnTo>
                  <a:pt x="569595" y="1645920"/>
                </a:lnTo>
                <a:lnTo>
                  <a:pt x="558165" y="1649095"/>
                </a:lnTo>
                <a:lnTo>
                  <a:pt x="546735" y="1652270"/>
                </a:lnTo>
                <a:lnTo>
                  <a:pt x="534670" y="1655763"/>
                </a:lnTo>
                <a:lnTo>
                  <a:pt x="523240" y="1659573"/>
                </a:lnTo>
                <a:lnTo>
                  <a:pt x="512128" y="1663700"/>
                </a:lnTo>
                <a:lnTo>
                  <a:pt x="500698" y="1668145"/>
                </a:lnTo>
                <a:lnTo>
                  <a:pt x="489268" y="1672908"/>
                </a:lnTo>
                <a:lnTo>
                  <a:pt x="478155" y="1678305"/>
                </a:lnTo>
                <a:lnTo>
                  <a:pt x="467043" y="1683703"/>
                </a:lnTo>
                <a:lnTo>
                  <a:pt x="455930" y="1689418"/>
                </a:lnTo>
                <a:lnTo>
                  <a:pt x="444818" y="1695133"/>
                </a:lnTo>
                <a:lnTo>
                  <a:pt x="434023" y="1701483"/>
                </a:lnTo>
                <a:lnTo>
                  <a:pt x="423545" y="1708150"/>
                </a:lnTo>
                <a:lnTo>
                  <a:pt x="412750" y="1714818"/>
                </a:lnTo>
                <a:lnTo>
                  <a:pt x="402273" y="1721803"/>
                </a:lnTo>
                <a:lnTo>
                  <a:pt x="392430" y="1729423"/>
                </a:lnTo>
                <a:lnTo>
                  <a:pt x="382588" y="1736726"/>
                </a:lnTo>
                <a:lnTo>
                  <a:pt x="373063" y="1744663"/>
                </a:lnTo>
                <a:lnTo>
                  <a:pt x="363220" y="1752283"/>
                </a:lnTo>
                <a:lnTo>
                  <a:pt x="354330" y="1760856"/>
                </a:lnTo>
                <a:lnTo>
                  <a:pt x="345440" y="1768793"/>
                </a:lnTo>
                <a:lnTo>
                  <a:pt x="336550" y="1777683"/>
                </a:lnTo>
                <a:lnTo>
                  <a:pt x="328295" y="1785938"/>
                </a:lnTo>
                <a:lnTo>
                  <a:pt x="320040" y="1795146"/>
                </a:lnTo>
                <a:lnTo>
                  <a:pt x="312103" y="1804036"/>
                </a:lnTo>
                <a:lnTo>
                  <a:pt x="304483" y="1813243"/>
                </a:lnTo>
                <a:lnTo>
                  <a:pt x="297180" y="1822768"/>
                </a:lnTo>
                <a:lnTo>
                  <a:pt x="289878" y="1832293"/>
                </a:lnTo>
                <a:lnTo>
                  <a:pt x="282893" y="1841818"/>
                </a:lnTo>
                <a:lnTo>
                  <a:pt x="276225" y="1851978"/>
                </a:lnTo>
                <a:lnTo>
                  <a:pt x="269875" y="1861821"/>
                </a:lnTo>
                <a:lnTo>
                  <a:pt x="263842" y="1871663"/>
                </a:lnTo>
                <a:lnTo>
                  <a:pt x="257810" y="1882141"/>
                </a:lnTo>
                <a:lnTo>
                  <a:pt x="252095" y="1892301"/>
                </a:lnTo>
                <a:lnTo>
                  <a:pt x="246697" y="1903096"/>
                </a:lnTo>
                <a:lnTo>
                  <a:pt x="241617" y="1913573"/>
                </a:lnTo>
                <a:lnTo>
                  <a:pt x="236855" y="1924051"/>
                </a:lnTo>
                <a:lnTo>
                  <a:pt x="232092" y="1935163"/>
                </a:lnTo>
                <a:lnTo>
                  <a:pt x="227965" y="1945958"/>
                </a:lnTo>
                <a:lnTo>
                  <a:pt x="223837" y="1957071"/>
                </a:lnTo>
                <a:lnTo>
                  <a:pt x="220027" y="1968183"/>
                </a:lnTo>
                <a:lnTo>
                  <a:pt x="216535" y="1979296"/>
                </a:lnTo>
                <a:lnTo>
                  <a:pt x="213360" y="1990726"/>
                </a:lnTo>
                <a:lnTo>
                  <a:pt x="210502" y="2001838"/>
                </a:lnTo>
                <a:lnTo>
                  <a:pt x="207645" y="2013268"/>
                </a:lnTo>
                <a:lnTo>
                  <a:pt x="205105" y="2024698"/>
                </a:lnTo>
                <a:lnTo>
                  <a:pt x="203200" y="2036763"/>
                </a:lnTo>
                <a:lnTo>
                  <a:pt x="201295" y="2048193"/>
                </a:lnTo>
                <a:lnTo>
                  <a:pt x="199390" y="2059623"/>
                </a:lnTo>
                <a:lnTo>
                  <a:pt x="198120" y="2071371"/>
                </a:lnTo>
                <a:lnTo>
                  <a:pt x="196850" y="2082801"/>
                </a:lnTo>
                <a:lnTo>
                  <a:pt x="196215" y="2094866"/>
                </a:lnTo>
                <a:lnTo>
                  <a:pt x="195897" y="2106613"/>
                </a:lnTo>
                <a:lnTo>
                  <a:pt x="195580" y="2118043"/>
                </a:lnTo>
                <a:lnTo>
                  <a:pt x="195580" y="2129791"/>
                </a:lnTo>
                <a:lnTo>
                  <a:pt x="195897" y="2141856"/>
                </a:lnTo>
                <a:lnTo>
                  <a:pt x="196532" y="2153603"/>
                </a:lnTo>
                <a:lnTo>
                  <a:pt x="197485" y="2165668"/>
                </a:lnTo>
                <a:lnTo>
                  <a:pt x="198437" y="2177098"/>
                </a:lnTo>
                <a:lnTo>
                  <a:pt x="200025" y="2188846"/>
                </a:lnTo>
                <a:lnTo>
                  <a:pt x="201930" y="2200593"/>
                </a:lnTo>
                <a:lnTo>
                  <a:pt x="203835" y="2212023"/>
                </a:lnTo>
                <a:lnTo>
                  <a:pt x="206057" y="2224088"/>
                </a:lnTo>
                <a:lnTo>
                  <a:pt x="208915" y="2235518"/>
                </a:lnTo>
                <a:lnTo>
                  <a:pt x="211772" y="2247266"/>
                </a:lnTo>
                <a:lnTo>
                  <a:pt x="215265" y="2258696"/>
                </a:lnTo>
                <a:lnTo>
                  <a:pt x="218757" y="2270443"/>
                </a:lnTo>
                <a:lnTo>
                  <a:pt x="222567" y="2281873"/>
                </a:lnTo>
                <a:lnTo>
                  <a:pt x="226695" y="2293303"/>
                </a:lnTo>
                <a:lnTo>
                  <a:pt x="231140" y="2304733"/>
                </a:lnTo>
                <a:lnTo>
                  <a:pt x="235902" y="2315846"/>
                </a:lnTo>
                <a:lnTo>
                  <a:pt x="240982" y="2327276"/>
                </a:lnTo>
                <a:lnTo>
                  <a:pt x="246380" y="2338388"/>
                </a:lnTo>
                <a:lnTo>
                  <a:pt x="252095" y="2349501"/>
                </a:lnTo>
                <a:lnTo>
                  <a:pt x="257810" y="2360296"/>
                </a:lnTo>
                <a:lnTo>
                  <a:pt x="264160" y="2371408"/>
                </a:lnTo>
                <a:lnTo>
                  <a:pt x="270827" y="2381886"/>
                </a:lnTo>
                <a:lnTo>
                  <a:pt x="277813" y="2392681"/>
                </a:lnTo>
                <a:lnTo>
                  <a:pt x="284798" y="2403158"/>
                </a:lnTo>
                <a:lnTo>
                  <a:pt x="292100" y="2413001"/>
                </a:lnTo>
                <a:lnTo>
                  <a:pt x="299720" y="2422843"/>
                </a:lnTo>
                <a:lnTo>
                  <a:pt x="307658" y="2432368"/>
                </a:lnTo>
                <a:lnTo>
                  <a:pt x="315595" y="2442211"/>
                </a:lnTo>
                <a:lnTo>
                  <a:pt x="323533" y="2451101"/>
                </a:lnTo>
                <a:lnTo>
                  <a:pt x="332105" y="2459991"/>
                </a:lnTo>
                <a:lnTo>
                  <a:pt x="340360" y="2468881"/>
                </a:lnTo>
                <a:lnTo>
                  <a:pt x="349250" y="2477136"/>
                </a:lnTo>
                <a:lnTo>
                  <a:pt x="358140" y="2485391"/>
                </a:lnTo>
                <a:lnTo>
                  <a:pt x="367348" y="2493328"/>
                </a:lnTo>
                <a:lnTo>
                  <a:pt x="376238" y="2500948"/>
                </a:lnTo>
                <a:lnTo>
                  <a:pt x="385445" y="2508251"/>
                </a:lnTo>
                <a:lnTo>
                  <a:pt x="394970" y="2515553"/>
                </a:lnTo>
                <a:lnTo>
                  <a:pt x="405130" y="2522538"/>
                </a:lnTo>
                <a:lnTo>
                  <a:pt x="414655" y="2528888"/>
                </a:lnTo>
                <a:lnTo>
                  <a:pt x="424498" y="2535556"/>
                </a:lnTo>
                <a:lnTo>
                  <a:pt x="434975" y="2541588"/>
                </a:lnTo>
                <a:lnTo>
                  <a:pt x="445135" y="2547621"/>
                </a:lnTo>
                <a:lnTo>
                  <a:pt x="455613" y="2553018"/>
                </a:lnTo>
                <a:lnTo>
                  <a:pt x="465773" y="2558416"/>
                </a:lnTo>
                <a:lnTo>
                  <a:pt x="476568" y="2563813"/>
                </a:lnTo>
                <a:lnTo>
                  <a:pt x="487363" y="2568258"/>
                </a:lnTo>
                <a:lnTo>
                  <a:pt x="498158" y="2573021"/>
                </a:lnTo>
                <a:lnTo>
                  <a:pt x="509270" y="2577466"/>
                </a:lnTo>
                <a:lnTo>
                  <a:pt x="520065" y="2581276"/>
                </a:lnTo>
                <a:lnTo>
                  <a:pt x="531178" y="2585086"/>
                </a:lnTo>
                <a:lnTo>
                  <a:pt x="542290" y="2588896"/>
                </a:lnTo>
                <a:lnTo>
                  <a:pt x="553720" y="2592071"/>
                </a:lnTo>
                <a:lnTo>
                  <a:pt x="564833" y="2594928"/>
                </a:lnTo>
                <a:lnTo>
                  <a:pt x="576580" y="2597786"/>
                </a:lnTo>
                <a:lnTo>
                  <a:pt x="588010" y="2600326"/>
                </a:lnTo>
                <a:lnTo>
                  <a:pt x="599440" y="2602231"/>
                </a:lnTo>
                <a:lnTo>
                  <a:pt x="611188" y="2604136"/>
                </a:lnTo>
                <a:lnTo>
                  <a:pt x="622618" y="2605724"/>
                </a:lnTo>
                <a:lnTo>
                  <a:pt x="634683" y="2607311"/>
                </a:lnTo>
                <a:lnTo>
                  <a:pt x="646113" y="2608581"/>
                </a:lnTo>
                <a:lnTo>
                  <a:pt x="657860" y="2609216"/>
                </a:lnTo>
                <a:lnTo>
                  <a:pt x="669925" y="2609534"/>
                </a:lnTo>
                <a:lnTo>
                  <a:pt x="681355" y="2609851"/>
                </a:lnTo>
                <a:lnTo>
                  <a:pt x="693103" y="2609851"/>
                </a:lnTo>
                <a:lnTo>
                  <a:pt x="704850" y="2609534"/>
                </a:lnTo>
                <a:lnTo>
                  <a:pt x="716915" y="2608899"/>
                </a:lnTo>
                <a:lnTo>
                  <a:pt x="728345" y="2607946"/>
                </a:lnTo>
                <a:lnTo>
                  <a:pt x="740093" y="2606676"/>
                </a:lnTo>
                <a:lnTo>
                  <a:pt x="752158" y="2605406"/>
                </a:lnTo>
                <a:lnTo>
                  <a:pt x="763905" y="2603501"/>
                </a:lnTo>
                <a:lnTo>
                  <a:pt x="775335" y="2601279"/>
                </a:lnTo>
                <a:lnTo>
                  <a:pt x="787083" y="2598738"/>
                </a:lnTo>
                <a:lnTo>
                  <a:pt x="798830" y="2596198"/>
                </a:lnTo>
                <a:lnTo>
                  <a:pt x="810578" y="2593658"/>
                </a:lnTo>
                <a:lnTo>
                  <a:pt x="822008" y="2590166"/>
                </a:lnTo>
                <a:lnTo>
                  <a:pt x="833438" y="2586673"/>
                </a:lnTo>
                <a:lnTo>
                  <a:pt x="844868" y="2582863"/>
                </a:lnTo>
                <a:lnTo>
                  <a:pt x="856615" y="2578736"/>
                </a:lnTo>
                <a:lnTo>
                  <a:pt x="867410" y="2573973"/>
                </a:lnTo>
                <a:lnTo>
                  <a:pt x="879158" y="2569528"/>
                </a:lnTo>
                <a:lnTo>
                  <a:pt x="890270" y="2564131"/>
                </a:lnTo>
                <a:lnTo>
                  <a:pt x="901383" y="2558733"/>
                </a:lnTo>
                <a:lnTo>
                  <a:pt x="912178" y="2553336"/>
                </a:lnTo>
                <a:lnTo>
                  <a:pt x="923290" y="2547303"/>
                </a:lnTo>
                <a:lnTo>
                  <a:pt x="934085" y="2540636"/>
                </a:lnTo>
                <a:lnTo>
                  <a:pt x="944880" y="2534286"/>
                </a:lnTo>
                <a:lnTo>
                  <a:pt x="955675" y="2527301"/>
                </a:lnTo>
                <a:lnTo>
                  <a:pt x="965835" y="2520633"/>
                </a:lnTo>
                <a:lnTo>
                  <a:pt x="976313" y="2512696"/>
                </a:lnTo>
                <a:lnTo>
                  <a:pt x="986155" y="2505711"/>
                </a:lnTo>
                <a:lnTo>
                  <a:pt x="995680" y="2497456"/>
                </a:lnTo>
                <a:lnTo>
                  <a:pt x="1005205" y="2489836"/>
                </a:lnTo>
                <a:lnTo>
                  <a:pt x="1014095" y="2481581"/>
                </a:lnTo>
                <a:lnTo>
                  <a:pt x="1023303" y="2473326"/>
                </a:lnTo>
                <a:lnTo>
                  <a:pt x="1031558" y="2464753"/>
                </a:lnTo>
                <a:lnTo>
                  <a:pt x="1040130" y="2456181"/>
                </a:lnTo>
                <a:lnTo>
                  <a:pt x="1048385" y="2446973"/>
                </a:lnTo>
                <a:lnTo>
                  <a:pt x="1056640" y="2438083"/>
                </a:lnTo>
                <a:lnTo>
                  <a:pt x="1064260" y="2429193"/>
                </a:lnTo>
                <a:lnTo>
                  <a:pt x="1071563" y="2419351"/>
                </a:lnTo>
                <a:lnTo>
                  <a:pt x="1078865" y="2409826"/>
                </a:lnTo>
                <a:lnTo>
                  <a:pt x="1085533" y="2400301"/>
                </a:lnTo>
                <a:lnTo>
                  <a:pt x="1092200" y="2390458"/>
                </a:lnTo>
                <a:lnTo>
                  <a:pt x="1098550" y="2380616"/>
                </a:lnTo>
                <a:lnTo>
                  <a:pt x="1104583" y="2370456"/>
                </a:lnTo>
                <a:lnTo>
                  <a:pt x="1110933" y="2360296"/>
                </a:lnTo>
                <a:lnTo>
                  <a:pt x="1116330" y="2349818"/>
                </a:lnTo>
                <a:lnTo>
                  <a:pt x="1121728" y="2339023"/>
                </a:lnTo>
                <a:lnTo>
                  <a:pt x="1126808" y="2328863"/>
                </a:lnTo>
                <a:lnTo>
                  <a:pt x="1131570" y="2318068"/>
                </a:lnTo>
                <a:lnTo>
                  <a:pt x="1136015" y="2306956"/>
                </a:lnTo>
                <a:lnTo>
                  <a:pt x="1140778" y="2296478"/>
                </a:lnTo>
                <a:lnTo>
                  <a:pt x="1144588" y="2285366"/>
                </a:lnTo>
                <a:lnTo>
                  <a:pt x="1148398" y="2274253"/>
                </a:lnTo>
                <a:lnTo>
                  <a:pt x="1151890" y="2263141"/>
                </a:lnTo>
                <a:lnTo>
                  <a:pt x="1155383" y="2251711"/>
                </a:lnTo>
                <a:lnTo>
                  <a:pt x="1158240" y="2240598"/>
                </a:lnTo>
                <a:lnTo>
                  <a:pt x="1161098" y="2228851"/>
                </a:lnTo>
                <a:lnTo>
                  <a:pt x="1163320" y="2217421"/>
                </a:lnTo>
                <a:lnTo>
                  <a:pt x="1165543" y="2205673"/>
                </a:lnTo>
                <a:lnTo>
                  <a:pt x="1167448" y="2194243"/>
                </a:lnTo>
                <a:lnTo>
                  <a:pt x="1169035" y="2182813"/>
                </a:lnTo>
                <a:lnTo>
                  <a:pt x="1170305" y="2170748"/>
                </a:lnTo>
                <a:lnTo>
                  <a:pt x="1171258" y="2159318"/>
                </a:lnTo>
                <a:lnTo>
                  <a:pt x="1172210" y="2147571"/>
                </a:lnTo>
                <a:lnTo>
                  <a:pt x="1172845" y="2135823"/>
                </a:lnTo>
                <a:lnTo>
                  <a:pt x="1172845" y="2123758"/>
                </a:lnTo>
                <a:lnTo>
                  <a:pt x="1172845" y="2112328"/>
                </a:lnTo>
                <a:lnTo>
                  <a:pt x="1172528" y="2100581"/>
                </a:lnTo>
                <a:lnTo>
                  <a:pt x="1172210" y="2088516"/>
                </a:lnTo>
                <a:lnTo>
                  <a:pt x="1170940" y="2076768"/>
                </a:lnTo>
                <a:lnTo>
                  <a:pt x="1169670" y="2065021"/>
                </a:lnTo>
                <a:lnTo>
                  <a:pt x="1168083" y="2053591"/>
                </a:lnTo>
                <a:lnTo>
                  <a:pt x="1166813" y="2041526"/>
                </a:lnTo>
                <a:lnTo>
                  <a:pt x="1164273" y="2029778"/>
                </a:lnTo>
                <a:lnTo>
                  <a:pt x="1162050" y="2018348"/>
                </a:lnTo>
                <a:lnTo>
                  <a:pt x="1159510" y="2006283"/>
                </a:lnTo>
                <a:lnTo>
                  <a:pt x="1156335" y="1994853"/>
                </a:lnTo>
                <a:lnTo>
                  <a:pt x="1153478" y="1983423"/>
                </a:lnTo>
                <a:lnTo>
                  <a:pt x="1149985" y="1971993"/>
                </a:lnTo>
                <a:lnTo>
                  <a:pt x="1145540" y="1960563"/>
                </a:lnTo>
                <a:lnTo>
                  <a:pt x="1141730" y="1949133"/>
                </a:lnTo>
                <a:lnTo>
                  <a:pt x="1137285" y="1937386"/>
                </a:lnTo>
                <a:lnTo>
                  <a:pt x="1132205" y="1926591"/>
                </a:lnTo>
                <a:lnTo>
                  <a:pt x="1127443" y="1914843"/>
                </a:lnTo>
                <a:lnTo>
                  <a:pt x="1122045" y="1903731"/>
                </a:lnTo>
                <a:lnTo>
                  <a:pt x="1116330" y="1892936"/>
                </a:lnTo>
                <a:lnTo>
                  <a:pt x="1110615" y="1882141"/>
                </a:lnTo>
                <a:lnTo>
                  <a:pt x="1103948" y="1871028"/>
                </a:lnTo>
                <a:lnTo>
                  <a:pt x="1097598" y="1860233"/>
                </a:lnTo>
                <a:lnTo>
                  <a:pt x="1090613" y="1849438"/>
                </a:lnTo>
                <a:lnTo>
                  <a:pt x="1083310" y="1839278"/>
                </a:lnTo>
                <a:lnTo>
                  <a:pt x="1076008" y="1829436"/>
                </a:lnTo>
                <a:lnTo>
                  <a:pt x="1068388" y="1819276"/>
                </a:lnTo>
                <a:lnTo>
                  <a:pt x="1060768" y="1809751"/>
                </a:lnTo>
                <a:lnTo>
                  <a:pt x="1053148" y="1800226"/>
                </a:lnTo>
                <a:lnTo>
                  <a:pt x="1044575" y="1791018"/>
                </a:lnTo>
                <a:lnTo>
                  <a:pt x="1036320" y="1782128"/>
                </a:lnTo>
                <a:lnTo>
                  <a:pt x="1027748" y="1773556"/>
                </a:lnTo>
                <a:lnTo>
                  <a:pt x="1019175" y="1764983"/>
                </a:lnTo>
                <a:lnTo>
                  <a:pt x="1010285" y="1757046"/>
                </a:lnTo>
                <a:lnTo>
                  <a:pt x="1001395" y="1749108"/>
                </a:lnTo>
                <a:lnTo>
                  <a:pt x="992188" y="1741171"/>
                </a:lnTo>
                <a:lnTo>
                  <a:pt x="982663" y="1734186"/>
                </a:lnTo>
                <a:lnTo>
                  <a:pt x="973138" y="1726883"/>
                </a:lnTo>
                <a:lnTo>
                  <a:pt x="963613" y="1719898"/>
                </a:lnTo>
                <a:lnTo>
                  <a:pt x="953770" y="1713230"/>
                </a:lnTo>
                <a:lnTo>
                  <a:pt x="943610" y="1706880"/>
                </a:lnTo>
                <a:lnTo>
                  <a:pt x="933768" y="1700848"/>
                </a:lnTo>
                <a:lnTo>
                  <a:pt x="923290" y="1695133"/>
                </a:lnTo>
                <a:lnTo>
                  <a:pt x="913130" y="1689418"/>
                </a:lnTo>
                <a:lnTo>
                  <a:pt x="902335" y="1684020"/>
                </a:lnTo>
                <a:lnTo>
                  <a:pt x="892175" y="1678623"/>
                </a:lnTo>
                <a:lnTo>
                  <a:pt x="881380" y="1673860"/>
                </a:lnTo>
                <a:lnTo>
                  <a:pt x="870268" y="1669415"/>
                </a:lnTo>
                <a:lnTo>
                  <a:pt x="859473" y="1664653"/>
                </a:lnTo>
                <a:lnTo>
                  <a:pt x="848360" y="1660843"/>
                </a:lnTo>
                <a:lnTo>
                  <a:pt x="837248" y="1657033"/>
                </a:lnTo>
                <a:lnTo>
                  <a:pt x="825818" y="1653858"/>
                </a:lnTo>
                <a:lnTo>
                  <a:pt x="814705" y="1650365"/>
                </a:lnTo>
                <a:lnTo>
                  <a:pt x="803275" y="1647190"/>
                </a:lnTo>
                <a:lnTo>
                  <a:pt x="791845" y="1644651"/>
                </a:lnTo>
                <a:lnTo>
                  <a:pt x="780415" y="1642111"/>
                </a:lnTo>
                <a:lnTo>
                  <a:pt x="768985" y="1639888"/>
                </a:lnTo>
                <a:lnTo>
                  <a:pt x="757238" y="1637983"/>
                </a:lnTo>
                <a:lnTo>
                  <a:pt x="745490" y="1636395"/>
                </a:lnTo>
                <a:lnTo>
                  <a:pt x="734060" y="1635125"/>
                </a:lnTo>
                <a:lnTo>
                  <a:pt x="722313" y="1633855"/>
                </a:lnTo>
                <a:lnTo>
                  <a:pt x="710565" y="1632903"/>
                </a:lnTo>
                <a:lnTo>
                  <a:pt x="698818" y="1632585"/>
                </a:lnTo>
                <a:lnTo>
                  <a:pt x="687070" y="1632268"/>
                </a:lnTo>
                <a:close/>
                <a:moveTo>
                  <a:pt x="1446848" y="1466850"/>
                </a:moveTo>
                <a:lnTo>
                  <a:pt x="1448435" y="1479858"/>
                </a:lnTo>
                <a:lnTo>
                  <a:pt x="1450658" y="1496357"/>
                </a:lnTo>
                <a:lnTo>
                  <a:pt x="1453833" y="1515711"/>
                </a:lnTo>
                <a:lnTo>
                  <a:pt x="1457960" y="1538238"/>
                </a:lnTo>
                <a:lnTo>
                  <a:pt x="1468120" y="1591541"/>
                </a:lnTo>
                <a:lnTo>
                  <a:pt x="1480185" y="1653093"/>
                </a:lnTo>
                <a:lnTo>
                  <a:pt x="1494155" y="1721308"/>
                </a:lnTo>
                <a:lnTo>
                  <a:pt x="1509713" y="1794282"/>
                </a:lnTo>
                <a:lnTo>
                  <a:pt x="1525905" y="1870112"/>
                </a:lnTo>
                <a:lnTo>
                  <a:pt x="1542098" y="1946576"/>
                </a:lnTo>
                <a:lnTo>
                  <a:pt x="1574800" y="2092842"/>
                </a:lnTo>
                <a:lnTo>
                  <a:pt x="1602740" y="2217533"/>
                </a:lnTo>
                <a:lnTo>
                  <a:pt x="1629410" y="2336830"/>
                </a:lnTo>
                <a:lnTo>
                  <a:pt x="1730693" y="1746690"/>
                </a:lnTo>
                <a:lnTo>
                  <a:pt x="1671003" y="1606453"/>
                </a:lnTo>
                <a:lnTo>
                  <a:pt x="1768475" y="1514442"/>
                </a:lnTo>
                <a:lnTo>
                  <a:pt x="1798955" y="1514442"/>
                </a:lnTo>
                <a:lnTo>
                  <a:pt x="1806258" y="1514442"/>
                </a:lnTo>
                <a:lnTo>
                  <a:pt x="1836420" y="1514442"/>
                </a:lnTo>
                <a:lnTo>
                  <a:pt x="1933575" y="1606453"/>
                </a:lnTo>
                <a:lnTo>
                  <a:pt x="1873885" y="1746690"/>
                </a:lnTo>
                <a:lnTo>
                  <a:pt x="1975168" y="2336830"/>
                </a:lnTo>
                <a:lnTo>
                  <a:pt x="2002155" y="2217533"/>
                </a:lnTo>
                <a:lnTo>
                  <a:pt x="2030095" y="2092842"/>
                </a:lnTo>
                <a:lnTo>
                  <a:pt x="2062480" y="1946576"/>
                </a:lnTo>
                <a:lnTo>
                  <a:pt x="2078990" y="1870112"/>
                </a:lnTo>
                <a:lnTo>
                  <a:pt x="2094865" y="1794282"/>
                </a:lnTo>
                <a:lnTo>
                  <a:pt x="2110740" y="1721308"/>
                </a:lnTo>
                <a:lnTo>
                  <a:pt x="2124393" y="1653093"/>
                </a:lnTo>
                <a:lnTo>
                  <a:pt x="2136775" y="1591541"/>
                </a:lnTo>
                <a:lnTo>
                  <a:pt x="2146618" y="1538238"/>
                </a:lnTo>
                <a:lnTo>
                  <a:pt x="2150428" y="1515711"/>
                </a:lnTo>
                <a:lnTo>
                  <a:pt x="2153920" y="1496357"/>
                </a:lnTo>
                <a:lnTo>
                  <a:pt x="2156143" y="1479858"/>
                </a:lnTo>
                <a:lnTo>
                  <a:pt x="2157730" y="1466850"/>
                </a:lnTo>
                <a:lnTo>
                  <a:pt x="2164398" y="1469071"/>
                </a:lnTo>
                <a:lnTo>
                  <a:pt x="2173923" y="1471609"/>
                </a:lnTo>
                <a:lnTo>
                  <a:pt x="2226628" y="1488108"/>
                </a:lnTo>
                <a:lnTo>
                  <a:pt x="2293620" y="1509683"/>
                </a:lnTo>
                <a:lnTo>
                  <a:pt x="2331085" y="1522374"/>
                </a:lnTo>
                <a:lnTo>
                  <a:pt x="2370455" y="1535700"/>
                </a:lnTo>
                <a:lnTo>
                  <a:pt x="2411730" y="1549660"/>
                </a:lnTo>
                <a:lnTo>
                  <a:pt x="2453323" y="1564255"/>
                </a:lnTo>
                <a:lnTo>
                  <a:pt x="2495868" y="1579801"/>
                </a:lnTo>
                <a:lnTo>
                  <a:pt x="2538413" y="1595665"/>
                </a:lnTo>
                <a:lnTo>
                  <a:pt x="2580005" y="1612164"/>
                </a:lnTo>
                <a:lnTo>
                  <a:pt x="2620645" y="1628345"/>
                </a:lnTo>
                <a:lnTo>
                  <a:pt x="2659698" y="1644844"/>
                </a:lnTo>
                <a:lnTo>
                  <a:pt x="2678430" y="1653410"/>
                </a:lnTo>
                <a:lnTo>
                  <a:pt x="2696210" y="1661342"/>
                </a:lnTo>
                <a:lnTo>
                  <a:pt x="2713990" y="1669909"/>
                </a:lnTo>
                <a:lnTo>
                  <a:pt x="2730818" y="1678158"/>
                </a:lnTo>
                <a:lnTo>
                  <a:pt x="2747010" y="1686090"/>
                </a:lnTo>
                <a:lnTo>
                  <a:pt x="2761933" y="1694339"/>
                </a:lnTo>
                <a:lnTo>
                  <a:pt x="2773363" y="1705761"/>
                </a:lnTo>
                <a:lnTo>
                  <a:pt x="2785110" y="1718770"/>
                </a:lnTo>
                <a:lnTo>
                  <a:pt x="2798128" y="1733364"/>
                </a:lnTo>
                <a:lnTo>
                  <a:pt x="2805113" y="1741296"/>
                </a:lnTo>
                <a:lnTo>
                  <a:pt x="2811780" y="1749546"/>
                </a:lnTo>
                <a:lnTo>
                  <a:pt x="2818766" y="1758747"/>
                </a:lnTo>
                <a:lnTo>
                  <a:pt x="2825750" y="1768265"/>
                </a:lnTo>
                <a:lnTo>
                  <a:pt x="2833053" y="1778735"/>
                </a:lnTo>
                <a:lnTo>
                  <a:pt x="2839720" y="1789840"/>
                </a:lnTo>
                <a:lnTo>
                  <a:pt x="2847023" y="1801262"/>
                </a:lnTo>
                <a:lnTo>
                  <a:pt x="2854326" y="1813636"/>
                </a:lnTo>
                <a:lnTo>
                  <a:pt x="2861310" y="1826962"/>
                </a:lnTo>
                <a:lnTo>
                  <a:pt x="2867978" y="1840922"/>
                </a:lnTo>
                <a:lnTo>
                  <a:pt x="2874963" y="1855517"/>
                </a:lnTo>
                <a:lnTo>
                  <a:pt x="2881948" y="1871698"/>
                </a:lnTo>
                <a:lnTo>
                  <a:pt x="2888933" y="1887880"/>
                </a:lnTo>
                <a:lnTo>
                  <a:pt x="2895283" y="1905964"/>
                </a:lnTo>
                <a:lnTo>
                  <a:pt x="2901316" y="1924367"/>
                </a:lnTo>
                <a:lnTo>
                  <a:pt x="2907666" y="1944355"/>
                </a:lnTo>
                <a:lnTo>
                  <a:pt x="2913698" y="1964978"/>
                </a:lnTo>
                <a:lnTo>
                  <a:pt x="2919413" y="1986871"/>
                </a:lnTo>
                <a:lnTo>
                  <a:pt x="2924810" y="2010032"/>
                </a:lnTo>
                <a:lnTo>
                  <a:pt x="2930208" y="2034463"/>
                </a:lnTo>
                <a:lnTo>
                  <a:pt x="2934653" y="2059528"/>
                </a:lnTo>
                <a:lnTo>
                  <a:pt x="2939416" y="2086496"/>
                </a:lnTo>
                <a:lnTo>
                  <a:pt x="2943543" y="2114734"/>
                </a:lnTo>
                <a:lnTo>
                  <a:pt x="2947353" y="2144241"/>
                </a:lnTo>
                <a:lnTo>
                  <a:pt x="2950846" y="2175017"/>
                </a:lnTo>
                <a:lnTo>
                  <a:pt x="2953703" y="2207062"/>
                </a:lnTo>
                <a:lnTo>
                  <a:pt x="2954338" y="2215946"/>
                </a:lnTo>
                <a:lnTo>
                  <a:pt x="2954656" y="2230858"/>
                </a:lnTo>
                <a:lnTo>
                  <a:pt x="2955608" y="2275595"/>
                </a:lnTo>
                <a:lnTo>
                  <a:pt x="2957196" y="2411390"/>
                </a:lnTo>
                <a:lnTo>
                  <a:pt x="2959100" y="2583673"/>
                </a:lnTo>
                <a:lnTo>
                  <a:pt x="2960688" y="2760715"/>
                </a:lnTo>
                <a:lnTo>
                  <a:pt x="2908936" y="2767695"/>
                </a:lnTo>
                <a:lnTo>
                  <a:pt x="2857818" y="2773723"/>
                </a:lnTo>
                <a:lnTo>
                  <a:pt x="2806383" y="2779434"/>
                </a:lnTo>
                <a:lnTo>
                  <a:pt x="2755266" y="2784511"/>
                </a:lnTo>
                <a:lnTo>
                  <a:pt x="2702878" y="2788952"/>
                </a:lnTo>
                <a:lnTo>
                  <a:pt x="2649220" y="2793712"/>
                </a:lnTo>
                <a:lnTo>
                  <a:pt x="2536825" y="2802278"/>
                </a:lnTo>
                <a:lnTo>
                  <a:pt x="2535555" y="2668704"/>
                </a:lnTo>
                <a:lnTo>
                  <a:pt x="2534920" y="2527832"/>
                </a:lnTo>
                <a:lnTo>
                  <a:pt x="2534285" y="2333022"/>
                </a:lnTo>
                <a:lnTo>
                  <a:pt x="2534285" y="2318745"/>
                </a:lnTo>
                <a:lnTo>
                  <a:pt x="2533333" y="2305102"/>
                </a:lnTo>
                <a:lnTo>
                  <a:pt x="2531745" y="2291776"/>
                </a:lnTo>
                <a:lnTo>
                  <a:pt x="2530475" y="2279085"/>
                </a:lnTo>
                <a:lnTo>
                  <a:pt x="2527935" y="2266711"/>
                </a:lnTo>
                <a:lnTo>
                  <a:pt x="2525713" y="2254654"/>
                </a:lnTo>
                <a:lnTo>
                  <a:pt x="2522538" y="2243232"/>
                </a:lnTo>
                <a:lnTo>
                  <a:pt x="2519680" y="2232127"/>
                </a:lnTo>
                <a:lnTo>
                  <a:pt x="2515870" y="2221340"/>
                </a:lnTo>
                <a:lnTo>
                  <a:pt x="2512060" y="2210870"/>
                </a:lnTo>
                <a:lnTo>
                  <a:pt x="2508250" y="2200717"/>
                </a:lnTo>
                <a:lnTo>
                  <a:pt x="2503488" y="2191198"/>
                </a:lnTo>
                <a:lnTo>
                  <a:pt x="2499360" y="2181680"/>
                </a:lnTo>
                <a:lnTo>
                  <a:pt x="2494280" y="2172796"/>
                </a:lnTo>
                <a:lnTo>
                  <a:pt x="2489835" y="2163912"/>
                </a:lnTo>
                <a:lnTo>
                  <a:pt x="2484755" y="2155346"/>
                </a:lnTo>
                <a:lnTo>
                  <a:pt x="2484755" y="2813383"/>
                </a:lnTo>
                <a:lnTo>
                  <a:pt x="2405698" y="2818459"/>
                </a:lnTo>
                <a:lnTo>
                  <a:pt x="2323148" y="2822584"/>
                </a:lnTo>
                <a:lnTo>
                  <a:pt x="2238058" y="2826391"/>
                </a:lnTo>
                <a:lnTo>
                  <a:pt x="2150745" y="2829881"/>
                </a:lnTo>
                <a:lnTo>
                  <a:pt x="2062798" y="2832102"/>
                </a:lnTo>
                <a:lnTo>
                  <a:pt x="1974850" y="2834006"/>
                </a:lnTo>
                <a:lnTo>
                  <a:pt x="1887538" y="2835275"/>
                </a:lnTo>
                <a:lnTo>
                  <a:pt x="1802448" y="2835275"/>
                </a:lnTo>
                <a:lnTo>
                  <a:pt x="1750378" y="2835275"/>
                </a:lnTo>
                <a:lnTo>
                  <a:pt x="1697673" y="2834958"/>
                </a:lnTo>
                <a:lnTo>
                  <a:pt x="1644333" y="2834006"/>
                </a:lnTo>
                <a:lnTo>
                  <a:pt x="1590358" y="2833372"/>
                </a:lnTo>
                <a:lnTo>
                  <a:pt x="1536065" y="2832102"/>
                </a:lnTo>
                <a:lnTo>
                  <a:pt x="1482090" y="2830516"/>
                </a:lnTo>
                <a:lnTo>
                  <a:pt x="1427798" y="2829247"/>
                </a:lnTo>
                <a:lnTo>
                  <a:pt x="1374775" y="2826709"/>
                </a:lnTo>
                <a:lnTo>
                  <a:pt x="1257300" y="2643639"/>
                </a:lnTo>
                <a:lnTo>
                  <a:pt x="1274128" y="2624919"/>
                </a:lnTo>
                <a:lnTo>
                  <a:pt x="1290003" y="2605882"/>
                </a:lnTo>
                <a:lnTo>
                  <a:pt x="1305560" y="2585894"/>
                </a:lnTo>
                <a:lnTo>
                  <a:pt x="1319848" y="2565588"/>
                </a:lnTo>
                <a:lnTo>
                  <a:pt x="1334135" y="2544965"/>
                </a:lnTo>
                <a:lnTo>
                  <a:pt x="1347470" y="2524024"/>
                </a:lnTo>
                <a:lnTo>
                  <a:pt x="1360170" y="2502132"/>
                </a:lnTo>
                <a:lnTo>
                  <a:pt x="1371918" y="2480557"/>
                </a:lnTo>
                <a:lnTo>
                  <a:pt x="1383348" y="2458348"/>
                </a:lnTo>
                <a:lnTo>
                  <a:pt x="1393825" y="2435503"/>
                </a:lnTo>
                <a:lnTo>
                  <a:pt x="1403668" y="2412342"/>
                </a:lnTo>
                <a:lnTo>
                  <a:pt x="1412558" y="2389181"/>
                </a:lnTo>
                <a:lnTo>
                  <a:pt x="1420813" y="2365385"/>
                </a:lnTo>
                <a:lnTo>
                  <a:pt x="1428115" y="2341589"/>
                </a:lnTo>
                <a:lnTo>
                  <a:pt x="1435100" y="2317158"/>
                </a:lnTo>
                <a:lnTo>
                  <a:pt x="1441133" y="2293045"/>
                </a:lnTo>
                <a:lnTo>
                  <a:pt x="1444943" y="2274008"/>
                </a:lnTo>
                <a:lnTo>
                  <a:pt x="1448753" y="2254972"/>
                </a:lnTo>
                <a:lnTo>
                  <a:pt x="1451928" y="2236252"/>
                </a:lnTo>
                <a:lnTo>
                  <a:pt x="1454785" y="2217215"/>
                </a:lnTo>
                <a:lnTo>
                  <a:pt x="1456690" y="2198179"/>
                </a:lnTo>
                <a:lnTo>
                  <a:pt x="1458595" y="2179142"/>
                </a:lnTo>
                <a:lnTo>
                  <a:pt x="1459548" y="2160105"/>
                </a:lnTo>
                <a:lnTo>
                  <a:pt x="1460500" y="2141068"/>
                </a:lnTo>
                <a:lnTo>
                  <a:pt x="1460818" y="2122349"/>
                </a:lnTo>
                <a:lnTo>
                  <a:pt x="1460500" y="2103312"/>
                </a:lnTo>
                <a:lnTo>
                  <a:pt x="1459548" y="2084593"/>
                </a:lnTo>
                <a:lnTo>
                  <a:pt x="1458913" y="2065873"/>
                </a:lnTo>
                <a:lnTo>
                  <a:pt x="1457008" y="2046519"/>
                </a:lnTo>
                <a:lnTo>
                  <a:pt x="1455103" y="2027800"/>
                </a:lnTo>
                <a:lnTo>
                  <a:pt x="1452880" y="2009715"/>
                </a:lnTo>
                <a:lnTo>
                  <a:pt x="1449705" y="1990995"/>
                </a:lnTo>
                <a:lnTo>
                  <a:pt x="1446213" y="1971958"/>
                </a:lnTo>
                <a:lnTo>
                  <a:pt x="1442403" y="1953874"/>
                </a:lnTo>
                <a:lnTo>
                  <a:pt x="1437958" y="1935471"/>
                </a:lnTo>
                <a:lnTo>
                  <a:pt x="1433195" y="1917069"/>
                </a:lnTo>
                <a:lnTo>
                  <a:pt x="1427798" y="1898984"/>
                </a:lnTo>
                <a:lnTo>
                  <a:pt x="1422083" y="1881217"/>
                </a:lnTo>
                <a:lnTo>
                  <a:pt x="1416050" y="1863132"/>
                </a:lnTo>
                <a:lnTo>
                  <a:pt x="1409383" y="1845364"/>
                </a:lnTo>
                <a:lnTo>
                  <a:pt x="1402715" y="1827596"/>
                </a:lnTo>
                <a:lnTo>
                  <a:pt x="1395095" y="1810146"/>
                </a:lnTo>
                <a:lnTo>
                  <a:pt x="1386840" y="1792696"/>
                </a:lnTo>
                <a:lnTo>
                  <a:pt x="1378585" y="1775563"/>
                </a:lnTo>
                <a:lnTo>
                  <a:pt x="1369695" y="1758429"/>
                </a:lnTo>
                <a:lnTo>
                  <a:pt x="1360488" y="1741614"/>
                </a:lnTo>
                <a:lnTo>
                  <a:pt x="1350963" y="1724798"/>
                </a:lnTo>
                <a:lnTo>
                  <a:pt x="1340485" y="1708299"/>
                </a:lnTo>
                <a:lnTo>
                  <a:pt x="1333500" y="1696877"/>
                </a:lnTo>
                <a:lnTo>
                  <a:pt x="1325563" y="1685773"/>
                </a:lnTo>
                <a:lnTo>
                  <a:pt x="1317943" y="1674668"/>
                </a:lnTo>
                <a:lnTo>
                  <a:pt x="1310323" y="1663563"/>
                </a:lnTo>
                <a:lnTo>
                  <a:pt x="1302385" y="1653093"/>
                </a:lnTo>
                <a:lnTo>
                  <a:pt x="1293813" y="1642623"/>
                </a:lnTo>
                <a:lnTo>
                  <a:pt x="1285558" y="1632152"/>
                </a:lnTo>
                <a:lnTo>
                  <a:pt x="1276985" y="1621999"/>
                </a:lnTo>
                <a:lnTo>
                  <a:pt x="1259523" y="1602011"/>
                </a:lnTo>
                <a:lnTo>
                  <a:pt x="1241425" y="1582657"/>
                </a:lnTo>
                <a:lnTo>
                  <a:pt x="1222693" y="1564255"/>
                </a:lnTo>
                <a:lnTo>
                  <a:pt x="1203325" y="1546170"/>
                </a:lnTo>
                <a:lnTo>
                  <a:pt x="1270953" y="1523008"/>
                </a:lnTo>
                <a:lnTo>
                  <a:pt x="1332865" y="1502702"/>
                </a:lnTo>
                <a:lnTo>
                  <a:pt x="1386840" y="1485569"/>
                </a:lnTo>
                <a:lnTo>
                  <a:pt x="1430655" y="1471609"/>
                </a:lnTo>
                <a:lnTo>
                  <a:pt x="1440815" y="1468754"/>
                </a:lnTo>
                <a:lnTo>
                  <a:pt x="1446848" y="1466850"/>
                </a:lnTo>
                <a:close/>
                <a:moveTo>
                  <a:pt x="671830" y="1436688"/>
                </a:moveTo>
                <a:lnTo>
                  <a:pt x="688658" y="1436688"/>
                </a:lnTo>
                <a:lnTo>
                  <a:pt x="704850" y="1437323"/>
                </a:lnTo>
                <a:lnTo>
                  <a:pt x="721360" y="1437958"/>
                </a:lnTo>
                <a:lnTo>
                  <a:pt x="737870" y="1439228"/>
                </a:lnTo>
                <a:lnTo>
                  <a:pt x="754380" y="1440816"/>
                </a:lnTo>
                <a:lnTo>
                  <a:pt x="770255" y="1442721"/>
                </a:lnTo>
                <a:lnTo>
                  <a:pt x="786765" y="1444943"/>
                </a:lnTo>
                <a:lnTo>
                  <a:pt x="802958" y="1447483"/>
                </a:lnTo>
                <a:lnTo>
                  <a:pt x="818833" y="1450340"/>
                </a:lnTo>
                <a:lnTo>
                  <a:pt x="835025" y="1453515"/>
                </a:lnTo>
                <a:lnTo>
                  <a:pt x="851218" y="1457643"/>
                </a:lnTo>
                <a:lnTo>
                  <a:pt x="866775" y="1461771"/>
                </a:lnTo>
                <a:lnTo>
                  <a:pt x="882333" y="1466215"/>
                </a:lnTo>
                <a:lnTo>
                  <a:pt x="898208" y="1471295"/>
                </a:lnTo>
                <a:lnTo>
                  <a:pt x="913765" y="1476693"/>
                </a:lnTo>
                <a:lnTo>
                  <a:pt x="929005" y="1482408"/>
                </a:lnTo>
                <a:lnTo>
                  <a:pt x="944563" y="1488440"/>
                </a:lnTo>
                <a:lnTo>
                  <a:pt x="959803" y="1495108"/>
                </a:lnTo>
                <a:lnTo>
                  <a:pt x="974725" y="1501458"/>
                </a:lnTo>
                <a:lnTo>
                  <a:pt x="989648" y="1508760"/>
                </a:lnTo>
                <a:lnTo>
                  <a:pt x="1004253" y="1516380"/>
                </a:lnTo>
                <a:lnTo>
                  <a:pt x="1018540" y="1524318"/>
                </a:lnTo>
                <a:lnTo>
                  <a:pt x="1033145" y="1532573"/>
                </a:lnTo>
                <a:lnTo>
                  <a:pt x="1047433" y="1541146"/>
                </a:lnTo>
                <a:lnTo>
                  <a:pt x="1061085" y="1550035"/>
                </a:lnTo>
                <a:lnTo>
                  <a:pt x="1075373" y="1559560"/>
                </a:lnTo>
                <a:lnTo>
                  <a:pt x="1088708" y="1569085"/>
                </a:lnTo>
                <a:lnTo>
                  <a:pt x="1102043" y="1579245"/>
                </a:lnTo>
                <a:lnTo>
                  <a:pt x="1115378" y="1589723"/>
                </a:lnTo>
                <a:lnTo>
                  <a:pt x="1128078" y="1600518"/>
                </a:lnTo>
                <a:lnTo>
                  <a:pt x="1141095" y="1611630"/>
                </a:lnTo>
                <a:lnTo>
                  <a:pt x="1153478" y="1623061"/>
                </a:lnTo>
                <a:lnTo>
                  <a:pt x="1165543" y="1634490"/>
                </a:lnTo>
                <a:lnTo>
                  <a:pt x="1177290" y="1646873"/>
                </a:lnTo>
                <a:lnTo>
                  <a:pt x="1189355" y="1659573"/>
                </a:lnTo>
                <a:lnTo>
                  <a:pt x="1200785" y="1671955"/>
                </a:lnTo>
                <a:lnTo>
                  <a:pt x="1211898" y="1685608"/>
                </a:lnTo>
                <a:lnTo>
                  <a:pt x="1222693" y="1698943"/>
                </a:lnTo>
                <a:lnTo>
                  <a:pt x="1233170" y="1712595"/>
                </a:lnTo>
                <a:lnTo>
                  <a:pt x="1243330" y="1726883"/>
                </a:lnTo>
                <a:lnTo>
                  <a:pt x="1253173" y="1741171"/>
                </a:lnTo>
                <a:lnTo>
                  <a:pt x="1262698" y="1755776"/>
                </a:lnTo>
                <a:lnTo>
                  <a:pt x="1272223" y="1771016"/>
                </a:lnTo>
                <a:lnTo>
                  <a:pt x="1280795" y="1785938"/>
                </a:lnTo>
                <a:lnTo>
                  <a:pt x="1289050" y="1801496"/>
                </a:lnTo>
                <a:lnTo>
                  <a:pt x="1297305" y="1817053"/>
                </a:lnTo>
                <a:lnTo>
                  <a:pt x="1304925" y="1832293"/>
                </a:lnTo>
                <a:lnTo>
                  <a:pt x="1311593" y="1848168"/>
                </a:lnTo>
                <a:lnTo>
                  <a:pt x="1318578" y="1864043"/>
                </a:lnTo>
                <a:lnTo>
                  <a:pt x="1324610" y="1879918"/>
                </a:lnTo>
                <a:lnTo>
                  <a:pt x="1330325" y="1895793"/>
                </a:lnTo>
                <a:lnTo>
                  <a:pt x="1335723" y="1911986"/>
                </a:lnTo>
                <a:lnTo>
                  <a:pt x="1340803" y="1927861"/>
                </a:lnTo>
                <a:lnTo>
                  <a:pt x="1345248" y="1944371"/>
                </a:lnTo>
                <a:lnTo>
                  <a:pt x="1349693" y="1960881"/>
                </a:lnTo>
                <a:lnTo>
                  <a:pt x="1353503" y="1977073"/>
                </a:lnTo>
                <a:lnTo>
                  <a:pt x="1356360" y="1993266"/>
                </a:lnTo>
                <a:lnTo>
                  <a:pt x="1359535" y="2009776"/>
                </a:lnTo>
                <a:lnTo>
                  <a:pt x="1361758" y="2026286"/>
                </a:lnTo>
                <a:lnTo>
                  <a:pt x="1363980" y="2042796"/>
                </a:lnTo>
                <a:lnTo>
                  <a:pt x="1365568" y="2059623"/>
                </a:lnTo>
                <a:lnTo>
                  <a:pt x="1367155" y="2076133"/>
                </a:lnTo>
                <a:lnTo>
                  <a:pt x="1367790" y="2092326"/>
                </a:lnTo>
                <a:lnTo>
                  <a:pt x="1368425" y="2108836"/>
                </a:lnTo>
                <a:lnTo>
                  <a:pt x="1368425" y="2125346"/>
                </a:lnTo>
                <a:lnTo>
                  <a:pt x="1368425" y="2141856"/>
                </a:lnTo>
                <a:lnTo>
                  <a:pt x="1367473" y="2158366"/>
                </a:lnTo>
                <a:lnTo>
                  <a:pt x="1366520" y="2174558"/>
                </a:lnTo>
                <a:lnTo>
                  <a:pt x="1364933" y="2191068"/>
                </a:lnTo>
                <a:lnTo>
                  <a:pt x="1363028" y="2207578"/>
                </a:lnTo>
                <a:lnTo>
                  <a:pt x="1360805" y="2223771"/>
                </a:lnTo>
                <a:lnTo>
                  <a:pt x="1357948" y="2239963"/>
                </a:lnTo>
                <a:lnTo>
                  <a:pt x="1354773" y="2256156"/>
                </a:lnTo>
                <a:lnTo>
                  <a:pt x="1351598" y="2272348"/>
                </a:lnTo>
                <a:lnTo>
                  <a:pt x="1348423" y="2284731"/>
                </a:lnTo>
                <a:lnTo>
                  <a:pt x="1345248" y="2297431"/>
                </a:lnTo>
                <a:lnTo>
                  <a:pt x="1342073" y="2309813"/>
                </a:lnTo>
                <a:lnTo>
                  <a:pt x="1337945" y="2322196"/>
                </a:lnTo>
                <a:lnTo>
                  <a:pt x="1334135" y="2334578"/>
                </a:lnTo>
                <a:lnTo>
                  <a:pt x="1330008" y="2347278"/>
                </a:lnTo>
                <a:lnTo>
                  <a:pt x="1325563" y="2359343"/>
                </a:lnTo>
                <a:lnTo>
                  <a:pt x="1320800" y="2371408"/>
                </a:lnTo>
                <a:lnTo>
                  <a:pt x="1316038" y="2383473"/>
                </a:lnTo>
                <a:lnTo>
                  <a:pt x="1310958" y="2395538"/>
                </a:lnTo>
                <a:lnTo>
                  <a:pt x="1305560" y="2407286"/>
                </a:lnTo>
                <a:lnTo>
                  <a:pt x="1299845" y="2419033"/>
                </a:lnTo>
                <a:lnTo>
                  <a:pt x="1294130" y="2431098"/>
                </a:lnTo>
                <a:lnTo>
                  <a:pt x="1288098" y="2442528"/>
                </a:lnTo>
                <a:lnTo>
                  <a:pt x="1281430" y="2453958"/>
                </a:lnTo>
                <a:lnTo>
                  <a:pt x="1275080" y="2465388"/>
                </a:lnTo>
                <a:lnTo>
                  <a:pt x="1268413" y="2476818"/>
                </a:lnTo>
                <a:lnTo>
                  <a:pt x="1261110" y="2487931"/>
                </a:lnTo>
                <a:lnTo>
                  <a:pt x="1253808" y="2499043"/>
                </a:lnTo>
                <a:lnTo>
                  <a:pt x="1246505" y="2509838"/>
                </a:lnTo>
                <a:lnTo>
                  <a:pt x="1238885" y="2520951"/>
                </a:lnTo>
                <a:lnTo>
                  <a:pt x="1230948" y="2531428"/>
                </a:lnTo>
                <a:lnTo>
                  <a:pt x="1223010" y="2541906"/>
                </a:lnTo>
                <a:lnTo>
                  <a:pt x="1214438" y="2552383"/>
                </a:lnTo>
                <a:lnTo>
                  <a:pt x="1206183" y="2562543"/>
                </a:lnTo>
                <a:lnTo>
                  <a:pt x="1197293" y="2573021"/>
                </a:lnTo>
                <a:lnTo>
                  <a:pt x="1188403" y="2582863"/>
                </a:lnTo>
                <a:lnTo>
                  <a:pt x="1179195" y="2592388"/>
                </a:lnTo>
                <a:lnTo>
                  <a:pt x="1169670" y="2602231"/>
                </a:lnTo>
                <a:lnTo>
                  <a:pt x="1160145" y="2611439"/>
                </a:lnTo>
                <a:lnTo>
                  <a:pt x="1150303" y="2620964"/>
                </a:lnTo>
                <a:lnTo>
                  <a:pt x="1140460" y="2630171"/>
                </a:lnTo>
                <a:lnTo>
                  <a:pt x="1455420" y="3124201"/>
                </a:lnTo>
                <a:lnTo>
                  <a:pt x="1458595" y="3128964"/>
                </a:lnTo>
                <a:lnTo>
                  <a:pt x="1461135" y="3134044"/>
                </a:lnTo>
                <a:lnTo>
                  <a:pt x="1463675" y="3139441"/>
                </a:lnTo>
                <a:lnTo>
                  <a:pt x="1465898" y="3144839"/>
                </a:lnTo>
                <a:lnTo>
                  <a:pt x="1467803" y="3150236"/>
                </a:lnTo>
                <a:lnTo>
                  <a:pt x="1469390" y="3155316"/>
                </a:lnTo>
                <a:lnTo>
                  <a:pt x="1470343" y="3160714"/>
                </a:lnTo>
                <a:lnTo>
                  <a:pt x="1471613" y="3166111"/>
                </a:lnTo>
                <a:lnTo>
                  <a:pt x="1472248" y="3171826"/>
                </a:lnTo>
                <a:lnTo>
                  <a:pt x="1472883" y="3177224"/>
                </a:lnTo>
                <a:lnTo>
                  <a:pt x="1473200" y="3182621"/>
                </a:lnTo>
                <a:lnTo>
                  <a:pt x="1473200" y="3188336"/>
                </a:lnTo>
                <a:lnTo>
                  <a:pt x="1472883" y="3193734"/>
                </a:lnTo>
                <a:lnTo>
                  <a:pt x="1471930" y="3199131"/>
                </a:lnTo>
                <a:lnTo>
                  <a:pt x="1471295" y="3204529"/>
                </a:lnTo>
                <a:lnTo>
                  <a:pt x="1470025" y="3209609"/>
                </a:lnTo>
                <a:lnTo>
                  <a:pt x="1469073" y="3215006"/>
                </a:lnTo>
                <a:lnTo>
                  <a:pt x="1467485" y="3220404"/>
                </a:lnTo>
                <a:lnTo>
                  <a:pt x="1465580" y="3225484"/>
                </a:lnTo>
                <a:lnTo>
                  <a:pt x="1463675" y="3230881"/>
                </a:lnTo>
                <a:lnTo>
                  <a:pt x="1461135" y="3235644"/>
                </a:lnTo>
                <a:lnTo>
                  <a:pt x="1458595" y="3240406"/>
                </a:lnTo>
                <a:lnTo>
                  <a:pt x="1455420" y="3245486"/>
                </a:lnTo>
                <a:lnTo>
                  <a:pt x="1452563" y="3249931"/>
                </a:lnTo>
                <a:lnTo>
                  <a:pt x="1449388" y="3254376"/>
                </a:lnTo>
                <a:lnTo>
                  <a:pt x="1445895" y="3258821"/>
                </a:lnTo>
                <a:lnTo>
                  <a:pt x="1442085" y="3262949"/>
                </a:lnTo>
                <a:lnTo>
                  <a:pt x="1437958" y="3266759"/>
                </a:lnTo>
                <a:lnTo>
                  <a:pt x="1433830" y="3270886"/>
                </a:lnTo>
                <a:lnTo>
                  <a:pt x="1429385" y="3274379"/>
                </a:lnTo>
                <a:lnTo>
                  <a:pt x="1424940" y="3277871"/>
                </a:lnTo>
                <a:lnTo>
                  <a:pt x="1419860" y="3281364"/>
                </a:lnTo>
                <a:lnTo>
                  <a:pt x="1415098" y="3283904"/>
                </a:lnTo>
                <a:lnTo>
                  <a:pt x="1409700" y="3287079"/>
                </a:lnTo>
                <a:lnTo>
                  <a:pt x="1404620" y="3289301"/>
                </a:lnTo>
                <a:lnTo>
                  <a:pt x="1399223" y="3291524"/>
                </a:lnTo>
                <a:lnTo>
                  <a:pt x="1393825" y="3293429"/>
                </a:lnTo>
                <a:lnTo>
                  <a:pt x="1388428" y="3295016"/>
                </a:lnTo>
                <a:lnTo>
                  <a:pt x="1382713" y="3296286"/>
                </a:lnTo>
                <a:lnTo>
                  <a:pt x="1377633" y="3297239"/>
                </a:lnTo>
                <a:lnTo>
                  <a:pt x="1372235" y="3298191"/>
                </a:lnTo>
                <a:lnTo>
                  <a:pt x="1366520" y="3298509"/>
                </a:lnTo>
                <a:lnTo>
                  <a:pt x="1361123" y="3298826"/>
                </a:lnTo>
                <a:lnTo>
                  <a:pt x="1355725" y="3298826"/>
                </a:lnTo>
                <a:lnTo>
                  <a:pt x="1350010" y="3298509"/>
                </a:lnTo>
                <a:lnTo>
                  <a:pt x="1344613" y="3297874"/>
                </a:lnTo>
                <a:lnTo>
                  <a:pt x="1339215" y="3296921"/>
                </a:lnTo>
                <a:lnTo>
                  <a:pt x="1333818" y="3295969"/>
                </a:lnTo>
                <a:lnTo>
                  <a:pt x="1328420" y="3294699"/>
                </a:lnTo>
                <a:lnTo>
                  <a:pt x="1323658" y="3293111"/>
                </a:lnTo>
                <a:lnTo>
                  <a:pt x="1318260" y="3291206"/>
                </a:lnTo>
                <a:lnTo>
                  <a:pt x="1313180" y="3289301"/>
                </a:lnTo>
                <a:lnTo>
                  <a:pt x="1308100" y="3287079"/>
                </a:lnTo>
                <a:lnTo>
                  <a:pt x="1303338" y="3284221"/>
                </a:lnTo>
                <a:lnTo>
                  <a:pt x="1298575" y="3281364"/>
                </a:lnTo>
                <a:lnTo>
                  <a:pt x="1293813" y="3278189"/>
                </a:lnTo>
                <a:lnTo>
                  <a:pt x="1289368" y="3275014"/>
                </a:lnTo>
                <a:lnTo>
                  <a:pt x="1284923" y="3271839"/>
                </a:lnTo>
                <a:lnTo>
                  <a:pt x="1280795" y="3268029"/>
                </a:lnTo>
                <a:lnTo>
                  <a:pt x="1276985" y="3263584"/>
                </a:lnTo>
                <a:lnTo>
                  <a:pt x="1273175" y="3259456"/>
                </a:lnTo>
                <a:lnTo>
                  <a:pt x="1269365" y="3255329"/>
                </a:lnTo>
                <a:lnTo>
                  <a:pt x="1265873" y="3250249"/>
                </a:lnTo>
                <a:lnTo>
                  <a:pt x="1262698" y="3245804"/>
                </a:lnTo>
                <a:lnTo>
                  <a:pt x="947420" y="2751774"/>
                </a:lnTo>
                <a:lnTo>
                  <a:pt x="935038" y="2756854"/>
                </a:lnTo>
                <a:lnTo>
                  <a:pt x="922338" y="2761934"/>
                </a:lnTo>
                <a:lnTo>
                  <a:pt x="909638" y="2766379"/>
                </a:lnTo>
                <a:lnTo>
                  <a:pt x="896938" y="2770506"/>
                </a:lnTo>
                <a:lnTo>
                  <a:pt x="883920" y="2774951"/>
                </a:lnTo>
                <a:lnTo>
                  <a:pt x="871538" y="2778761"/>
                </a:lnTo>
                <a:lnTo>
                  <a:pt x="858520" y="2782254"/>
                </a:lnTo>
                <a:lnTo>
                  <a:pt x="845503" y="2785429"/>
                </a:lnTo>
                <a:lnTo>
                  <a:pt x="832485" y="2788604"/>
                </a:lnTo>
                <a:lnTo>
                  <a:pt x="819468" y="2791144"/>
                </a:lnTo>
                <a:lnTo>
                  <a:pt x="806450" y="2794001"/>
                </a:lnTo>
                <a:lnTo>
                  <a:pt x="793433" y="2796224"/>
                </a:lnTo>
                <a:lnTo>
                  <a:pt x="780415" y="2798129"/>
                </a:lnTo>
                <a:lnTo>
                  <a:pt x="767398" y="2799716"/>
                </a:lnTo>
                <a:lnTo>
                  <a:pt x="754063" y="2801304"/>
                </a:lnTo>
                <a:lnTo>
                  <a:pt x="741045" y="2802891"/>
                </a:lnTo>
                <a:lnTo>
                  <a:pt x="728028" y="2803526"/>
                </a:lnTo>
                <a:lnTo>
                  <a:pt x="715010" y="2804161"/>
                </a:lnTo>
                <a:lnTo>
                  <a:pt x="701675" y="2804796"/>
                </a:lnTo>
                <a:lnTo>
                  <a:pt x="688658" y="2805114"/>
                </a:lnTo>
                <a:lnTo>
                  <a:pt x="675640" y="2805114"/>
                </a:lnTo>
                <a:lnTo>
                  <a:pt x="662623" y="2804796"/>
                </a:lnTo>
                <a:lnTo>
                  <a:pt x="649605" y="2804161"/>
                </a:lnTo>
                <a:lnTo>
                  <a:pt x="636588" y="2803526"/>
                </a:lnTo>
                <a:lnTo>
                  <a:pt x="623570" y="2802256"/>
                </a:lnTo>
                <a:lnTo>
                  <a:pt x="610553" y="2801304"/>
                </a:lnTo>
                <a:lnTo>
                  <a:pt x="597535" y="2799716"/>
                </a:lnTo>
                <a:lnTo>
                  <a:pt x="584518" y="2797811"/>
                </a:lnTo>
                <a:lnTo>
                  <a:pt x="571818" y="2795906"/>
                </a:lnTo>
                <a:lnTo>
                  <a:pt x="558800" y="2793684"/>
                </a:lnTo>
                <a:lnTo>
                  <a:pt x="546100" y="2791144"/>
                </a:lnTo>
                <a:lnTo>
                  <a:pt x="533718" y="2788286"/>
                </a:lnTo>
                <a:lnTo>
                  <a:pt x="517525" y="2784794"/>
                </a:lnTo>
                <a:lnTo>
                  <a:pt x="501968" y="2780666"/>
                </a:lnTo>
                <a:lnTo>
                  <a:pt x="485775" y="2775904"/>
                </a:lnTo>
                <a:lnTo>
                  <a:pt x="470218" y="2771141"/>
                </a:lnTo>
                <a:lnTo>
                  <a:pt x="454660" y="2765744"/>
                </a:lnTo>
                <a:lnTo>
                  <a:pt x="439103" y="2760029"/>
                </a:lnTo>
                <a:lnTo>
                  <a:pt x="424180" y="2753679"/>
                </a:lnTo>
                <a:lnTo>
                  <a:pt x="408940" y="2747329"/>
                </a:lnTo>
                <a:lnTo>
                  <a:pt x="394018" y="2740661"/>
                </a:lnTo>
                <a:lnTo>
                  <a:pt x="379095" y="2733676"/>
                </a:lnTo>
                <a:lnTo>
                  <a:pt x="364173" y="2725739"/>
                </a:lnTo>
                <a:lnTo>
                  <a:pt x="349568" y="2717801"/>
                </a:lnTo>
                <a:lnTo>
                  <a:pt x="335598" y="2709864"/>
                </a:lnTo>
                <a:lnTo>
                  <a:pt x="321310" y="2700974"/>
                </a:lnTo>
                <a:lnTo>
                  <a:pt x="307023" y="2692084"/>
                </a:lnTo>
                <a:lnTo>
                  <a:pt x="293370" y="2682559"/>
                </a:lnTo>
                <a:lnTo>
                  <a:pt x="279718" y="2673034"/>
                </a:lnTo>
                <a:lnTo>
                  <a:pt x="266065" y="2663191"/>
                </a:lnTo>
                <a:lnTo>
                  <a:pt x="253047" y="2652396"/>
                </a:lnTo>
                <a:lnTo>
                  <a:pt x="240347" y="2641601"/>
                </a:lnTo>
                <a:lnTo>
                  <a:pt x="227647" y="2630489"/>
                </a:lnTo>
                <a:lnTo>
                  <a:pt x="214947" y="2619059"/>
                </a:lnTo>
                <a:lnTo>
                  <a:pt x="203200" y="2607629"/>
                </a:lnTo>
                <a:lnTo>
                  <a:pt x="190817" y="2595563"/>
                </a:lnTo>
                <a:lnTo>
                  <a:pt x="179387" y="2582863"/>
                </a:lnTo>
                <a:lnTo>
                  <a:pt x="167957" y="2570163"/>
                </a:lnTo>
                <a:lnTo>
                  <a:pt x="156845" y="2556828"/>
                </a:lnTo>
                <a:lnTo>
                  <a:pt x="146050" y="2543493"/>
                </a:lnTo>
                <a:lnTo>
                  <a:pt x="135255" y="2529523"/>
                </a:lnTo>
                <a:lnTo>
                  <a:pt x="125095" y="2515553"/>
                </a:lnTo>
                <a:lnTo>
                  <a:pt x="115252" y="2500948"/>
                </a:lnTo>
                <a:lnTo>
                  <a:pt x="105410" y="2486343"/>
                </a:lnTo>
                <a:lnTo>
                  <a:pt x="96202" y="2471103"/>
                </a:lnTo>
                <a:lnTo>
                  <a:pt x="87630" y="2456181"/>
                </a:lnTo>
                <a:lnTo>
                  <a:pt x="79057" y="2440941"/>
                </a:lnTo>
                <a:lnTo>
                  <a:pt x="71437" y="2425383"/>
                </a:lnTo>
                <a:lnTo>
                  <a:pt x="63817" y="2409826"/>
                </a:lnTo>
                <a:lnTo>
                  <a:pt x="56515" y="2394268"/>
                </a:lnTo>
                <a:lnTo>
                  <a:pt x="50165" y="2378076"/>
                </a:lnTo>
                <a:lnTo>
                  <a:pt x="43815" y="2362518"/>
                </a:lnTo>
                <a:lnTo>
                  <a:pt x="38100" y="2346326"/>
                </a:lnTo>
                <a:lnTo>
                  <a:pt x="32385" y="2330451"/>
                </a:lnTo>
                <a:lnTo>
                  <a:pt x="27622" y="2313941"/>
                </a:lnTo>
                <a:lnTo>
                  <a:pt x="23177" y="2297748"/>
                </a:lnTo>
                <a:lnTo>
                  <a:pt x="19050" y="2281556"/>
                </a:lnTo>
                <a:lnTo>
                  <a:pt x="15240" y="2265363"/>
                </a:lnTo>
                <a:lnTo>
                  <a:pt x="11747" y="2248853"/>
                </a:lnTo>
                <a:lnTo>
                  <a:pt x="9207" y="2232343"/>
                </a:lnTo>
                <a:lnTo>
                  <a:pt x="6350" y="2216151"/>
                </a:lnTo>
                <a:lnTo>
                  <a:pt x="4445" y="2199641"/>
                </a:lnTo>
                <a:lnTo>
                  <a:pt x="2540" y="2182813"/>
                </a:lnTo>
                <a:lnTo>
                  <a:pt x="1587" y="2166303"/>
                </a:lnTo>
                <a:lnTo>
                  <a:pt x="635" y="2149793"/>
                </a:lnTo>
                <a:lnTo>
                  <a:pt x="0" y="2133283"/>
                </a:lnTo>
                <a:lnTo>
                  <a:pt x="0" y="2117091"/>
                </a:lnTo>
                <a:lnTo>
                  <a:pt x="317" y="2100581"/>
                </a:lnTo>
                <a:lnTo>
                  <a:pt x="952" y="2084071"/>
                </a:lnTo>
                <a:lnTo>
                  <a:pt x="2222" y="2067561"/>
                </a:lnTo>
                <a:lnTo>
                  <a:pt x="3810" y="2051051"/>
                </a:lnTo>
                <a:lnTo>
                  <a:pt x="5715" y="2034541"/>
                </a:lnTo>
                <a:lnTo>
                  <a:pt x="7937" y="2018666"/>
                </a:lnTo>
                <a:lnTo>
                  <a:pt x="10795" y="2002473"/>
                </a:lnTo>
                <a:lnTo>
                  <a:pt x="13652" y="1986598"/>
                </a:lnTo>
                <a:lnTo>
                  <a:pt x="17145" y="1970406"/>
                </a:lnTo>
                <a:lnTo>
                  <a:pt x="20955" y="1954213"/>
                </a:lnTo>
                <a:lnTo>
                  <a:pt x="24765" y="1938656"/>
                </a:lnTo>
                <a:lnTo>
                  <a:pt x="29527" y="1922463"/>
                </a:lnTo>
                <a:lnTo>
                  <a:pt x="34290" y="1906906"/>
                </a:lnTo>
                <a:lnTo>
                  <a:pt x="39687" y="1891666"/>
                </a:lnTo>
                <a:lnTo>
                  <a:pt x="45402" y="1876426"/>
                </a:lnTo>
                <a:lnTo>
                  <a:pt x="51752" y="1861186"/>
                </a:lnTo>
                <a:lnTo>
                  <a:pt x="58102" y="1845628"/>
                </a:lnTo>
                <a:lnTo>
                  <a:pt x="64452" y="1830706"/>
                </a:lnTo>
                <a:lnTo>
                  <a:pt x="71755" y="1815783"/>
                </a:lnTo>
                <a:lnTo>
                  <a:pt x="79375" y="1800861"/>
                </a:lnTo>
                <a:lnTo>
                  <a:pt x="87630" y="1786573"/>
                </a:lnTo>
                <a:lnTo>
                  <a:pt x="95567" y="1772286"/>
                </a:lnTo>
                <a:lnTo>
                  <a:pt x="104457" y="1757998"/>
                </a:lnTo>
                <a:lnTo>
                  <a:pt x="113030" y="1744028"/>
                </a:lnTo>
                <a:lnTo>
                  <a:pt x="122872" y="1730376"/>
                </a:lnTo>
                <a:lnTo>
                  <a:pt x="132397" y="1716723"/>
                </a:lnTo>
                <a:lnTo>
                  <a:pt x="142240" y="1703388"/>
                </a:lnTo>
                <a:lnTo>
                  <a:pt x="152717" y="1690053"/>
                </a:lnTo>
                <a:lnTo>
                  <a:pt x="163195" y="1677353"/>
                </a:lnTo>
                <a:lnTo>
                  <a:pt x="174307" y="1664335"/>
                </a:lnTo>
                <a:lnTo>
                  <a:pt x="185737" y="1652270"/>
                </a:lnTo>
                <a:lnTo>
                  <a:pt x="197802" y="1639888"/>
                </a:lnTo>
                <a:lnTo>
                  <a:pt x="209867" y="1628140"/>
                </a:lnTo>
                <a:lnTo>
                  <a:pt x="222250" y="1616075"/>
                </a:lnTo>
                <a:lnTo>
                  <a:pt x="235267" y="1604646"/>
                </a:lnTo>
                <a:lnTo>
                  <a:pt x="248285" y="1593533"/>
                </a:lnTo>
                <a:lnTo>
                  <a:pt x="261937" y="1583056"/>
                </a:lnTo>
                <a:lnTo>
                  <a:pt x="275908" y="1572260"/>
                </a:lnTo>
                <a:lnTo>
                  <a:pt x="289878" y="1561783"/>
                </a:lnTo>
                <a:lnTo>
                  <a:pt x="304165" y="1552258"/>
                </a:lnTo>
                <a:lnTo>
                  <a:pt x="319088" y="1542416"/>
                </a:lnTo>
                <a:lnTo>
                  <a:pt x="334010" y="1533208"/>
                </a:lnTo>
                <a:lnTo>
                  <a:pt x="349250" y="1524318"/>
                </a:lnTo>
                <a:lnTo>
                  <a:pt x="364490" y="1516063"/>
                </a:lnTo>
                <a:lnTo>
                  <a:pt x="379730" y="1508443"/>
                </a:lnTo>
                <a:lnTo>
                  <a:pt x="395605" y="1500823"/>
                </a:lnTo>
                <a:lnTo>
                  <a:pt x="411163" y="1493838"/>
                </a:lnTo>
                <a:lnTo>
                  <a:pt x="426720" y="1486853"/>
                </a:lnTo>
                <a:lnTo>
                  <a:pt x="442913" y="1480821"/>
                </a:lnTo>
                <a:lnTo>
                  <a:pt x="459105" y="1475105"/>
                </a:lnTo>
                <a:lnTo>
                  <a:pt x="474980" y="1469708"/>
                </a:lnTo>
                <a:lnTo>
                  <a:pt x="491173" y="1464628"/>
                </a:lnTo>
                <a:lnTo>
                  <a:pt x="507365" y="1460183"/>
                </a:lnTo>
                <a:lnTo>
                  <a:pt x="523558" y="1456055"/>
                </a:lnTo>
                <a:lnTo>
                  <a:pt x="540068" y="1452245"/>
                </a:lnTo>
                <a:lnTo>
                  <a:pt x="556578" y="1449070"/>
                </a:lnTo>
                <a:lnTo>
                  <a:pt x="573088" y="1445895"/>
                </a:lnTo>
                <a:lnTo>
                  <a:pt x="589598" y="1443356"/>
                </a:lnTo>
                <a:lnTo>
                  <a:pt x="605790" y="1441451"/>
                </a:lnTo>
                <a:lnTo>
                  <a:pt x="622300" y="1439546"/>
                </a:lnTo>
                <a:lnTo>
                  <a:pt x="638810" y="1438275"/>
                </a:lnTo>
                <a:lnTo>
                  <a:pt x="655320" y="1437640"/>
                </a:lnTo>
                <a:lnTo>
                  <a:pt x="671830" y="1436688"/>
                </a:lnTo>
                <a:close/>
                <a:moveTo>
                  <a:pt x="1808801" y="0"/>
                </a:moveTo>
                <a:lnTo>
                  <a:pt x="1822779" y="318"/>
                </a:lnTo>
                <a:lnTo>
                  <a:pt x="1836121" y="635"/>
                </a:lnTo>
                <a:lnTo>
                  <a:pt x="1849463" y="1588"/>
                </a:lnTo>
                <a:lnTo>
                  <a:pt x="1862806" y="3177"/>
                </a:lnTo>
                <a:lnTo>
                  <a:pt x="1875830" y="4447"/>
                </a:lnTo>
                <a:lnTo>
                  <a:pt x="1888855" y="6353"/>
                </a:lnTo>
                <a:lnTo>
                  <a:pt x="1901562" y="8894"/>
                </a:lnTo>
                <a:lnTo>
                  <a:pt x="1914269" y="11435"/>
                </a:lnTo>
                <a:lnTo>
                  <a:pt x="1926658" y="14612"/>
                </a:lnTo>
                <a:lnTo>
                  <a:pt x="1939047" y="17471"/>
                </a:lnTo>
                <a:lnTo>
                  <a:pt x="1951119" y="21282"/>
                </a:lnTo>
                <a:lnTo>
                  <a:pt x="1963190" y="25412"/>
                </a:lnTo>
                <a:lnTo>
                  <a:pt x="1974944" y="29859"/>
                </a:lnTo>
                <a:lnTo>
                  <a:pt x="1986698" y="34306"/>
                </a:lnTo>
                <a:lnTo>
                  <a:pt x="1998452" y="39071"/>
                </a:lnTo>
                <a:lnTo>
                  <a:pt x="2009571" y="44471"/>
                </a:lnTo>
                <a:lnTo>
                  <a:pt x="2020689" y="49870"/>
                </a:lnTo>
                <a:lnTo>
                  <a:pt x="2031490" y="55906"/>
                </a:lnTo>
                <a:lnTo>
                  <a:pt x="2042291" y="61941"/>
                </a:lnTo>
                <a:lnTo>
                  <a:pt x="2053092" y="67976"/>
                </a:lnTo>
                <a:lnTo>
                  <a:pt x="2063257" y="74964"/>
                </a:lnTo>
                <a:lnTo>
                  <a:pt x="2073741" y="81953"/>
                </a:lnTo>
                <a:lnTo>
                  <a:pt x="2083589" y="89259"/>
                </a:lnTo>
                <a:lnTo>
                  <a:pt x="2093754" y="96564"/>
                </a:lnTo>
                <a:lnTo>
                  <a:pt x="2103284" y="104506"/>
                </a:lnTo>
                <a:lnTo>
                  <a:pt x="2112814" y="112447"/>
                </a:lnTo>
                <a:lnTo>
                  <a:pt x="2122027" y="120388"/>
                </a:lnTo>
                <a:lnTo>
                  <a:pt x="2131239" y="129282"/>
                </a:lnTo>
                <a:lnTo>
                  <a:pt x="2139816" y="138176"/>
                </a:lnTo>
                <a:lnTo>
                  <a:pt x="2148711" y="147070"/>
                </a:lnTo>
                <a:lnTo>
                  <a:pt x="2157288" y="156282"/>
                </a:lnTo>
                <a:lnTo>
                  <a:pt x="2165548" y="165811"/>
                </a:lnTo>
                <a:lnTo>
                  <a:pt x="2173490" y="175658"/>
                </a:lnTo>
                <a:lnTo>
                  <a:pt x="2181749" y="185505"/>
                </a:lnTo>
                <a:lnTo>
                  <a:pt x="2189373" y="195987"/>
                </a:lnTo>
                <a:lnTo>
                  <a:pt x="2196680" y="206152"/>
                </a:lnTo>
                <a:lnTo>
                  <a:pt x="2203986" y="216952"/>
                </a:lnTo>
                <a:lnTo>
                  <a:pt x="2211293" y="227752"/>
                </a:lnTo>
                <a:lnTo>
                  <a:pt x="2217646" y="238870"/>
                </a:lnTo>
                <a:lnTo>
                  <a:pt x="2224635" y="249987"/>
                </a:lnTo>
                <a:lnTo>
                  <a:pt x="2230671" y="261423"/>
                </a:lnTo>
                <a:lnTo>
                  <a:pt x="2237024" y="273175"/>
                </a:lnTo>
                <a:lnTo>
                  <a:pt x="2243060" y="285246"/>
                </a:lnTo>
                <a:lnTo>
                  <a:pt x="2248778" y="296999"/>
                </a:lnTo>
                <a:lnTo>
                  <a:pt x="2253861" y="309069"/>
                </a:lnTo>
                <a:lnTo>
                  <a:pt x="2259261" y="321458"/>
                </a:lnTo>
                <a:lnTo>
                  <a:pt x="2264344" y="334163"/>
                </a:lnTo>
                <a:lnTo>
                  <a:pt x="2269427" y="347187"/>
                </a:lnTo>
                <a:lnTo>
                  <a:pt x="2273874" y="359575"/>
                </a:lnTo>
                <a:lnTo>
                  <a:pt x="2278004" y="372599"/>
                </a:lnTo>
                <a:lnTo>
                  <a:pt x="2282452" y="386257"/>
                </a:lnTo>
                <a:lnTo>
                  <a:pt x="2286264" y="399598"/>
                </a:lnTo>
                <a:lnTo>
                  <a:pt x="2290076" y="412939"/>
                </a:lnTo>
                <a:lnTo>
                  <a:pt x="2292935" y="426598"/>
                </a:lnTo>
                <a:lnTo>
                  <a:pt x="2296429" y="440575"/>
                </a:lnTo>
                <a:lnTo>
                  <a:pt x="2299288" y="454233"/>
                </a:lnTo>
                <a:lnTo>
                  <a:pt x="2301830" y="468527"/>
                </a:lnTo>
                <a:lnTo>
                  <a:pt x="2304053" y="482504"/>
                </a:lnTo>
                <a:lnTo>
                  <a:pt x="2306595" y="497116"/>
                </a:lnTo>
                <a:lnTo>
                  <a:pt x="2308501" y="511410"/>
                </a:lnTo>
                <a:lnTo>
                  <a:pt x="2309772" y="526339"/>
                </a:lnTo>
                <a:lnTo>
                  <a:pt x="2311360" y="540633"/>
                </a:lnTo>
                <a:lnTo>
                  <a:pt x="2312630" y="555245"/>
                </a:lnTo>
                <a:lnTo>
                  <a:pt x="2313266" y="570174"/>
                </a:lnTo>
                <a:lnTo>
                  <a:pt x="2320255" y="573033"/>
                </a:lnTo>
                <a:lnTo>
                  <a:pt x="2327244" y="576209"/>
                </a:lnTo>
                <a:lnTo>
                  <a:pt x="2333597" y="579704"/>
                </a:lnTo>
                <a:lnTo>
                  <a:pt x="2339633" y="583515"/>
                </a:lnTo>
                <a:lnTo>
                  <a:pt x="2345351" y="587645"/>
                </a:lnTo>
                <a:lnTo>
                  <a:pt x="2350751" y="592727"/>
                </a:lnTo>
                <a:lnTo>
                  <a:pt x="2356152" y="597809"/>
                </a:lnTo>
                <a:lnTo>
                  <a:pt x="2361234" y="603527"/>
                </a:lnTo>
                <a:lnTo>
                  <a:pt x="2365364" y="609562"/>
                </a:lnTo>
                <a:lnTo>
                  <a:pt x="2369494" y="616233"/>
                </a:lnTo>
                <a:lnTo>
                  <a:pt x="2372988" y="622903"/>
                </a:lnTo>
                <a:lnTo>
                  <a:pt x="2376483" y="630527"/>
                </a:lnTo>
                <a:lnTo>
                  <a:pt x="2379024" y="638786"/>
                </a:lnTo>
                <a:lnTo>
                  <a:pt x="2381566" y="647362"/>
                </a:lnTo>
                <a:lnTo>
                  <a:pt x="2383472" y="656574"/>
                </a:lnTo>
                <a:lnTo>
                  <a:pt x="2384425" y="666103"/>
                </a:lnTo>
                <a:lnTo>
                  <a:pt x="2385378" y="674362"/>
                </a:lnTo>
                <a:lnTo>
                  <a:pt x="2385695" y="681985"/>
                </a:lnTo>
                <a:lnTo>
                  <a:pt x="2386013" y="689927"/>
                </a:lnTo>
                <a:lnTo>
                  <a:pt x="2385695" y="698503"/>
                </a:lnTo>
                <a:lnTo>
                  <a:pt x="2385378" y="706444"/>
                </a:lnTo>
                <a:lnTo>
                  <a:pt x="2384425" y="714703"/>
                </a:lnTo>
                <a:lnTo>
                  <a:pt x="2383472" y="723279"/>
                </a:lnTo>
                <a:lnTo>
                  <a:pt x="2381883" y="731538"/>
                </a:lnTo>
                <a:lnTo>
                  <a:pt x="2380295" y="740115"/>
                </a:lnTo>
                <a:lnTo>
                  <a:pt x="2378389" y="748373"/>
                </a:lnTo>
                <a:lnTo>
                  <a:pt x="2376483" y="756950"/>
                </a:lnTo>
                <a:lnTo>
                  <a:pt x="2374259" y="765526"/>
                </a:lnTo>
                <a:lnTo>
                  <a:pt x="2371400" y="773467"/>
                </a:lnTo>
                <a:lnTo>
                  <a:pt x="2368541" y="781726"/>
                </a:lnTo>
                <a:lnTo>
                  <a:pt x="2365364" y="789985"/>
                </a:lnTo>
                <a:lnTo>
                  <a:pt x="2361870" y="797926"/>
                </a:lnTo>
                <a:lnTo>
                  <a:pt x="2358376" y="805550"/>
                </a:lnTo>
                <a:lnTo>
                  <a:pt x="2354563" y="813173"/>
                </a:lnTo>
                <a:lnTo>
                  <a:pt x="2350434" y="820479"/>
                </a:lnTo>
                <a:lnTo>
                  <a:pt x="2346304" y="827785"/>
                </a:lnTo>
                <a:lnTo>
                  <a:pt x="2341539" y="834773"/>
                </a:lnTo>
                <a:lnTo>
                  <a:pt x="2337091" y="841444"/>
                </a:lnTo>
                <a:lnTo>
                  <a:pt x="2332009" y="848114"/>
                </a:lnTo>
                <a:lnTo>
                  <a:pt x="2326608" y="854149"/>
                </a:lnTo>
                <a:lnTo>
                  <a:pt x="2321843" y="859867"/>
                </a:lnTo>
                <a:lnTo>
                  <a:pt x="2316125" y="865585"/>
                </a:lnTo>
                <a:lnTo>
                  <a:pt x="2310407" y="870667"/>
                </a:lnTo>
                <a:lnTo>
                  <a:pt x="2304689" y="875432"/>
                </a:lnTo>
                <a:lnTo>
                  <a:pt x="2298335" y="879879"/>
                </a:lnTo>
                <a:lnTo>
                  <a:pt x="2292300" y="884008"/>
                </a:lnTo>
                <a:lnTo>
                  <a:pt x="2285628" y="887502"/>
                </a:lnTo>
                <a:lnTo>
                  <a:pt x="2279275" y="890996"/>
                </a:lnTo>
                <a:lnTo>
                  <a:pt x="2273239" y="915137"/>
                </a:lnTo>
                <a:lnTo>
                  <a:pt x="2266250" y="938643"/>
                </a:lnTo>
                <a:lnTo>
                  <a:pt x="2258626" y="962467"/>
                </a:lnTo>
                <a:lnTo>
                  <a:pt x="2251002" y="986290"/>
                </a:lnTo>
                <a:lnTo>
                  <a:pt x="2242425" y="1009161"/>
                </a:lnTo>
                <a:lnTo>
                  <a:pt x="2233212" y="1032031"/>
                </a:lnTo>
                <a:lnTo>
                  <a:pt x="2223682" y="1054584"/>
                </a:lnTo>
                <a:lnTo>
                  <a:pt x="2213834" y="1076819"/>
                </a:lnTo>
                <a:lnTo>
                  <a:pt x="2203351" y="1098419"/>
                </a:lnTo>
                <a:lnTo>
                  <a:pt x="2192232" y="1119701"/>
                </a:lnTo>
                <a:lnTo>
                  <a:pt x="2180479" y="1140348"/>
                </a:lnTo>
                <a:lnTo>
                  <a:pt x="2168407" y="1160360"/>
                </a:lnTo>
                <a:lnTo>
                  <a:pt x="2155700" y="1179736"/>
                </a:lnTo>
                <a:lnTo>
                  <a:pt x="2142358" y="1198477"/>
                </a:lnTo>
                <a:lnTo>
                  <a:pt x="2128380" y="1216901"/>
                </a:lnTo>
                <a:lnTo>
                  <a:pt x="2114403" y="1234054"/>
                </a:lnTo>
                <a:lnTo>
                  <a:pt x="2106779" y="1242630"/>
                </a:lnTo>
                <a:lnTo>
                  <a:pt x="2099472" y="1250889"/>
                </a:lnTo>
                <a:lnTo>
                  <a:pt x="2091848" y="1259148"/>
                </a:lnTo>
                <a:lnTo>
                  <a:pt x="2083589" y="1266771"/>
                </a:lnTo>
                <a:lnTo>
                  <a:pt x="2075647" y="1274395"/>
                </a:lnTo>
                <a:lnTo>
                  <a:pt x="2067705" y="1282018"/>
                </a:lnTo>
                <a:lnTo>
                  <a:pt x="2059445" y="1289006"/>
                </a:lnTo>
                <a:lnTo>
                  <a:pt x="2051186" y="1295994"/>
                </a:lnTo>
                <a:lnTo>
                  <a:pt x="2042609" y="1302665"/>
                </a:lnTo>
                <a:lnTo>
                  <a:pt x="2034032" y="1309018"/>
                </a:lnTo>
                <a:lnTo>
                  <a:pt x="2025137" y="1315688"/>
                </a:lnTo>
                <a:lnTo>
                  <a:pt x="2016242" y="1321724"/>
                </a:lnTo>
                <a:lnTo>
                  <a:pt x="2007029" y="1327441"/>
                </a:lnTo>
                <a:lnTo>
                  <a:pt x="1997817" y="1332841"/>
                </a:lnTo>
                <a:lnTo>
                  <a:pt x="1988922" y="1338241"/>
                </a:lnTo>
                <a:lnTo>
                  <a:pt x="1979074" y="1343324"/>
                </a:lnTo>
                <a:lnTo>
                  <a:pt x="1969544" y="1348088"/>
                </a:lnTo>
                <a:lnTo>
                  <a:pt x="1960014" y="1352535"/>
                </a:lnTo>
                <a:lnTo>
                  <a:pt x="1950166" y="1356665"/>
                </a:lnTo>
                <a:lnTo>
                  <a:pt x="1940000" y="1360477"/>
                </a:lnTo>
                <a:lnTo>
                  <a:pt x="1929835" y="1364288"/>
                </a:lnTo>
                <a:lnTo>
                  <a:pt x="1919352" y="1367782"/>
                </a:lnTo>
                <a:lnTo>
                  <a:pt x="1909186" y="1370641"/>
                </a:lnTo>
                <a:lnTo>
                  <a:pt x="1898703" y="1373500"/>
                </a:lnTo>
                <a:lnTo>
                  <a:pt x="1888220" y="1375724"/>
                </a:lnTo>
                <a:lnTo>
                  <a:pt x="1877101" y="1377947"/>
                </a:lnTo>
                <a:lnTo>
                  <a:pt x="1865982" y="1379853"/>
                </a:lnTo>
                <a:lnTo>
                  <a:pt x="1854864" y="1381123"/>
                </a:lnTo>
                <a:lnTo>
                  <a:pt x="1843745" y="1382712"/>
                </a:lnTo>
                <a:lnTo>
                  <a:pt x="1832309" y="1383347"/>
                </a:lnTo>
                <a:lnTo>
                  <a:pt x="1820873" y="1383665"/>
                </a:lnTo>
                <a:lnTo>
                  <a:pt x="1808801" y="1384300"/>
                </a:lnTo>
                <a:lnTo>
                  <a:pt x="1797365" y="1383665"/>
                </a:lnTo>
                <a:lnTo>
                  <a:pt x="1785929" y="1383347"/>
                </a:lnTo>
                <a:lnTo>
                  <a:pt x="1774493" y="1382712"/>
                </a:lnTo>
                <a:lnTo>
                  <a:pt x="1763374" y="1381441"/>
                </a:lnTo>
                <a:lnTo>
                  <a:pt x="1752256" y="1379853"/>
                </a:lnTo>
                <a:lnTo>
                  <a:pt x="1741137" y="1377947"/>
                </a:lnTo>
                <a:lnTo>
                  <a:pt x="1730336" y="1375724"/>
                </a:lnTo>
                <a:lnTo>
                  <a:pt x="1719535" y="1373500"/>
                </a:lnTo>
                <a:lnTo>
                  <a:pt x="1709052" y="1370641"/>
                </a:lnTo>
                <a:lnTo>
                  <a:pt x="1698569" y="1367782"/>
                </a:lnTo>
                <a:lnTo>
                  <a:pt x="1688721" y="1364606"/>
                </a:lnTo>
                <a:lnTo>
                  <a:pt x="1678238" y="1360794"/>
                </a:lnTo>
                <a:lnTo>
                  <a:pt x="1668390" y="1356982"/>
                </a:lnTo>
                <a:lnTo>
                  <a:pt x="1658542" y="1352853"/>
                </a:lnTo>
                <a:lnTo>
                  <a:pt x="1649012" y="1348088"/>
                </a:lnTo>
                <a:lnTo>
                  <a:pt x="1639164" y="1343641"/>
                </a:lnTo>
                <a:lnTo>
                  <a:pt x="1630269" y="1338559"/>
                </a:lnTo>
                <a:lnTo>
                  <a:pt x="1620421" y="1333794"/>
                </a:lnTo>
                <a:lnTo>
                  <a:pt x="1611526" y="1327759"/>
                </a:lnTo>
                <a:lnTo>
                  <a:pt x="1602632" y="1322042"/>
                </a:lnTo>
                <a:lnTo>
                  <a:pt x="1593737" y="1316324"/>
                </a:lnTo>
                <a:lnTo>
                  <a:pt x="1584842" y="1309971"/>
                </a:lnTo>
                <a:lnTo>
                  <a:pt x="1576265" y="1303936"/>
                </a:lnTo>
                <a:lnTo>
                  <a:pt x="1567688" y="1296947"/>
                </a:lnTo>
                <a:lnTo>
                  <a:pt x="1559746" y="1289959"/>
                </a:lnTo>
                <a:lnTo>
                  <a:pt x="1551169" y="1282653"/>
                </a:lnTo>
                <a:lnTo>
                  <a:pt x="1543227" y="1275348"/>
                </a:lnTo>
                <a:lnTo>
                  <a:pt x="1535285" y="1267724"/>
                </a:lnTo>
                <a:lnTo>
                  <a:pt x="1527661" y="1260100"/>
                </a:lnTo>
                <a:lnTo>
                  <a:pt x="1520037" y="1252159"/>
                </a:lnTo>
                <a:lnTo>
                  <a:pt x="1512095" y="1244218"/>
                </a:lnTo>
                <a:lnTo>
                  <a:pt x="1505106" y="1235642"/>
                </a:lnTo>
                <a:lnTo>
                  <a:pt x="1490811" y="1218489"/>
                </a:lnTo>
                <a:lnTo>
                  <a:pt x="1477151" y="1200383"/>
                </a:lnTo>
                <a:lnTo>
                  <a:pt x="1463491" y="1181642"/>
                </a:lnTo>
                <a:lnTo>
                  <a:pt x="1451102" y="1162583"/>
                </a:lnTo>
                <a:lnTo>
                  <a:pt x="1438712" y="1142572"/>
                </a:lnTo>
                <a:lnTo>
                  <a:pt x="1426958" y="1121925"/>
                </a:lnTo>
                <a:lnTo>
                  <a:pt x="1415840" y="1101278"/>
                </a:lnTo>
                <a:lnTo>
                  <a:pt x="1405357" y="1079678"/>
                </a:lnTo>
                <a:lnTo>
                  <a:pt x="1395191" y="1057760"/>
                </a:lnTo>
                <a:lnTo>
                  <a:pt x="1385979" y="1035525"/>
                </a:lnTo>
                <a:lnTo>
                  <a:pt x="1376766" y="1012972"/>
                </a:lnTo>
                <a:lnTo>
                  <a:pt x="1368189" y="989467"/>
                </a:lnTo>
                <a:lnTo>
                  <a:pt x="1360247" y="966278"/>
                </a:lnTo>
                <a:lnTo>
                  <a:pt x="1352941" y="943090"/>
                </a:lnTo>
                <a:lnTo>
                  <a:pt x="1346269" y="919267"/>
                </a:lnTo>
                <a:lnTo>
                  <a:pt x="1339598" y="895126"/>
                </a:lnTo>
                <a:lnTo>
                  <a:pt x="1332292" y="892902"/>
                </a:lnTo>
                <a:lnTo>
                  <a:pt x="1324985" y="889726"/>
                </a:lnTo>
                <a:lnTo>
                  <a:pt x="1318314" y="886232"/>
                </a:lnTo>
                <a:lnTo>
                  <a:pt x="1311325" y="882420"/>
                </a:lnTo>
                <a:lnTo>
                  <a:pt x="1304654" y="878290"/>
                </a:lnTo>
                <a:lnTo>
                  <a:pt x="1298619" y="873208"/>
                </a:lnTo>
                <a:lnTo>
                  <a:pt x="1292265" y="867808"/>
                </a:lnTo>
                <a:lnTo>
                  <a:pt x="1286547" y="862726"/>
                </a:lnTo>
                <a:lnTo>
                  <a:pt x="1280829" y="856373"/>
                </a:lnTo>
                <a:lnTo>
                  <a:pt x="1274793" y="850020"/>
                </a:lnTo>
                <a:lnTo>
                  <a:pt x="1269710" y="843032"/>
                </a:lnTo>
                <a:lnTo>
                  <a:pt x="1264627" y="836044"/>
                </a:lnTo>
                <a:lnTo>
                  <a:pt x="1259545" y="828738"/>
                </a:lnTo>
                <a:lnTo>
                  <a:pt x="1255097" y="821114"/>
                </a:lnTo>
                <a:lnTo>
                  <a:pt x="1250968" y="813491"/>
                </a:lnTo>
                <a:lnTo>
                  <a:pt x="1246520" y="805550"/>
                </a:lnTo>
                <a:lnTo>
                  <a:pt x="1242708" y="796973"/>
                </a:lnTo>
                <a:lnTo>
                  <a:pt x="1239214" y="788714"/>
                </a:lnTo>
                <a:lnTo>
                  <a:pt x="1236037" y="780138"/>
                </a:lnTo>
                <a:lnTo>
                  <a:pt x="1232860" y="771562"/>
                </a:lnTo>
                <a:lnTo>
                  <a:pt x="1230001" y="762667"/>
                </a:lnTo>
                <a:lnTo>
                  <a:pt x="1227460" y="753773"/>
                </a:lnTo>
                <a:lnTo>
                  <a:pt x="1225554" y="745197"/>
                </a:lnTo>
                <a:lnTo>
                  <a:pt x="1223648" y="735985"/>
                </a:lnTo>
                <a:lnTo>
                  <a:pt x="1222059" y="727091"/>
                </a:lnTo>
                <a:lnTo>
                  <a:pt x="1220471" y="718197"/>
                </a:lnTo>
                <a:lnTo>
                  <a:pt x="1219836" y="708985"/>
                </a:lnTo>
                <a:lnTo>
                  <a:pt x="1219200" y="700409"/>
                </a:lnTo>
                <a:lnTo>
                  <a:pt x="1219200" y="691832"/>
                </a:lnTo>
                <a:lnTo>
                  <a:pt x="1219200" y="682938"/>
                </a:lnTo>
                <a:lnTo>
                  <a:pt x="1219518" y="674680"/>
                </a:lnTo>
                <a:lnTo>
                  <a:pt x="1220153" y="666103"/>
                </a:lnTo>
                <a:lnTo>
                  <a:pt x="1221742" y="655621"/>
                </a:lnTo>
                <a:lnTo>
                  <a:pt x="1223648" y="645456"/>
                </a:lnTo>
                <a:lnTo>
                  <a:pt x="1226824" y="635927"/>
                </a:lnTo>
                <a:lnTo>
                  <a:pt x="1229683" y="627350"/>
                </a:lnTo>
                <a:lnTo>
                  <a:pt x="1233496" y="618774"/>
                </a:lnTo>
                <a:lnTo>
                  <a:pt x="1237943" y="611468"/>
                </a:lnTo>
                <a:lnTo>
                  <a:pt x="1242708" y="604162"/>
                </a:lnTo>
                <a:lnTo>
                  <a:pt x="1248108" y="598127"/>
                </a:lnTo>
                <a:lnTo>
                  <a:pt x="1253827" y="592409"/>
                </a:lnTo>
                <a:lnTo>
                  <a:pt x="1259862" y="587009"/>
                </a:lnTo>
                <a:lnTo>
                  <a:pt x="1266534" y="581927"/>
                </a:lnTo>
                <a:lnTo>
                  <a:pt x="1273522" y="577798"/>
                </a:lnTo>
                <a:lnTo>
                  <a:pt x="1280829" y="574304"/>
                </a:lnTo>
                <a:lnTo>
                  <a:pt x="1288453" y="570809"/>
                </a:lnTo>
                <a:lnTo>
                  <a:pt x="1296395" y="568268"/>
                </a:lnTo>
                <a:lnTo>
                  <a:pt x="1304654" y="566045"/>
                </a:lnTo>
                <a:lnTo>
                  <a:pt x="1305607" y="551115"/>
                </a:lnTo>
                <a:lnTo>
                  <a:pt x="1306560" y="536504"/>
                </a:lnTo>
                <a:lnTo>
                  <a:pt x="1308149" y="521892"/>
                </a:lnTo>
                <a:lnTo>
                  <a:pt x="1310055" y="507598"/>
                </a:lnTo>
                <a:lnTo>
                  <a:pt x="1311961" y="493304"/>
                </a:lnTo>
                <a:lnTo>
                  <a:pt x="1314502" y="479010"/>
                </a:lnTo>
                <a:lnTo>
                  <a:pt x="1316726" y="465033"/>
                </a:lnTo>
                <a:lnTo>
                  <a:pt x="1319267" y="450739"/>
                </a:lnTo>
                <a:lnTo>
                  <a:pt x="1322444" y="437081"/>
                </a:lnTo>
                <a:lnTo>
                  <a:pt x="1325303" y="423104"/>
                </a:lnTo>
                <a:lnTo>
                  <a:pt x="1328797" y="409763"/>
                </a:lnTo>
                <a:lnTo>
                  <a:pt x="1332610" y="396422"/>
                </a:lnTo>
                <a:lnTo>
                  <a:pt x="1336422" y="383081"/>
                </a:lnTo>
                <a:lnTo>
                  <a:pt x="1340869" y="370057"/>
                </a:lnTo>
                <a:lnTo>
                  <a:pt x="1344999" y="357034"/>
                </a:lnTo>
                <a:lnTo>
                  <a:pt x="1349446" y="344010"/>
                </a:lnTo>
                <a:lnTo>
                  <a:pt x="1354529" y="331305"/>
                </a:lnTo>
                <a:lnTo>
                  <a:pt x="1359612" y="319234"/>
                </a:lnTo>
                <a:lnTo>
                  <a:pt x="1365012" y="306528"/>
                </a:lnTo>
                <a:lnTo>
                  <a:pt x="1370095" y="294775"/>
                </a:lnTo>
                <a:lnTo>
                  <a:pt x="1376131" y="282705"/>
                </a:lnTo>
                <a:lnTo>
                  <a:pt x="1382167" y="270952"/>
                </a:lnTo>
                <a:lnTo>
                  <a:pt x="1388202" y="259517"/>
                </a:lnTo>
                <a:lnTo>
                  <a:pt x="1394873" y="248081"/>
                </a:lnTo>
                <a:lnTo>
                  <a:pt x="1401227" y="236964"/>
                </a:lnTo>
                <a:lnTo>
                  <a:pt x="1408216" y="225846"/>
                </a:lnTo>
                <a:lnTo>
                  <a:pt x="1414887" y="215046"/>
                </a:lnTo>
                <a:lnTo>
                  <a:pt x="1422193" y="204246"/>
                </a:lnTo>
                <a:lnTo>
                  <a:pt x="1429817" y="194082"/>
                </a:lnTo>
                <a:lnTo>
                  <a:pt x="1437759" y="183917"/>
                </a:lnTo>
                <a:lnTo>
                  <a:pt x="1445701" y="174070"/>
                </a:lnTo>
                <a:lnTo>
                  <a:pt x="1453643" y="164541"/>
                </a:lnTo>
                <a:lnTo>
                  <a:pt x="1461585" y="155011"/>
                </a:lnTo>
                <a:lnTo>
                  <a:pt x="1470480" y="145799"/>
                </a:lnTo>
                <a:lnTo>
                  <a:pt x="1479057" y="136588"/>
                </a:lnTo>
                <a:lnTo>
                  <a:pt x="1488269" y="128329"/>
                </a:lnTo>
                <a:lnTo>
                  <a:pt x="1496846" y="119753"/>
                </a:lnTo>
                <a:lnTo>
                  <a:pt x="1506377" y="111494"/>
                </a:lnTo>
                <a:lnTo>
                  <a:pt x="1515589" y="103235"/>
                </a:lnTo>
                <a:lnTo>
                  <a:pt x="1525755" y="95611"/>
                </a:lnTo>
                <a:lnTo>
                  <a:pt x="1535285" y="88306"/>
                </a:lnTo>
                <a:lnTo>
                  <a:pt x="1545133" y="81000"/>
                </a:lnTo>
                <a:lnTo>
                  <a:pt x="1555616" y="74329"/>
                </a:lnTo>
                <a:lnTo>
                  <a:pt x="1565781" y="67659"/>
                </a:lnTo>
                <a:lnTo>
                  <a:pt x="1576582" y="61306"/>
                </a:lnTo>
                <a:lnTo>
                  <a:pt x="1587383" y="54953"/>
                </a:lnTo>
                <a:lnTo>
                  <a:pt x="1597866" y="49235"/>
                </a:lnTo>
                <a:lnTo>
                  <a:pt x="1608985" y="44153"/>
                </a:lnTo>
                <a:lnTo>
                  <a:pt x="1620421" y="38753"/>
                </a:lnTo>
                <a:lnTo>
                  <a:pt x="1632175" y="33988"/>
                </a:lnTo>
                <a:lnTo>
                  <a:pt x="1643611" y="29541"/>
                </a:lnTo>
                <a:lnTo>
                  <a:pt x="1655365" y="25412"/>
                </a:lnTo>
                <a:lnTo>
                  <a:pt x="1667119" y="20965"/>
                </a:lnTo>
                <a:lnTo>
                  <a:pt x="1679508" y="17471"/>
                </a:lnTo>
                <a:lnTo>
                  <a:pt x="1691898" y="14294"/>
                </a:lnTo>
                <a:lnTo>
                  <a:pt x="1703969" y="11435"/>
                </a:lnTo>
                <a:lnTo>
                  <a:pt x="1716676" y="8894"/>
                </a:lnTo>
                <a:lnTo>
                  <a:pt x="1729383" y="6353"/>
                </a:lnTo>
                <a:lnTo>
                  <a:pt x="1742408" y="4447"/>
                </a:lnTo>
                <a:lnTo>
                  <a:pt x="1755432" y="3177"/>
                </a:lnTo>
                <a:lnTo>
                  <a:pt x="1768457" y="1588"/>
                </a:lnTo>
                <a:lnTo>
                  <a:pt x="1781799" y="635"/>
                </a:lnTo>
                <a:lnTo>
                  <a:pt x="1795459" y="318"/>
                </a:lnTo>
                <a:lnTo>
                  <a:pt x="180880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KSO_Shape"/>
          <p:cNvSpPr/>
          <p:nvPr/>
        </p:nvSpPr>
        <p:spPr bwMode="auto">
          <a:xfrm>
            <a:off x="5591175" y="2084388"/>
            <a:ext cx="1009650" cy="944562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矩形 30"/>
          <p:cNvSpPr>
            <a:spLocks noChangeArrowheads="1"/>
          </p:cNvSpPr>
          <p:nvPr/>
        </p:nvSpPr>
        <p:spPr bwMode="auto">
          <a:xfrm>
            <a:off x="1238250" y="4017963"/>
            <a:ext cx="249809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Python执行环境</a:t>
            </a:r>
            <a:endParaRPr lang="zh-CN" altLang="en-US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31"/>
          <p:cNvSpPr>
            <a:spLocks noChangeArrowheads="1"/>
          </p:cNvSpPr>
          <p:nvPr/>
        </p:nvSpPr>
        <p:spPr bwMode="auto">
          <a:xfrm>
            <a:off x="5080000" y="4017963"/>
            <a:ext cx="249809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Python执行方式</a:t>
            </a:r>
            <a:endParaRPr lang="zh-CN" altLang="en-US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208088" y="1511300"/>
            <a:ext cx="2090737" cy="2090738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051425" y="1511300"/>
            <a:ext cx="2089150" cy="2090738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6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6" grpId="0"/>
      <p:bldP spid="27" grpId="0"/>
      <p:bldP spid="29" grpId="0" animBg="1"/>
      <p:bldP spid="3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	元组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1.创建元组  同列表一样元组也可以通过符号形式和函数形式来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创建元组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2.检索元组  元组的检索操作与列表的操作基本一致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3.删除元组  由于元组是不可变对象，所以del语句只能删除元组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本身，无法删除元组的元素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4.元组方法  元组支持哪些方法也可以通过dir函数来查看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016772" y="336644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字典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1.创建字典   创建空字典 创建非空字典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2.检索字典   字典检索元素值的形式与列表类型，都是在对象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后面跟方括弧的形式，只是方括弧中的内容要换成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键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3.更新字典    字典的更新与列表类似，即可以增删元素，也可以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修改元素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/>
        </p:nvSpPr>
        <p:spPr>
          <a:xfrm>
            <a:off x="838200" y="1256665"/>
            <a:ext cx="10515600" cy="492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4.删除字典    可以通过del语句来删除字典对象或者字典的元素，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使用方式和列表类似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5.字典方法    除了前面介绍的操作方法，字典还有copy、keys、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values、items、setdefalut等常用的方法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字符串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1.创建字符串  普通的单引号、双引号、三引号定义字符串之外，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还可以在字符串前面添加一个字母前缀来表示特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殊的含义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2.检索字符串   字符串检索操作与列表类似，可以通过索引下标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和切片来实现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3.删除字符串   删除字符串与删除其它对象一样，直接使用del语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句即可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4.转义字符串   指包含了转义字符的字符串。需要进行转义的字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符都有特殊意义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/>
        </p:nvSpPr>
        <p:spPr>
          <a:xfrm>
            <a:off x="838200" y="1256665"/>
            <a:ext cx="10515600" cy="492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5.字符串运算  常规的操作包括：字符串查找、拼接、截断和格式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化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6.字符串格式化 Python中字符串的格式化有很多种方式，包括最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基础的%-formatting格式化，还有str.format方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法格式化，以及Python3.6版本之后支持的f-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strings格式化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7.字符串方法   通过dir函数来查看下字符串支持的方法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6735350"/>
            <a:ext cx="1199819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1982626" y="6659723"/>
            <a:ext cx="151253" cy="151253"/>
          </a:xfrm>
          <a:prstGeom prst="rect">
            <a:avLst/>
          </a:prstGeom>
          <a:solidFill>
            <a:srgbClr val="51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2E31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57799" y="6659722"/>
            <a:ext cx="401063" cy="151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5DC01DB-9276-43C4-9F6A-26192206E6DF}" type="slidenum">
              <a:rPr lang="en-US" altLang="zh-CN" sz="1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69271" y="337272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函数介绍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5765" y="328930"/>
            <a:ext cx="19126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造字工房童心（非商用）常规体" pitchFamily="2" charset="-122"/>
                <a:ea typeface="造字工房童心（非商用）常规体" pitchFamily="2" charset="-122"/>
              </a:rPr>
              <a:t>2.4</a:t>
            </a:r>
            <a:endParaRPr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  <a:latin typeface="造字工房童心（非商用）常规体" pitchFamily="2" charset="-122"/>
              <a:ea typeface="造字工房童心（非商用）常规体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58382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4" name="MH_SubTitle_1"/>
          <p:cNvSpPr/>
          <p:nvPr/>
        </p:nvSpPr>
        <p:spPr bwMode="auto">
          <a:xfrm>
            <a:off x="788988" y="1321435"/>
            <a:ext cx="3233913" cy="804863"/>
          </a:xfrm>
          <a:custGeom>
            <a:avLst/>
            <a:gdLst>
              <a:gd name="T0" fmla="*/ 52232 w 5009091"/>
              <a:gd name="T1" fmla="*/ 2731 h 1255217"/>
              <a:gd name="T2" fmla="*/ 51475 w 5009091"/>
              <a:gd name="T3" fmla="*/ 3046 h 1255217"/>
              <a:gd name="T4" fmla="*/ 51462 w 5009091"/>
              <a:gd name="T5" fmla="*/ 3059 h 1255217"/>
              <a:gd name="T6" fmla="*/ 51274 w 5009091"/>
              <a:gd name="T7" fmla="*/ 3375 h 1255217"/>
              <a:gd name="T8" fmla="*/ 54470 w 5009091"/>
              <a:gd name="T9" fmla="*/ 6588 h 1255217"/>
              <a:gd name="T10" fmla="*/ 54783 w 5009091"/>
              <a:gd name="T11" fmla="*/ 7349 h 1255217"/>
              <a:gd name="T12" fmla="*/ 54780 w 5009091"/>
              <a:gd name="T13" fmla="*/ 7371 h 1255217"/>
              <a:gd name="T14" fmla="*/ 54470 w 5009091"/>
              <a:gd name="T15" fmla="*/ 8153 h 1255217"/>
              <a:gd name="T16" fmla="*/ 51274 w 5009091"/>
              <a:gd name="T17" fmla="*/ 11367 h 1255217"/>
              <a:gd name="T18" fmla="*/ 51462 w 5009091"/>
              <a:gd name="T19" fmla="*/ 11682 h 1255217"/>
              <a:gd name="T20" fmla="*/ 51475 w 5009091"/>
              <a:gd name="T21" fmla="*/ 11696 h 1255217"/>
              <a:gd name="T22" fmla="*/ 52988 w 5009091"/>
              <a:gd name="T23" fmla="*/ 11696 h 1255217"/>
              <a:gd name="T24" fmla="*/ 56511 w 5009091"/>
              <a:gd name="T25" fmla="*/ 8153 h 1255217"/>
              <a:gd name="T26" fmla="*/ 56823 w 5009091"/>
              <a:gd name="T27" fmla="*/ 7371 h 1255217"/>
              <a:gd name="T28" fmla="*/ 56825 w 5009091"/>
              <a:gd name="T29" fmla="*/ 7349 h 1255217"/>
              <a:gd name="T30" fmla="*/ 56511 w 5009091"/>
              <a:gd name="T31" fmla="*/ 6588 h 1255217"/>
              <a:gd name="T32" fmla="*/ 52988 w 5009091"/>
              <a:gd name="T33" fmla="*/ 3046 h 1255217"/>
              <a:gd name="T34" fmla="*/ 52232 w 5009091"/>
              <a:gd name="T35" fmla="*/ 2731 h 1255217"/>
              <a:gd name="T36" fmla="*/ 51208 w 5009091"/>
              <a:gd name="T37" fmla="*/ 0 h 1255217"/>
              <a:gd name="T38" fmla="*/ 52409 w 5009091"/>
              <a:gd name="T39" fmla="*/ 500 h 1255217"/>
              <a:gd name="T40" fmla="*/ 58006 w 5009091"/>
              <a:gd name="T41" fmla="*/ 6128 h 1255217"/>
              <a:gd name="T42" fmla="*/ 58503 w 5009091"/>
              <a:gd name="T43" fmla="*/ 7336 h 1255217"/>
              <a:gd name="T44" fmla="*/ 58500 w 5009091"/>
              <a:gd name="T45" fmla="*/ 7371 h 1255217"/>
              <a:gd name="T46" fmla="*/ 58006 w 5009091"/>
              <a:gd name="T47" fmla="*/ 8613 h 1255217"/>
              <a:gd name="T48" fmla="*/ 52409 w 5009091"/>
              <a:gd name="T49" fmla="*/ 14241 h 1255217"/>
              <a:gd name="T50" fmla="*/ 50007 w 5009091"/>
              <a:gd name="T51" fmla="*/ 14241 h 1255217"/>
              <a:gd name="T52" fmla="*/ 49988 w 5009091"/>
              <a:gd name="T53" fmla="*/ 14221 h 1255217"/>
              <a:gd name="T54" fmla="*/ 49938 w 5009091"/>
              <a:gd name="T55" fmla="*/ 14232 h 1255217"/>
              <a:gd name="T56" fmla="*/ 1483 w 5009091"/>
              <a:gd name="T57" fmla="*/ 14232 h 1255217"/>
              <a:gd name="T58" fmla="*/ 0 w 5009091"/>
              <a:gd name="T59" fmla="*/ 12740 h 1255217"/>
              <a:gd name="T60" fmla="*/ 0 w 5009091"/>
              <a:gd name="T61" fmla="*/ 2001 h 1255217"/>
              <a:gd name="T62" fmla="*/ 1483 w 5009091"/>
              <a:gd name="T63" fmla="*/ 510 h 1255217"/>
              <a:gd name="T64" fmla="*/ 49938 w 5009091"/>
              <a:gd name="T65" fmla="*/ 510 h 1255217"/>
              <a:gd name="T66" fmla="*/ 49988 w 5009091"/>
              <a:gd name="T67" fmla="*/ 519 h 1255217"/>
              <a:gd name="T68" fmla="*/ 50007 w 5009091"/>
              <a:gd name="T69" fmla="*/ 500 h 1255217"/>
              <a:gd name="T70" fmla="*/ 51208 w 5009091"/>
              <a:gd name="T71" fmla="*/ 0 h 125521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009091"/>
              <a:gd name="T109" fmla="*/ 0 h 1255217"/>
              <a:gd name="T110" fmla="*/ 5009091 w 5009091"/>
              <a:gd name="T111" fmla="*/ 1255217 h 1255217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009091" h="1255217">
                <a:moveTo>
                  <a:pt x="4472112" y="232513"/>
                </a:moveTo>
                <a:cubicBezTo>
                  <a:pt x="4448677" y="232513"/>
                  <a:pt x="4425242" y="241454"/>
                  <a:pt x="4407361" y="259336"/>
                </a:cubicBezTo>
                <a:lnTo>
                  <a:pt x="4406178" y="260519"/>
                </a:lnTo>
                <a:lnTo>
                  <a:pt x="4390099" y="287363"/>
                </a:lnTo>
                <a:lnTo>
                  <a:pt x="4663721" y="561011"/>
                </a:lnTo>
                <a:cubicBezTo>
                  <a:pt x="4681601" y="578892"/>
                  <a:pt x="4690542" y="602330"/>
                  <a:pt x="4690542" y="625767"/>
                </a:cubicBezTo>
                <a:cubicBezTo>
                  <a:pt x="4690542" y="626383"/>
                  <a:pt x="4690535" y="626998"/>
                  <a:pt x="4690365" y="627610"/>
                </a:cubicBezTo>
                <a:cubicBezTo>
                  <a:pt x="4691004" y="651655"/>
                  <a:pt x="4682071" y="675856"/>
                  <a:pt x="4663721" y="694208"/>
                </a:cubicBezTo>
                <a:lnTo>
                  <a:pt x="4390100" y="967855"/>
                </a:lnTo>
                <a:lnTo>
                  <a:pt x="4406179" y="994698"/>
                </a:lnTo>
                <a:lnTo>
                  <a:pt x="4407362" y="995881"/>
                </a:lnTo>
                <a:cubicBezTo>
                  <a:pt x="4443122" y="1031646"/>
                  <a:pt x="4501103" y="1031646"/>
                  <a:pt x="4536863" y="995881"/>
                </a:cubicBezTo>
                <a:lnTo>
                  <a:pt x="4838508" y="694208"/>
                </a:lnTo>
                <a:cubicBezTo>
                  <a:pt x="4856858" y="675856"/>
                  <a:pt x="4865792" y="651655"/>
                  <a:pt x="4865152" y="627610"/>
                </a:cubicBezTo>
                <a:cubicBezTo>
                  <a:pt x="4865322" y="626998"/>
                  <a:pt x="4865329" y="626383"/>
                  <a:pt x="4865329" y="625767"/>
                </a:cubicBezTo>
                <a:cubicBezTo>
                  <a:pt x="4865329" y="602330"/>
                  <a:pt x="4856388" y="578892"/>
                  <a:pt x="4838508" y="561011"/>
                </a:cubicBezTo>
                <a:lnTo>
                  <a:pt x="4536862" y="259336"/>
                </a:lnTo>
                <a:cubicBezTo>
                  <a:pt x="4518982" y="241454"/>
                  <a:pt x="4495547" y="232513"/>
                  <a:pt x="4472112" y="232513"/>
                </a:cubicBezTo>
                <a:close/>
                <a:moveTo>
                  <a:pt x="4384468" y="0"/>
                </a:moveTo>
                <a:cubicBezTo>
                  <a:pt x="4421694" y="0"/>
                  <a:pt x="4458920" y="14203"/>
                  <a:pt x="4487323" y="42608"/>
                </a:cubicBezTo>
                <a:lnTo>
                  <a:pt x="4966487" y="521818"/>
                </a:lnTo>
                <a:cubicBezTo>
                  <a:pt x="4994889" y="550223"/>
                  <a:pt x="5009091" y="587454"/>
                  <a:pt x="5009091" y="624683"/>
                </a:cubicBezTo>
                <a:cubicBezTo>
                  <a:pt x="5009091" y="625661"/>
                  <a:pt x="5009080" y="626638"/>
                  <a:pt x="5008811" y="627610"/>
                </a:cubicBezTo>
                <a:cubicBezTo>
                  <a:pt x="5009826" y="665805"/>
                  <a:pt x="4995635" y="704250"/>
                  <a:pt x="4966487" y="733401"/>
                </a:cubicBezTo>
                <a:lnTo>
                  <a:pt x="4487324" y="1212608"/>
                </a:lnTo>
                <a:cubicBezTo>
                  <a:pt x="4430520" y="1269420"/>
                  <a:pt x="4338418" y="1269420"/>
                  <a:pt x="4281613" y="1212608"/>
                </a:cubicBezTo>
                <a:lnTo>
                  <a:pt x="4279948" y="1210943"/>
                </a:lnTo>
                <a:lnTo>
                  <a:pt x="4275661" y="1211808"/>
                </a:lnTo>
                <a:lnTo>
                  <a:pt x="127005" y="1211808"/>
                </a:lnTo>
                <a:cubicBezTo>
                  <a:pt x="56862" y="1211808"/>
                  <a:pt x="0" y="1154946"/>
                  <a:pt x="0" y="1084803"/>
                </a:cubicBezTo>
                <a:lnTo>
                  <a:pt x="0" y="170413"/>
                </a:lnTo>
                <a:cubicBezTo>
                  <a:pt x="0" y="100270"/>
                  <a:pt x="56862" y="43408"/>
                  <a:pt x="127005" y="43408"/>
                </a:cubicBezTo>
                <a:lnTo>
                  <a:pt x="4275661" y="43408"/>
                </a:lnTo>
                <a:lnTo>
                  <a:pt x="4279946" y="44273"/>
                </a:lnTo>
                <a:lnTo>
                  <a:pt x="4281611" y="42608"/>
                </a:lnTo>
                <a:cubicBezTo>
                  <a:pt x="4310014" y="14203"/>
                  <a:pt x="4347241" y="0"/>
                  <a:pt x="43844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rIns="540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函数定义</a:t>
            </a:r>
            <a:endParaRPr lang="zh-CN" altLang="en-US" sz="16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MH_SubTitle_3"/>
          <p:cNvSpPr/>
          <p:nvPr/>
        </p:nvSpPr>
        <p:spPr bwMode="auto">
          <a:xfrm>
            <a:off x="923608" y="2650808"/>
            <a:ext cx="3233913" cy="804862"/>
          </a:xfrm>
          <a:custGeom>
            <a:avLst/>
            <a:gdLst>
              <a:gd name="T0" fmla="*/ 52232 w 5009091"/>
              <a:gd name="T1" fmla="*/ 2731 h 1255217"/>
              <a:gd name="T2" fmla="*/ 51475 w 5009091"/>
              <a:gd name="T3" fmla="*/ 3046 h 1255217"/>
              <a:gd name="T4" fmla="*/ 51462 w 5009091"/>
              <a:gd name="T5" fmla="*/ 3059 h 1255217"/>
              <a:gd name="T6" fmla="*/ 51274 w 5009091"/>
              <a:gd name="T7" fmla="*/ 3375 h 1255217"/>
              <a:gd name="T8" fmla="*/ 54470 w 5009091"/>
              <a:gd name="T9" fmla="*/ 6588 h 1255217"/>
              <a:gd name="T10" fmla="*/ 54783 w 5009091"/>
              <a:gd name="T11" fmla="*/ 7349 h 1255217"/>
              <a:gd name="T12" fmla="*/ 54780 w 5009091"/>
              <a:gd name="T13" fmla="*/ 7371 h 1255217"/>
              <a:gd name="T14" fmla="*/ 54470 w 5009091"/>
              <a:gd name="T15" fmla="*/ 8153 h 1255217"/>
              <a:gd name="T16" fmla="*/ 51274 w 5009091"/>
              <a:gd name="T17" fmla="*/ 11367 h 1255217"/>
              <a:gd name="T18" fmla="*/ 51462 w 5009091"/>
              <a:gd name="T19" fmla="*/ 11682 h 1255217"/>
              <a:gd name="T20" fmla="*/ 51475 w 5009091"/>
              <a:gd name="T21" fmla="*/ 11696 h 1255217"/>
              <a:gd name="T22" fmla="*/ 52988 w 5009091"/>
              <a:gd name="T23" fmla="*/ 11696 h 1255217"/>
              <a:gd name="T24" fmla="*/ 56511 w 5009091"/>
              <a:gd name="T25" fmla="*/ 8153 h 1255217"/>
              <a:gd name="T26" fmla="*/ 56823 w 5009091"/>
              <a:gd name="T27" fmla="*/ 7371 h 1255217"/>
              <a:gd name="T28" fmla="*/ 56825 w 5009091"/>
              <a:gd name="T29" fmla="*/ 7349 h 1255217"/>
              <a:gd name="T30" fmla="*/ 56511 w 5009091"/>
              <a:gd name="T31" fmla="*/ 6588 h 1255217"/>
              <a:gd name="T32" fmla="*/ 52988 w 5009091"/>
              <a:gd name="T33" fmla="*/ 3046 h 1255217"/>
              <a:gd name="T34" fmla="*/ 52232 w 5009091"/>
              <a:gd name="T35" fmla="*/ 2731 h 1255217"/>
              <a:gd name="T36" fmla="*/ 51208 w 5009091"/>
              <a:gd name="T37" fmla="*/ 0 h 1255217"/>
              <a:gd name="T38" fmla="*/ 52409 w 5009091"/>
              <a:gd name="T39" fmla="*/ 500 h 1255217"/>
              <a:gd name="T40" fmla="*/ 58006 w 5009091"/>
              <a:gd name="T41" fmla="*/ 6128 h 1255217"/>
              <a:gd name="T42" fmla="*/ 58503 w 5009091"/>
              <a:gd name="T43" fmla="*/ 7337 h 1255217"/>
              <a:gd name="T44" fmla="*/ 58500 w 5009091"/>
              <a:gd name="T45" fmla="*/ 7371 h 1255217"/>
              <a:gd name="T46" fmla="*/ 58006 w 5009091"/>
              <a:gd name="T47" fmla="*/ 8613 h 1255217"/>
              <a:gd name="T48" fmla="*/ 52409 w 5009091"/>
              <a:gd name="T49" fmla="*/ 14241 h 1255217"/>
              <a:gd name="T50" fmla="*/ 50007 w 5009091"/>
              <a:gd name="T51" fmla="*/ 14241 h 1255217"/>
              <a:gd name="T52" fmla="*/ 49988 w 5009091"/>
              <a:gd name="T53" fmla="*/ 14222 h 1255217"/>
              <a:gd name="T54" fmla="*/ 49938 w 5009091"/>
              <a:gd name="T55" fmla="*/ 14232 h 1255217"/>
              <a:gd name="T56" fmla="*/ 1483 w 5009091"/>
              <a:gd name="T57" fmla="*/ 14232 h 1255217"/>
              <a:gd name="T58" fmla="*/ 0 w 5009091"/>
              <a:gd name="T59" fmla="*/ 12740 h 1255217"/>
              <a:gd name="T60" fmla="*/ 0 w 5009091"/>
              <a:gd name="T61" fmla="*/ 2001 h 1255217"/>
              <a:gd name="T62" fmla="*/ 1483 w 5009091"/>
              <a:gd name="T63" fmla="*/ 510 h 1255217"/>
              <a:gd name="T64" fmla="*/ 49938 w 5009091"/>
              <a:gd name="T65" fmla="*/ 510 h 1255217"/>
              <a:gd name="T66" fmla="*/ 49988 w 5009091"/>
              <a:gd name="T67" fmla="*/ 519 h 1255217"/>
              <a:gd name="T68" fmla="*/ 50007 w 5009091"/>
              <a:gd name="T69" fmla="*/ 500 h 1255217"/>
              <a:gd name="T70" fmla="*/ 51208 w 5009091"/>
              <a:gd name="T71" fmla="*/ 0 h 125521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009091"/>
              <a:gd name="T109" fmla="*/ 0 h 1255217"/>
              <a:gd name="T110" fmla="*/ 5009091 w 5009091"/>
              <a:gd name="T111" fmla="*/ 1255217 h 1255217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009091" h="1255217">
                <a:moveTo>
                  <a:pt x="4472112" y="232513"/>
                </a:moveTo>
                <a:cubicBezTo>
                  <a:pt x="4448677" y="232513"/>
                  <a:pt x="4425242" y="241454"/>
                  <a:pt x="4407361" y="259336"/>
                </a:cubicBezTo>
                <a:lnTo>
                  <a:pt x="4406178" y="260519"/>
                </a:lnTo>
                <a:lnTo>
                  <a:pt x="4390099" y="287363"/>
                </a:lnTo>
                <a:lnTo>
                  <a:pt x="4663721" y="561011"/>
                </a:lnTo>
                <a:cubicBezTo>
                  <a:pt x="4681601" y="578892"/>
                  <a:pt x="4690542" y="602330"/>
                  <a:pt x="4690542" y="625767"/>
                </a:cubicBezTo>
                <a:cubicBezTo>
                  <a:pt x="4690542" y="626383"/>
                  <a:pt x="4690535" y="626998"/>
                  <a:pt x="4690365" y="627610"/>
                </a:cubicBezTo>
                <a:cubicBezTo>
                  <a:pt x="4691004" y="651655"/>
                  <a:pt x="4682071" y="675856"/>
                  <a:pt x="4663721" y="694208"/>
                </a:cubicBezTo>
                <a:lnTo>
                  <a:pt x="4390100" y="967855"/>
                </a:lnTo>
                <a:lnTo>
                  <a:pt x="4406179" y="994698"/>
                </a:lnTo>
                <a:lnTo>
                  <a:pt x="4407362" y="995881"/>
                </a:lnTo>
                <a:cubicBezTo>
                  <a:pt x="4443122" y="1031646"/>
                  <a:pt x="4501103" y="1031646"/>
                  <a:pt x="4536863" y="995881"/>
                </a:cubicBezTo>
                <a:lnTo>
                  <a:pt x="4838508" y="694208"/>
                </a:lnTo>
                <a:cubicBezTo>
                  <a:pt x="4856858" y="675856"/>
                  <a:pt x="4865792" y="651655"/>
                  <a:pt x="4865152" y="627610"/>
                </a:cubicBezTo>
                <a:cubicBezTo>
                  <a:pt x="4865322" y="626998"/>
                  <a:pt x="4865329" y="626383"/>
                  <a:pt x="4865329" y="625767"/>
                </a:cubicBezTo>
                <a:cubicBezTo>
                  <a:pt x="4865329" y="602330"/>
                  <a:pt x="4856388" y="578892"/>
                  <a:pt x="4838508" y="561011"/>
                </a:cubicBezTo>
                <a:lnTo>
                  <a:pt x="4536862" y="259336"/>
                </a:lnTo>
                <a:cubicBezTo>
                  <a:pt x="4518982" y="241454"/>
                  <a:pt x="4495547" y="232513"/>
                  <a:pt x="4472112" y="232513"/>
                </a:cubicBezTo>
                <a:close/>
                <a:moveTo>
                  <a:pt x="4384468" y="0"/>
                </a:moveTo>
                <a:cubicBezTo>
                  <a:pt x="4421694" y="0"/>
                  <a:pt x="4458920" y="14203"/>
                  <a:pt x="4487323" y="42608"/>
                </a:cubicBezTo>
                <a:lnTo>
                  <a:pt x="4966487" y="521818"/>
                </a:lnTo>
                <a:cubicBezTo>
                  <a:pt x="4994889" y="550223"/>
                  <a:pt x="5009091" y="587454"/>
                  <a:pt x="5009091" y="624683"/>
                </a:cubicBezTo>
                <a:cubicBezTo>
                  <a:pt x="5009091" y="625661"/>
                  <a:pt x="5009080" y="626638"/>
                  <a:pt x="5008811" y="627610"/>
                </a:cubicBezTo>
                <a:cubicBezTo>
                  <a:pt x="5009826" y="665805"/>
                  <a:pt x="4995635" y="704250"/>
                  <a:pt x="4966487" y="733401"/>
                </a:cubicBezTo>
                <a:lnTo>
                  <a:pt x="4487324" y="1212608"/>
                </a:lnTo>
                <a:cubicBezTo>
                  <a:pt x="4430520" y="1269420"/>
                  <a:pt x="4338418" y="1269420"/>
                  <a:pt x="4281613" y="1212608"/>
                </a:cubicBezTo>
                <a:lnTo>
                  <a:pt x="4279948" y="1210943"/>
                </a:lnTo>
                <a:lnTo>
                  <a:pt x="4275661" y="1211808"/>
                </a:lnTo>
                <a:lnTo>
                  <a:pt x="127005" y="1211808"/>
                </a:lnTo>
                <a:cubicBezTo>
                  <a:pt x="56862" y="1211808"/>
                  <a:pt x="0" y="1154946"/>
                  <a:pt x="0" y="1084803"/>
                </a:cubicBezTo>
                <a:lnTo>
                  <a:pt x="0" y="170413"/>
                </a:lnTo>
                <a:cubicBezTo>
                  <a:pt x="0" y="100270"/>
                  <a:pt x="56862" y="43408"/>
                  <a:pt x="127005" y="43408"/>
                </a:cubicBezTo>
                <a:lnTo>
                  <a:pt x="4275661" y="43408"/>
                </a:lnTo>
                <a:lnTo>
                  <a:pt x="4279946" y="44273"/>
                </a:lnTo>
                <a:lnTo>
                  <a:pt x="4281611" y="42608"/>
                </a:lnTo>
                <a:cubicBezTo>
                  <a:pt x="4310014" y="14203"/>
                  <a:pt x="4347241" y="0"/>
                  <a:pt x="438446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rIns="540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匿名函数</a:t>
            </a:r>
            <a:endParaRPr lang="zh-CN" altLang="en-US" sz="16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MH_SubTitle_1"/>
          <p:cNvSpPr/>
          <p:nvPr/>
        </p:nvSpPr>
        <p:spPr bwMode="auto">
          <a:xfrm>
            <a:off x="923608" y="3883660"/>
            <a:ext cx="3233913" cy="804863"/>
          </a:xfrm>
          <a:custGeom>
            <a:avLst/>
            <a:gdLst>
              <a:gd name="T0" fmla="*/ 52232 w 5009091"/>
              <a:gd name="T1" fmla="*/ 2731 h 1255217"/>
              <a:gd name="T2" fmla="*/ 51475 w 5009091"/>
              <a:gd name="T3" fmla="*/ 3046 h 1255217"/>
              <a:gd name="T4" fmla="*/ 51462 w 5009091"/>
              <a:gd name="T5" fmla="*/ 3059 h 1255217"/>
              <a:gd name="T6" fmla="*/ 51274 w 5009091"/>
              <a:gd name="T7" fmla="*/ 3375 h 1255217"/>
              <a:gd name="T8" fmla="*/ 54470 w 5009091"/>
              <a:gd name="T9" fmla="*/ 6588 h 1255217"/>
              <a:gd name="T10" fmla="*/ 54783 w 5009091"/>
              <a:gd name="T11" fmla="*/ 7349 h 1255217"/>
              <a:gd name="T12" fmla="*/ 54780 w 5009091"/>
              <a:gd name="T13" fmla="*/ 7371 h 1255217"/>
              <a:gd name="T14" fmla="*/ 54470 w 5009091"/>
              <a:gd name="T15" fmla="*/ 8153 h 1255217"/>
              <a:gd name="T16" fmla="*/ 51274 w 5009091"/>
              <a:gd name="T17" fmla="*/ 11367 h 1255217"/>
              <a:gd name="T18" fmla="*/ 51462 w 5009091"/>
              <a:gd name="T19" fmla="*/ 11682 h 1255217"/>
              <a:gd name="T20" fmla="*/ 51475 w 5009091"/>
              <a:gd name="T21" fmla="*/ 11696 h 1255217"/>
              <a:gd name="T22" fmla="*/ 52988 w 5009091"/>
              <a:gd name="T23" fmla="*/ 11696 h 1255217"/>
              <a:gd name="T24" fmla="*/ 56511 w 5009091"/>
              <a:gd name="T25" fmla="*/ 8153 h 1255217"/>
              <a:gd name="T26" fmla="*/ 56823 w 5009091"/>
              <a:gd name="T27" fmla="*/ 7371 h 1255217"/>
              <a:gd name="T28" fmla="*/ 56825 w 5009091"/>
              <a:gd name="T29" fmla="*/ 7349 h 1255217"/>
              <a:gd name="T30" fmla="*/ 56511 w 5009091"/>
              <a:gd name="T31" fmla="*/ 6588 h 1255217"/>
              <a:gd name="T32" fmla="*/ 52988 w 5009091"/>
              <a:gd name="T33" fmla="*/ 3046 h 1255217"/>
              <a:gd name="T34" fmla="*/ 52232 w 5009091"/>
              <a:gd name="T35" fmla="*/ 2731 h 1255217"/>
              <a:gd name="T36" fmla="*/ 51208 w 5009091"/>
              <a:gd name="T37" fmla="*/ 0 h 1255217"/>
              <a:gd name="T38" fmla="*/ 52409 w 5009091"/>
              <a:gd name="T39" fmla="*/ 500 h 1255217"/>
              <a:gd name="T40" fmla="*/ 58006 w 5009091"/>
              <a:gd name="T41" fmla="*/ 6128 h 1255217"/>
              <a:gd name="T42" fmla="*/ 58503 w 5009091"/>
              <a:gd name="T43" fmla="*/ 7336 h 1255217"/>
              <a:gd name="T44" fmla="*/ 58500 w 5009091"/>
              <a:gd name="T45" fmla="*/ 7371 h 1255217"/>
              <a:gd name="T46" fmla="*/ 58006 w 5009091"/>
              <a:gd name="T47" fmla="*/ 8613 h 1255217"/>
              <a:gd name="T48" fmla="*/ 52409 w 5009091"/>
              <a:gd name="T49" fmla="*/ 14241 h 1255217"/>
              <a:gd name="T50" fmla="*/ 50007 w 5009091"/>
              <a:gd name="T51" fmla="*/ 14241 h 1255217"/>
              <a:gd name="T52" fmla="*/ 49988 w 5009091"/>
              <a:gd name="T53" fmla="*/ 14221 h 1255217"/>
              <a:gd name="T54" fmla="*/ 49938 w 5009091"/>
              <a:gd name="T55" fmla="*/ 14232 h 1255217"/>
              <a:gd name="T56" fmla="*/ 1483 w 5009091"/>
              <a:gd name="T57" fmla="*/ 14232 h 1255217"/>
              <a:gd name="T58" fmla="*/ 0 w 5009091"/>
              <a:gd name="T59" fmla="*/ 12740 h 1255217"/>
              <a:gd name="T60" fmla="*/ 0 w 5009091"/>
              <a:gd name="T61" fmla="*/ 2001 h 1255217"/>
              <a:gd name="T62" fmla="*/ 1483 w 5009091"/>
              <a:gd name="T63" fmla="*/ 510 h 1255217"/>
              <a:gd name="T64" fmla="*/ 49938 w 5009091"/>
              <a:gd name="T65" fmla="*/ 510 h 1255217"/>
              <a:gd name="T66" fmla="*/ 49988 w 5009091"/>
              <a:gd name="T67" fmla="*/ 519 h 1255217"/>
              <a:gd name="T68" fmla="*/ 50007 w 5009091"/>
              <a:gd name="T69" fmla="*/ 500 h 1255217"/>
              <a:gd name="T70" fmla="*/ 51208 w 5009091"/>
              <a:gd name="T71" fmla="*/ 0 h 125521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009091"/>
              <a:gd name="T109" fmla="*/ 0 h 1255217"/>
              <a:gd name="T110" fmla="*/ 5009091 w 5009091"/>
              <a:gd name="T111" fmla="*/ 1255217 h 1255217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009091" h="1255217">
                <a:moveTo>
                  <a:pt x="4472112" y="232513"/>
                </a:moveTo>
                <a:cubicBezTo>
                  <a:pt x="4448677" y="232513"/>
                  <a:pt x="4425242" y="241454"/>
                  <a:pt x="4407361" y="259336"/>
                </a:cubicBezTo>
                <a:lnTo>
                  <a:pt x="4406178" y="260519"/>
                </a:lnTo>
                <a:lnTo>
                  <a:pt x="4390099" y="287363"/>
                </a:lnTo>
                <a:lnTo>
                  <a:pt x="4663721" y="561011"/>
                </a:lnTo>
                <a:cubicBezTo>
                  <a:pt x="4681601" y="578892"/>
                  <a:pt x="4690542" y="602330"/>
                  <a:pt x="4690542" y="625767"/>
                </a:cubicBezTo>
                <a:cubicBezTo>
                  <a:pt x="4690542" y="626383"/>
                  <a:pt x="4690535" y="626998"/>
                  <a:pt x="4690365" y="627610"/>
                </a:cubicBezTo>
                <a:cubicBezTo>
                  <a:pt x="4691004" y="651655"/>
                  <a:pt x="4682071" y="675856"/>
                  <a:pt x="4663721" y="694208"/>
                </a:cubicBezTo>
                <a:lnTo>
                  <a:pt x="4390100" y="967855"/>
                </a:lnTo>
                <a:lnTo>
                  <a:pt x="4406179" y="994698"/>
                </a:lnTo>
                <a:lnTo>
                  <a:pt x="4407362" y="995881"/>
                </a:lnTo>
                <a:cubicBezTo>
                  <a:pt x="4443122" y="1031646"/>
                  <a:pt x="4501103" y="1031646"/>
                  <a:pt x="4536863" y="995881"/>
                </a:cubicBezTo>
                <a:lnTo>
                  <a:pt x="4838508" y="694208"/>
                </a:lnTo>
                <a:cubicBezTo>
                  <a:pt x="4856858" y="675856"/>
                  <a:pt x="4865792" y="651655"/>
                  <a:pt x="4865152" y="627610"/>
                </a:cubicBezTo>
                <a:cubicBezTo>
                  <a:pt x="4865322" y="626998"/>
                  <a:pt x="4865329" y="626383"/>
                  <a:pt x="4865329" y="625767"/>
                </a:cubicBezTo>
                <a:cubicBezTo>
                  <a:pt x="4865329" y="602330"/>
                  <a:pt x="4856388" y="578892"/>
                  <a:pt x="4838508" y="561011"/>
                </a:cubicBezTo>
                <a:lnTo>
                  <a:pt x="4536862" y="259336"/>
                </a:lnTo>
                <a:cubicBezTo>
                  <a:pt x="4518982" y="241454"/>
                  <a:pt x="4495547" y="232513"/>
                  <a:pt x="4472112" y="232513"/>
                </a:cubicBezTo>
                <a:close/>
                <a:moveTo>
                  <a:pt x="4384468" y="0"/>
                </a:moveTo>
                <a:cubicBezTo>
                  <a:pt x="4421694" y="0"/>
                  <a:pt x="4458920" y="14203"/>
                  <a:pt x="4487323" y="42608"/>
                </a:cubicBezTo>
                <a:lnTo>
                  <a:pt x="4966487" y="521818"/>
                </a:lnTo>
                <a:cubicBezTo>
                  <a:pt x="4994889" y="550223"/>
                  <a:pt x="5009091" y="587454"/>
                  <a:pt x="5009091" y="624683"/>
                </a:cubicBezTo>
                <a:cubicBezTo>
                  <a:pt x="5009091" y="625661"/>
                  <a:pt x="5009080" y="626638"/>
                  <a:pt x="5008811" y="627610"/>
                </a:cubicBezTo>
                <a:cubicBezTo>
                  <a:pt x="5009826" y="665805"/>
                  <a:pt x="4995635" y="704250"/>
                  <a:pt x="4966487" y="733401"/>
                </a:cubicBezTo>
                <a:lnTo>
                  <a:pt x="4487324" y="1212608"/>
                </a:lnTo>
                <a:cubicBezTo>
                  <a:pt x="4430520" y="1269420"/>
                  <a:pt x="4338418" y="1269420"/>
                  <a:pt x="4281613" y="1212608"/>
                </a:cubicBezTo>
                <a:lnTo>
                  <a:pt x="4279948" y="1210943"/>
                </a:lnTo>
                <a:lnTo>
                  <a:pt x="4275661" y="1211808"/>
                </a:lnTo>
                <a:lnTo>
                  <a:pt x="127005" y="1211808"/>
                </a:lnTo>
                <a:cubicBezTo>
                  <a:pt x="56862" y="1211808"/>
                  <a:pt x="0" y="1154946"/>
                  <a:pt x="0" y="1084803"/>
                </a:cubicBezTo>
                <a:lnTo>
                  <a:pt x="0" y="170413"/>
                </a:lnTo>
                <a:cubicBezTo>
                  <a:pt x="0" y="100270"/>
                  <a:pt x="56862" y="43408"/>
                  <a:pt x="127005" y="43408"/>
                </a:cubicBezTo>
                <a:lnTo>
                  <a:pt x="4275661" y="43408"/>
                </a:lnTo>
                <a:lnTo>
                  <a:pt x="4279946" y="44273"/>
                </a:lnTo>
                <a:lnTo>
                  <a:pt x="4281611" y="42608"/>
                </a:lnTo>
                <a:cubicBezTo>
                  <a:pt x="4310014" y="14203"/>
                  <a:pt x="4347241" y="0"/>
                  <a:pt x="43844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rIns="540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内建函数介绍</a:t>
            </a:r>
            <a:endParaRPr lang="zh-CN" altLang="en-US" sz="16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81550" y="1539875"/>
            <a:ext cx="7099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Python中函数的定义使用def保留字，支持输入参数和结果返回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743450" y="2922270"/>
            <a:ext cx="7147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Python中匿名函数是通过lambda保留字来定义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781550" y="4102100"/>
            <a:ext cx="7147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对于Python的内建函数，无需定义就可以直接使用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24" grpId="0" bldLvl="0" animBg="1"/>
      <p:bldP spid="2" grpId="0" bldLvl="0" animBg="1"/>
      <p:bldP spid="3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" y="-182880"/>
            <a:ext cx="10515600" cy="1325563"/>
          </a:xfrm>
        </p:spPr>
        <p:txBody>
          <a:bodyPr/>
          <a:p>
            <a:r>
              <a:rPr lang="en-US" altLang="zh-CN"/>
              <a:t>  Python常用内建函数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8382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82955" y="808355"/>
          <a:ext cx="10620375" cy="60407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9775"/>
                <a:gridCol w="8610600"/>
              </a:tblGrid>
              <a:tr h="5041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函数分类</a:t>
                      </a:r>
                      <a:endParaRPr lang="en-US" altLang="en-US" sz="9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9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</a:tr>
              <a:tr h="5016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序列逻辑判断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all：对序列的全部成员进行逻辑与判断any：对序列的全部成员进行逻辑或判断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5048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源码执行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val：动态执行Python源码表达式，并返回结果值</a:t>
                      </a: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xec：动态执行Python源码表达式，不返回结果值</a:t>
                      </a:r>
                      <a:endParaRPr lang="en-US" altLang="en-US" sz="9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1005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对象查看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</a:t>
                      </a: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ir</a:t>
                      </a: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：查看对象的所有属性、方法名h</a:t>
                      </a: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elp</a:t>
                      </a: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：查看对象的帮助文档t</a:t>
                      </a: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ype</a:t>
                      </a: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：查看对象的类型i</a:t>
                      </a: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sinstance</a:t>
                      </a: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：判断对象是否是某个类的实例i</a:t>
                      </a: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：查看对象的内存地址量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5048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命名空间变量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</a:t>
                      </a: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ocals</a:t>
                      </a: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：查看当前命名空间的局部变量g</a:t>
                      </a: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lobals</a:t>
                      </a: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：查看当前命名空间的全局变量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20142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序列操作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</a:t>
                      </a: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：查找序列中最小值的成员</a:t>
                      </a: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max</a:t>
                      </a: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：查找序列中最大值的成员</a:t>
                      </a: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sum</a:t>
                      </a: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：对序列成员进行求和计算</a:t>
                      </a: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slice</a:t>
                      </a: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：对序列成员进行切片操作</a:t>
                      </a: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reversed</a:t>
                      </a: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：对序列成员进行反转操作</a:t>
                      </a: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sorted</a:t>
                      </a: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：对序列成员进行排序操作</a:t>
                      </a: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map</a:t>
                      </a: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：使用指定的函数对序列进行指定操作</a:t>
                      </a: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filter</a:t>
                      </a: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：使用具有指定规则的函数对序列成员进行过滤</a:t>
                      </a: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zip</a:t>
                      </a: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：对指定的一个或多个序列进行合并</a:t>
                      </a:r>
                      <a:endParaRPr lang="en-US" altLang="en-US" sz="9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10058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其它功能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</a:t>
                      </a: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</a:t>
                      </a: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：查看序列对象的长度</a:t>
                      </a: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enumerate</a:t>
                      </a: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：序列枚举生成</a:t>
                      </a: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input</a:t>
                      </a: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：从命令行获取用户输入</a:t>
                      </a: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open</a:t>
                      </a: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：对文件读写操作</a:t>
                      </a: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exit</a:t>
                      </a: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：退出程序</a:t>
                      </a: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quit</a:t>
                      </a: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：退出程序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Freeform 5"/>
          <p:cNvSpPr/>
          <p:nvPr/>
        </p:nvSpPr>
        <p:spPr bwMode="auto">
          <a:xfrm>
            <a:off x="813118" y="1286024"/>
            <a:ext cx="2513013" cy="1274762"/>
          </a:xfrm>
          <a:custGeom>
            <a:avLst/>
            <a:gdLst>
              <a:gd name="T0" fmla="*/ 687 w 687"/>
              <a:gd name="T1" fmla="*/ 173 h 347"/>
              <a:gd name="T2" fmla="*/ 501 w 687"/>
              <a:gd name="T3" fmla="*/ 0 h 347"/>
              <a:gd name="T4" fmla="*/ 501 w 687"/>
              <a:gd name="T5" fmla="*/ 79 h 347"/>
              <a:gd name="T6" fmla="*/ 104 w 687"/>
              <a:gd name="T7" fmla="*/ 79 h 347"/>
              <a:gd name="T8" fmla="*/ 63 w 687"/>
              <a:gd name="T9" fmla="*/ 79 h 347"/>
              <a:gd name="T10" fmla="*/ 0 w 687"/>
              <a:gd name="T11" fmla="*/ 142 h 347"/>
              <a:gd name="T12" fmla="*/ 0 w 687"/>
              <a:gd name="T13" fmla="*/ 205 h 347"/>
              <a:gd name="T14" fmla="*/ 63 w 687"/>
              <a:gd name="T15" fmla="*/ 268 h 347"/>
              <a:gd name="T16" fmla="*/ 104 w 687"/>
              <a:gd name="T17" fmla="*/ 268 h 347"/>
              <a:gd name="T18" fmla="*/ 501 w 687"/>
              <a:gd name="T19" fmla="*/ 268 h 347"/>
              <a:gd name="T20" fmla="*/ 501 w 687"/>
              <a:gd name="T21" fmla="*/ 347 h 347"/>
              <a:gd name="T22" fmla="*/ 687 w 687"/>
              <a:gd name="T23" fmla="*/ 173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7" h="347">
                <a:moveTo>
                  <a:pt x="687" y="173"/>
                </a:moveTo>
                <a:cubicBezTo>
                  <a:pt x="501" y="0"/>
                  <a:pt x="501" y="0"/>
                  <a:pt x="501" y="0"/>
                </a:cubicBezTo>
                <a:cubicBezTo>
                  <a:pt x="501" y="79"/>
                  <a:pt x="501" y="79"/>
                  <a:pt x="501" y="79"/>
                </a:cubicBezTo>
                <a:cubicBezTo>
                  <a:pt x="104" y="79"/>
                  <a:pt x="104" y="79"/>
                  <a:pt x="104" y="79"/>
                </a:cubicBezTo>
                <a:cubicBezTo>
                  <a:pt x="63" y="79"/>
                  <a:pt x="63" y="79"/>
                  <a:pt x="63" y="79"/>
                </a:cubicBezTo>
                <a:cubicBezTo>
                  <a:pt x="28" y="79"/>
                  <a:pt x="0" y="107"/>
                  <a:pt x="0" y="142"/>
                </a:cubicBezTo>
                <a:cubicBezTo>
                  <a:pt x="0" y="205"/>
                  <a:pt x="0" y="205"/>
                  <a:pt x="0" y="205"/>
                </a:cubicBezTo>
                <a:cubicBezTo>
                  <a:pt x="0" y="240"/>
                  <a:pt x="28" y="268"/>
                  <a:pt x="63" y="268"/>
                </a:cubicBezTo>
                <a:cubicBezTo>
                  <a:pt x="104" y="268"/>
                  <a:pt x="104" y="268"/>
                  <a:pt x="104" y="268"/>
                </a:cubicBezTo>
                <a:cubicBezTo>
                  <a:pt x="501" y="268"/>
                  <a:pt x="501" y="268"/>
                  <a:pt x="501" y="268"/>
                </a:cubicBezTo>
                <a:cubicBezTo>
                  <a:pt x="501" y="347"/>
                  <a:pt x="501" y="347"/>
                  <a:pt x="501" y="347"/>
                </a:cubicBezTo>
                <a:lnTo>
                  <a:pt x="687" y="1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4" name="Freeform 6"/>
          <p:cNvSpPr/>
          <p:nvPr/>
        </p:nvSpPr>
        <p:spPr bwMode="auto">
          <a:xfrm>
            <a:off x="813118" y="2791609"/>
            <a:ext cx="2508250" cy="1274762"/>
          </a:xfrm>
          <a:custGeom>
            <a:avLst/>
            <a:gdLst>
              <a:gd name="T0" fmla="*/ 686 w 686"/>
              <a:gd name="T1" fmla="*/ 173 h 347"/>
              <a:gd name="T2" fmla="*/ 500 w 686"/>
              <a:gd name="T3" fmla="*/ 0 h 347"/>
              <a:gd name="T4" fmla="*/ 500 w 686"/>
              <a:gd name="T5" fmla="*/ 79 h 347"/>
              <a:gd name="T6" fmla="*/ 104 w 686"/>
              <a:gd name="T7" fmla="*/ 79 h 347"/>
              <a:gd name="T8" fmla="*/ 63 w 686"/>
              <a:gd name="T9" fmla="*/ 79 h 347"/>
              <a:gd name="T10" fmla="*/ 0 w 686"/>
              <a:gd name="T11" fmla="*/ 142 h 347"/>
              <a:gd name="T12" fmla="*/ 0 w 686"/>
              <a:gd name="T13" fmla="*/ 205 h 347"/>
              <a:gd name="T14" fmla="*/ 63 w 686"/>
              <a:gd name="T15" fmla="*/ 268 h 347"/>
              <a:gd name="T16" fmla="*/ 104 w 686"/>
              <a:gd name="T17" fmla="*/ 268 h 347"/>
              <a:gd name="T18" fmla="*/ 500 w 686"/>
              <a:gd name="T19" fmla="*/ 268 h 347"/>
              <a:gd name="T20" fmla="*/ 500 w 686"/>
              <a:gd name="T21" fmla="*/ 347 h 347"/>
              <a:gd name="T22" fmla="*/ 686 w 686"/>
              <a:gd name="T23" fmla="*/ 173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6" h="347">
                <a:moveTo>
                  <a:pt x="686" y="173"/>
                </a:moveTo>
                <a:cubicBezTo>
                  <a:pt x="500" y="0"/>
                  <a:pt x="500" y="0"/>
                  <a:pt x="500" y="0"/>
                </a:cubicBezTo>
                <a:cubicBezTo>
                  <a:pt x="500" y="79"/>
                  <a:pt x="500" y="79"/>
                  <a:pt x="500" y="79"/>
                </a:cubicBezTo>
                <a:cubicBezTo>
                  <a:pt x="104" y="79"/>
                  <a:pt x="104" y="79"/>
                  <a:pt x="104" y="79"/>
                </a:cubicBezTo>
                <a:cubicBezTo>
                  <a:pt x="63" y="79"/>
                  <a:pt x="63" y="79"/>
                  <a:pt x="63" y="79"/>
                </a:cubicBezTo>
                <a:cubicBezTo>
                  <a:pt x="28" y="79"/>
                  <a:pt x="0" y="107"/>
                  <a:pt x="0" y="142"/>
                </a:cubicBezTo>
                <a:cubicBezTo>
                  <a:pt x="0" y="205"/>
                  <a:pt x="0" y="205"/>
                  <a:pt x="0" y="205"/>
                </a:cubicBezTo>
                <a:cubicBezTo>
                  <a:pt x="0" y="240"/>
                  <a:pt x="28" y="268"/>
                  <a:pt x="63" y="268"/>
                </a:cubicBezTo>
                <a:cubicBezTo>
                  <a:pt x="104" y="268"/>
                  <a:pt x="104" y="268"/>
                  <a:pt x="104" y="268"/>
                </a:cubicBezTo>
                <a:cubicBezTo>
                  <a:pt x="500" y="268"/>
                  <a:pt x="500" y="268"/>
                  <a:pt x="500" y="268"/>
                </a:cubicBezTo>
                <a:cubicBezTo>
                  <a:pt x="500" y="347"/>
                  <a:pt x="500" y="347"/>
                  <a:pt x="500" y="347"/>
                </a:cubicBezTo>
                <a:lnTo>
                  <a:pt x="686" y="1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4169674" y="1693830"/>
            <a:ext cx="1400810" cy="459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 algn="l" defTabSz="457200"/>
            <a:r>
              <a:rPr kumimoji="1" lang="zh-CN" altLang="en-US" sz="2400" b="1" dirty="0">
                <a:solidFill>
                  <a:schemeClr val="accent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类的定义</a:t>
            </a:r>
            <a:endParaRPr kumimoji="1" lang="zh-CN" altLang="en-US" sz="2400" b="1" dirty="0">
              <a:solidFill>
                <a:schemeClr val="accent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169568" y="3263550"/>
            <a:ext cx="1400810" cy="459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 algn="l" defTabSz="457200"/>
            <a:r>
              <a:rPr kumimoji="1" lang="zh-CN" altLang="en-US" sz="2400" b="1" dirty="0">
                <a:solidFill>
                  <a:schemeClr val="accent2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模块与包</a:t>
            </a:r>
            <a:endParaRPr kumimoji="1" lang="zh-CN" altLang="en-US" sz="2400" b="1" dirty="0">
              <a:solidFill>
                <a:schemeClr val="accent2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49095" y="517525"/>
            <a:ext cx="311213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defTabSz="457200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类与对象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21970" y="517525"/>
            <a:ext cx="1905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造字工房童心（非商用）常规体" pitchFamily="2" charset="-122"/>
                <a:ea typeface="造字工房童心（非商用）常规体" pitchFamily="2" charset="-122"/>
              </a:rPr>
              <a:t>2.5</a:t>
            </a:r>
            <a:endParaRPr lang="en-US" altLang="zh-CN"/>
          </a:p>
        </p:txBody>
      </p:sp>
      <p:grpSp>
        <p:nvGrpSpPr>
          <p:cNvPr id="11" name="组合 10"/>
          <p:cNvGrpSpPr/>
          <p:nvPr/>
        </p:nvGrpSpPr>
        <p:grpSpPr>
          <a:xfrm>
            <a:off x="7793252" y="575404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6" name="Freeform 5"/>
          <p:cNvSpPr/>
          <p:nvPr/>
        </p:nvSpPr>
        <p:spPr bwMode="auto">
          <a:xfrm>
            <a:off x="813118" y="4337834"/>
            <a:ext cx="2513013" cy="1274762"/>
          </a:xfrm>
          <a:custGeom>
            <a:avLst/>
            <a:gdLst>
              <a:gd name="T0" fmla="*/ 687 w 687"/>
              <a:gd name="T1" fmla="*/ 173 h 347"/>
              <a:gd name="T2" fmla="*/ 501 w 687"/>
              <a:gd name="T3" fmla="*/ 0 h 347"/>
              <a:gd name="T4" fmla="*/ 501 w 687"/>
              <a:gd name="T5" fmla="*/ 79 h 347"/>
              <a:gd name="T6" fmla="*/ 104 w 687"/>
              <a:gd name="T7" fmla="*/ 79 h 347"/>
              <a:gd name="T8" fmla="*/ 63 w 687"/>
              <a:gd name="T9" fmla="*/ 79 h 347"/>
              <a:gd name="T10" fmla="*/ 0 w 687"/>
              <a:gd name="T11" fmla="*/ 142 h 347"/>
              <a:gd name="T12" fmla="*/ 0 w 687"/>
              <a:gd name="T13" fmla="*/ 205 h 347"/>
              <a:gd name="T14" fmla="*/ 63 w 687"/>
              <a:gd name="T15" fmla="*/ 268 h 347"/>
              <a:gd name="T16" fmla="*/ 104 w 687"/>
              <a:gd name="T17" fmla="*/ 268 h 347"/>
              <a:gd name="T18" fmla="*/ 501 w 687"/>
              <a:gd name="T19" fmla="*/ 268 h 347"/>
              <a:gd name="T20" fmla="*/ 501 w 687"/>
              <a:gd name="T21" fmla="*/ 347 h 347"/>
              <a:gd name="T22" fmla="*/ 687 w 687"/>
              <a:gd name="T23" fmla="*/ 173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7" h="347">
                <a:moveTo>
                  <a:pt x="687" y="173"/>
                </a:moveTo>
                <a:cubicBezTo>
                  <a:pt x="501" y="0"/>
                  <a:pt x="501" y="0"/>
                  <a:pt x="501" y="0"/>
                </a:cubicBezTo>
                <a:cubicBezTo>
                  <a:pt x="501" y="79"/>
                  <a:pt x="501" y="79"/>
                  <a:pt x="501" y="79"/>
                </a:cubicBezTo>
                <a:cubicBezTo>
                  <a:pt x="104" y="79"/>
                  <a:pt x="104" y="79"/>
                  <a:pt x="104" y="79"/>
                </a:cubicBezTo>
                <a:cubicBezTo>
                  <a:pt x="63" y="79"/>
                  <a:pt x="63" y="79"/>
                  <a:pt x="63" y="79"/>
                </a:cubicBezTo>
                <a:cubicBezTo>
                  <a:pt x="28" y="79"/>
                  <a:pt x="0" y="107"/>
                  <a:pt x="0" y="142"/>
                </a:cubicBezTo>
                <a:cubicBezTo>
                  <a:pt x="0" y="205"/>
                  <a:pt x="0" y="205"/>
                  <a:pt x="0" y="205"/>
                </a:cubicBezTo>
                <a:cubicBezTo>
                  <a:pt x="0" y="240"/>
                  <a:pt x="28" y="268"/>
                  <a:pt x="63" y="268"/>
                </a:cubicBezTo>
                <a:cubicBezTo>
                  <a:pt x="104" y="268"/>
                  <a:pt x="104" y="268"/>
                  <a:pt x="104" y="268"/>
                </a:cubicBezTo>
                <a:cubicBezTo>
                  <a:pt x="501" y="268"/>
                  <a:pt x="501" y="268"/>
                  <a:pt x="501" y="268"/>
                </a:cubicBezTo>
                <a:cubicBezTo>
                  <a:pt x="501" y="347"/>
                  <a:pt x="501" y="347"/>
                  <a:pt x="501" y="347"/>
                </a:cubicBezTo>
                <a:lnTo>
                  <a:pt x="687" y="1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169674" y="4745640"/>
            <a:ext cx="2010410" cy="459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 algn="l" defTabSz="457200"/>
            <a:r>
              <a:rPr kumimoji="1" lang="zh-CN" altLang="en-US" sz="2400" b="1" dirty="0">
                <a:solidFill>
                  <a:schemeClr val="accent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标准模块介绍</a:t>
            </a:r>
            <a:endParaRPr kumimoji="1" lang="zh-CN" altLang="en-US" sz="2400" b="1" dirty="0">
              <a:solidFill>
                <a:schemeClr val="accent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 panose="020B080603090205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类的定义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1.初始化方法  同函数的调用类似，类在实例化时也可以附带参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数，而前提则是需要在类中定义接收参数的初始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化方法，并且在类实例化时传递的参数需要符合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初始化方法的参数定义，具体规则同函数接收参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数相同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类方法      则是在类中定义方法时添加了@classmethd装饰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器的方法，并且其第一个参数通常为cls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8382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/>
        </p:nvSpPr>
        <p:spPr>
          <a:xfrm>
            <a:off x="838200" y="798195"/>
            <a:ext cx="10515600" cy="5379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3</a:t>
            </a:r>
            <a:r>
              <a:rPr lang="zh-CN" altLang="en-US"/>
              <a:t>.静态方法   静态方法与类方法相同之处在于，既可以通过类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名来调用，也可以通过实例来调用，同样的静态方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法的定义也需要加上@staticmethod装饰器。静态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方法与类方法、实例方法不同的是，它在定义时不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需要额外增加一个cls或self参数，而是与普通函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数的定义一致  </a:t>
            </a:r>
            <a:endParaRPr lang="zh-CN" altLang="en-US"/>
          </a:p>
          <a:p>
            <a:r>
              <a:rPr lang="zh-CN" altLang="en-US"/>
              <a:t>4.类成员与实例成员  类方法、类属性的主体都是类，统称类成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员；实例方法、实例属性的主体都是实例，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统称实例成员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8382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</a:t>
            </a:r>
            <a:r>
              <a:rPr lang="zh-CN" altLang="en-US"/>
              <a:t>Python执行环境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286012" y="336644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pic>
        <p:nvPicPr>
          <p:cNvPr id="4" name="图片 21"/>
          <p:cNvPicPr>
            <a:picLocks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2320" y="2943860"/>
            <a:ext cx="808672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/>
        </p:nvSpPr>
        <p:spPr>
          <a:xfrm>
            <a:off x="838200" y="798195"/>
            <a:ext cx="10515600" cy="5379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5.类的继承   类的定义除了前面的直接定义方式，还可以基于一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个已有的类来定义，这样新定义的类就可以直接拥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有基类的全部属性和方法，而这种特性就是类的继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承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6.私有成员   私有成员指的是这个成员只能在对象内部被调用，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在当前对象的外面调用就会抛出异常。这里的当前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对象可以是类实例，也可以是模块对象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7.property属性  使用上与之前介绍的相似，但是在实现和作用上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却是不同的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8382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模块与包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模块则是有语句、函数、类等构成；通俗点讲模块就是一个.py后缀的文件，即Python文件</a:t>
            </a:r>
            <a:endParaRPr lang="zh-CN" altLang="en-US"/>
          </a:p>
          <a:p>
            <a:r>
              <a:rPr lang="zh-CN" altLang="en-US"/>
              <a:t>包在Python中是一个用来组织模块的对象，可以把相关的多个模块存在一个包下面，这样会更加的偏于模块的归档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8382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标准模块介绍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与内建函数一样，Python为了节约开发者的时间，也提供了很多常用的类作为Python的发行版一部分，即Python标准模块。这些模块在Python安装时也会被同时安装，所以当需要使用这些模块时只要直接导入即可</a:t>
            </a:r>
            <a:endParaRPr lang="zh-CN" altLang="en-US"/>
          </a:p>
          <a:p>
            <a:r>
              <a:rPr lang="zh-CN" altLang="en-US"/>
              <a:t>常用的Python标准模块有：time、datetime、re、random、os、sys、threading、multiprocessing、queue、email、json、xml、urllib、http、unittest、bdb等，除此之外Python还提供了大量的其它各类模块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8382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205136" y="419187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8935" y="357505"/>
            <a:ext cx="15963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造字工房童心（非商用）常规体" pitchFamily="2" charset="-122"/>
                <a:ea typeface="造字工房童心（非商用）常规体" pitchFamily="2" charset="-122"/>
              </a:rPr>
              <a:t>2.6</a:t>
            </a:r>
            <a:endParaRPr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  <a:latin typeface="造字工房童心（非商用）常规体" pitchFamily="2" charset="-122"/>
              <a:ea typeface="造字工房童心（非商用）常规体" pitchFamily="2" charset="-122"/>
            </a:endParaRPr>
          </a:p>
        </p:txBody>
      </p:sp>
      <p:sp>
        <p:nvSpPr>
          <p:cNvPr id="23" name="MH_Other_1"/>
          <p:cNvSpPr/>
          <p:nvPr>
            <p:custDataLst>
              <p:tags r:id="rId1"/>
            </p:custDataLst>
          </p:nvPr>
        </p:nvSpPr>
        <p:spPr>
          <a:xfrm>
            <a:off x="5227638" y="2803525"/>
            <a:ext cx="1736725" cy="17367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MH_SubTitle_1"/>
          <p:cNvSpPr/>
          <p:nvPr>
            <p:custDataLst>
              <p:tags r:id="rId2"/>
            </p:custDataLst>
          </p:nvPr>
        </p:nvSpPr>
        <p:spPr>
          <a:xfrm>
            <a:off x="3876675" y="2198688"/>
            <a:ext cx="2089150" cy="1430337"/>
          </a:xfrm>
          <a:custGeom>
            <a:avLst/>
            <a:gdLst>
              <a:gd name="connsiteX0" fmla="*/ 492296 w 2336641"/>
              <a:gd name="connsiteY0" fmla="*/ 0 h 1601848"/>
              <a:gd name="connsiteX1" fmla="*/ 1657485 w 2336641"/>
              <a:gd name="connsiteY1" fmla="*/ 0 h 1601848"/>
              <a:gd name="connsiteX2" fmla="*/ 1844345 w 2336641"/>
              <a:gd name="connsiteY2" fmla="*/ 0 h 1601848"/>
              <a:gd name="connsiteX3" fmla="*/ 2336641 w 2336641"/>
              <a:gd name="connsiteY3" fmla="*/ 0 h 1601848"/>
              <a:gd name="connsiteX4" fmla="*/ 2336641 w 2336641"/>
              <a:gd name="connsiteY4" fmla="*/ 340586 h 1601848"/>
              <a:gd name="connsiteX5" fmla="*/ 2336641 w 2336641"/>
              <a:gd name="connsiteY5" fmla="*/ 413428 h 1601848"/>
              <a:gd name="connsiteX6" fmla="*/ 2336641 w 2336641"/>
              <a:gd name="connsiteY6" fmla="*/ 492296 h 1601848"/>
              <a:gd name="connsiteX7" fmla="*/ 2336641 w 2336641"/>
              <a:gd name="connsiteY7" fmla="*/ 557721 h 1601848"/>
              <a:gd name="connsiteX8" fmla="*/ 2336641 w 2336641"/>
              <a:gd name="connsiteY8" fmla="*/ 1109552 h 1601848"/>
              <a:gd name="connsiteX9" fmla="*/ 1844345 w 2336641"/>
              <a:gd name="connsiteY9" fmla="*/ 1601848 h 1601848"/>
              <a:gd name="connsiteX10" fmla="*/ 679157 w 2336641"/>
              <a:gd name="connsiteY10" fmla="*/ 1601848 h 1601848"/>
              <a:gd name="connsiteX11" fmla="*/ 492296 w 2336641"/>
              <a:gd name="connsiteY11" fmla="*/ 1601848 h 1601848"/>
              <a:gd name="connsiteX12" fmla="*/ 0 w 2336641"/>
              <a:gd name="connsiteY12" fmla="*/ 1601848 h 1601848"/>
              <a:gd name="connsiteX13" fmla="*/ 0 w 2336641"/>
              <a:gd name="connsiteY13" fmla="*/ 1312171 h 1601848"/>
              <a:gd name="connsiteX14" fmla="*/ 0 w 2336641"/>
              <a:gd name="connsiteY14" fmla="*/ 1188420 h 1601848"/>
              <a:gd name="connsiteX15" fmla="*/ 0 w 2336641"/>
              <a:gd name="connsiteY15" fmla="*/ 1109552 h 1601848"/>
              <a:gd name="connsiteX16" fmla="*/ 0 w 2336641"/>
              <a:gd name="connsiteY16" fmla="*/ 1045713 h 1601848"/>
              <a:gd name="connsiteX17" fmla="*/ 0 w 2336641"/>
              <a:gd name="connsiteY17" fmla="*/ 492296 h 1601848"/>
              <a:gd name="connsiteX18" fmla="*/ 492296 w 2336641"/>
              <a:gd name="connsiteY18" fmla="*/ 0 h 160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336641" h="1601848">
                <a:moveTo>
                  <a:pt x="492296" y="0"/>
                </a:moveTo>
                <a:lnTo>
                  <a:pt x="1657485" y="0"/>
                </a:lnTo>
                <a:lnTo>
                  <a:pt x="1844345" y="0"/>
                </a:lnTo>
                <a:lnTo>
                  <a:pt x="2336641" y="0"/>
                </a:lnTo>
                <a:lnTo>
                  <a:pt x="2336641" y="340586"/>
                </a:lnTo>
                <a:lnTo>
                  <a:pt x="2336641" y="413428"/>
                </a:lnTo>
                <a:lnTo>
                  <a:pt x="2336641" y="492296"/>
                </a:lnTo>
                <a:lnTo>
                  <a:pt x="2336641" y="557721"/>
                </a:lnTo>
                <a:lnTo>
                  <a:pt x="2336641" y="1109552"/>
                </a:lnTo>
                <a:cubicBezTo>
                  <a:pt x="2336641" y="1381439"/>
                  <a:pt x="2116232" y="1601848"/>
                  <a:pt x="1844345" y="1601848"/>
                </a:cubicBezTo>
                <a:lnTo>
                  <a:pt x="679157" y="1601848"/>
                </a:lnTo>
                <a:lnTo>
                  <a:pt x="492296" y="1601848"/>
                </a:lnTo>
                <a:lnTo>
                  <a:pt x="0" y="1601848"/>
                </a:lnTo>
                <a:lnTo>
                  <a:pt x="0" y="1312171"/>
                </a:lnTo>
                <a:lnTo>
                  <a:pt x="0" y="1188420"/>
                </a:lnTo>
                <a:lnTo>
                  <a:pt x="0" y="1109552"/>
                </a:lnTo>
                <a:lnTo>
                  <a:pt x="0" y="1045713"/>
                </a:lnTo>
                <a:lnTo>
                  <a:pt x="0" y="492296"/>
                </a:lnTo>
                <a:cubicBezTo>
                  <a:pt x="0" y="220409"/>
                  <a:pt x="220409" y="0"/>
                  <a:pt x="4922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异常捕获与处理</a:t>
            </a:r>
            <a:endParaRPr lang="zh-CN" altLang="en-US" sz="20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MH_SubTitle_4"/>
          <p:cNvSpPr/>
          <p:nvPr>
            <p:custDataLst>
              <p:tags r:id="rId3"/>
            </p:custDataLst>
          </p:nvPr>
        </p:nvSpPr>
        <p:spPr>
          <a:xfrm>
            <a:off x="3876675" y="3833813"/>
            <a:ext cx="2089150" cy="1430337"/>
          </a:xfrm>
          <a:custGeom>
            <a:avLst/>
            <a:gdLst>
              <a:gd name="connsiteX0" fmla="*/ 0 w 2336641"/>
              <a:gd name="connsiteY0" fmla="*/ 0 h 1601848"/>
              <a:gd name="connsiteX1" fmla="*/ 492296 w 2336641"/>
              <a:gd name="connsiteY1" fmla="*/ 0 h 1601848"/>
              <a:gd name="connsiteX2" fmla="*/ 679156 w 2336641"/>
              <a:gd name="connsiteY2" fmla="*/ 0 h 1601848"/>
              <a:gd name="connsiteX3" fmla="*/ 1844345 w 2336641"/>
              <a:gd name="connsiteY3" fmla="*/ 0 h 1601848"/>
              <a:gd name="connsiteX4" fmla="*/ 2336641 w 2336641"/>
              <a:gd name="connsiteY4" fmla="*/ 492296 h 1601848"/>
              <a:gd name="connsiteX5" fmla="*/ 2336641 w 2336641"/>
              <a:gd name="connsiteY5" fmla="*/ 953072 h 1601848"/>
              <a:gd name="connsiteX6" fmla="*/ 2336641 w 2336641"/>
              <a:gd name="connsiteY6" fmla="*/ 1109552 h 1601848"/>
              <a:gd name="connsiteX7" fmla="*/ 2336641 w 2336641"/>
              <a:gd name="connsiteY7" fmla="*/ 1188420 h 1601848"/>
              <a:gd name="connsiteX8" fmla="*/ 2336641 w 2336641"/>
              <a:gd name="connsiteY8" fmla="*/ 1372172 h 1601848"/>
              <a:gd name="connsiteX9" fmla="*/ 2336641 w 2336641"/>
              <a:gd name="connsiteY9" fmla="*/ 1601848 h 1601848"/>
              <a:gd name="connsiteX10" fmla="*/ 1844345 w 2336641"/>
              <a:gd name="connsiteY10" fmla="*/ 1601848 h 1601848"/>
              <a:gd name="connsiteX11" fmla="*/ 1657484 w 2336641"/>
              <a:gd name="connsiteY11" fmla="*/ 1601848 h 1601848"/>
              <a:gd name="connsiteX12" fmla="*/ 492296 w 2336641"/>
              <a:gd name="connsiteY12" fmla="*/ 1601848 h 1601848"/>
              <a:gd name="connsiteX13" fmla="*/ 0 w 2336641"/>
              <a:gd name="connsiteY13" fmla="*/ 1109552 h 1601848"/>
              <a:gd name="connsiteX14" fmla="*/ 0 w 2336641"/>
              <a:gd name="connsiteY14" fmla="*/ 614097 h 1601848"/>
              <a:gd name="connsiteX15" fmla="*/ 0 w 2336641"/>
              <a:gd name="connsiteY15" fmla="*/ 492296 h 1601848"/>
              <a:gd name="connsiteX16" fmla="*/ 0 w 2336641"/>
              <a:gd name="connsiteY16" fmla="*/ 413428 h 1601848"/>
              <a:gd name="connsiteX17" fmla="*/ 0 w 2336641"/>
              <a:gd name="connsiteY17" fmla="*/ 347639 h 160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336641" h="1601848">
                <a:moveTo>
                  <a:pt x="0" y="0"/>
                </a:moveTo>
                <a:lnTo>
                  <a:pt x="492296" y="0"/>
                </a:lnTo>
                <a:lnTo>
                  <a:pt x="679156" y="0"/>
                </a:lnTo>
                <a:lnTo>
                  <a:pt x="1844345" y="0"/>
                </a:lnTo>
                <a:cubicBezTo>
                  <a:pt x="2116233" y="0"/>
                  <a:pt x="2336641" y="220409"/>
                  <a:pt x="2336641" y="492296"/>
                </a:cubicBezTo>
                <a:lnTo>
                  <a:pt x="2336641" y="953072"/>
                </a:lnTo>
                <a:lnTo>
                  <a:pt x="2336641" y="1109552"/>
                </a:lnTo>
                <a:lnTo>
                  <a:pt x="2336641" y="1188420"/>
                </a:lnTo>
                <a:lnTo>
                  <a:pt x="2336641" y="1372172"/>
                </a:lnTo>
                <a:lnTo>
                  <a:pt x="2336641" y="1601848"/>
                </a:lnTo>
                <a:lnTo>
                  <a:pt x="1844345" y="1601848"/>
                </a:lnTo>
                <a:lnTo>
                  <a:pt x="1657484" y="1601848"/>
                </a:lnTo>
                <a:lnTo>
                  <a:pt x="492296" y="1601848"/>
                </a:lnTo>
                <a:cubicBezTo>
                  <a:pt x="220409" y="1601848"/>
                  <a:pt x="0" y="1381440"/>
                  <a:pt x="0" y="1109552"/>
                </a:cubicBezTo>
                <a:lnTo>
                  <a:pt x="0" y="614097"/>
                </a:lnTo>
                <a:lnTo>
                  <a:pt x="0" y="492296"/>
                </a:lnTo>
                <a:lnTo>
                  <a:pt x="0" y="413428"/>
                </a:lnTo>
                <a:lnTo>
                  <a:pt x="0" y="34763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自定义异常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MH_SubTitle_2"/>
          <p:cNvSpPr/>
          <p:nvPr>
            <p:custDataLst>
              <p:tags r:id="rId4"/>
            </p:custDataLst>
          </p:nvPr>
        </p:nvSpPr>
        <p:spPr>
          <a:xfrm>
            <a:off x="6226175" y="2198688"/>
            <a:ext cx="2089150" cy="1430337"/>
          </a:xfrm>
          <a:custGeom>
            <a:avLst/>
            <a:gdLst>
              <a:gd name="connsiteX0" fmla="*/ 0 w 2336641"/>
              <a:gd name="connsiteY0" fmla="*/ 0 h 1601848"/>
              <a:gd name="connsiteX1" fmla="*/ 492296 w 2336641"/>
              <a:gd name="connsiteY1" fmla="*/ 0 h 1601848"/>
              <a:gd name="connsiteX2" fmla="*/ 679156 w 2336641"/>
              <a:gd name="connsiteY2" fmla="*/ 0 h 1601848"/>
              <a:gd name="connsiteX3" fmla="*/ 1844345 w 2336641"/>
              <a:gd name="connsiteY3" fmla="*/ 0 h 1601848"/>
              <a:gd name="connsiteX4" fmla="*/ 2336641 w 2336641"/>
              <a:gd name="connsiteY4" fmla="*/ 492296 h 1601848"/>
              <a:gd name="connsiteX5" fmla="*/ 2336641 w 2336641"/>
              <a:gd name="connsiteY5" fmla="*/ 1004404 h 1601848"/>
              <a:gd name="connsiteX6" fmla="*/ 2336641 w 2336641"/>
              <a:gd name="connsiteY6" fmla="*/ 1109552 h 1601848"/>
              <a:gd name="connsiteX7" fmla="*/ 2336641 w 2336641"/>
              <a:gd name="connsiteY7" fmla="*/ 1188420 h 1601848"/>
              <a:gd name="connsiteX8" fmla="*/ 2336641 w 2336641"/>
              <a:gd name="connsiteY8" fmla="*/ 1423504 h 1601848"/>
              <a:gd name="connsiteX9" fmla="*/ 2336641 w 2336641"/>
              <a:gd name="connsiteY9" fmla="*/ 1601848 h 1601848"/>
              <a:gd name="connsiteX10" fmla="*/ 1844345 w 2336641"/>
              <a:gd name="connsiteY10" fmla="*/ 1601848 h 1601848"/>
              <a:gd name="connsiteX11" fmla="*/ 1657484 w 2336641"/>
              <a:gd name="connsiteY11" fmla="*/ 1601848 h 1601848"/>
              <a:gd name="connsiteX12" fmla="*/ 492296 w 2336641"/>
              <a:gd name="connsiteY12" fmla="*/ 1601848 h 1601848"/>
              <a:gd name="connsiteX13" fmla="*/ 0 w 2336641"/>
              <a:gd name="connsiteY13" fmla="*/ 1109552 h 1601848"/>
              <a:gd name="connsiteX14" fmla="*/ 0 w 2336641"/>
              <a:gd name="connsiteY14" fmla="*/ 588548 h 1601848"/>
              <a:gd name="connsiteX15" fmla="*/ 0 w 2336641"/>
              <a:gd name="connsiteY15" fmla="*/ 492296 h 1601848"/>
              <a:gd name="connsiteX16" fmla="*/ 0 w 2336641"/>
              <a:gd name="connsiteY16" fmla="*/ 413428 h 1601848"/>
              <a:gd name="connsiteX17" fmla="*/ 0 w 2336641"/>
              <a:gd name="connsiteY17" fmla="*/ 371414 h 160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336641" h="1601848">
                <a:moveTo>
                  <a:pt x="0" y="0"/>
                </a:moveTo>
                <a:lnTo>
                  <a:pt x="492296" y="0"/>
                </a:lnTo>
                <a:lnTo>
                  <a:pt x="679156" y="0"/>
                </a:lnTo>
                <a:lnTo>
                  <a:pt x="1844345" y="0"/>
                </a:lnTo>
                <a:cubicBezTo>
                  <a:pt x="2116232" y="0"/>
                  <a:pt x="2336641" y="220409"/>
                  <a:pt x="2336641" y="492296"/>
                </a:cubicBezTo>
                <a:lnTo>
                  <a:pt x="2336641" y="1004404"/>
                </a:lnTo>
                <a:lnTo>
                  <a:pt x="2336641" y="1109552"/>
                </a:lnTo>
                <a:lnTo>
                  <a:pt x="2336641" y="1188420"/>
                </a:lnTo>
                <a:lnTo>
                  <a:pt x="2336641" y="1423504"/>
                </a:lnTo>
                <a:lnTo>
                  <a:pt x="2336641" y="1601848"/>
                </a:lnTo>
                <a:lnTo>
                  <a:pt x="1844345" y="1601848"/>
                </a:lnTo>
                <a:lnTo>
                  <a:pt x="1657484" y="1601848"/>
                </a:lnTo>
                <a:lnTo>
                  <a:pt x="492296" y="1601848"/>
                </a:lnTo>
                <a:cubicBezTo>
                  <a:pt x="220408" y="1601848"/>
                  <a:pt x="0" y="1381439"/>
                  <a:pt x="0" y="1109552"/>
                </a:cubicBezTo>
                <a:lnTo>
                  <a:pt x="0" y="588548"/>
                </a:lnTo>
                <a:lnTo>
                  <a:pt x="0" y="492296"/>
                </a:lnTo>
                <a:lnTo>
                  <a:pt x="0" y="413428"/>
                </a:lnTo>
                <a:lnTo>
                  <a:pt x="0" y="3714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异常抛出与分类</a:t>
            </a:r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MH_SubTitle_3"/>
          <p:cNvSpPr/>
          <p:nvPr>
            <p:custDataLst>
              <p:tags r:id="rId5"/>
            </p:custDataLst>
          </p:nvPr>
        </p:nvSpPr>
        <p:spPr>
          <a:xfrm>
            <a:off x="6226175" y="3836988"/>
            <a:ext cx="2089150" cy="1431925"/>
          </a:xfrm>
          <a:custGeom>
            <a:avLst/>
            <a:gdLst>
              <a:gd name="connsiteX0" fmla="*/ 492296 w 2336641"/>
              <a:gd name="connsiteY0" fmla="*/ 0 h 1601848"/>
              <a:gd name="connsiteX1" fmla="*/ 1657484 w 2336641"/>
              <a:gd name="connsiteY1" fmla="*/ 0 h 1601848"/>
              <a:gd name="connsiteX2" fmla="*/ 1844345 w 2336641"/>
              <a:gd name="connsiteY2" fmla="*/ 0 h 1601848"/>
              <a:gd name="connsiteX3" fmla="*/ 2336641 w 2336641"/>
              <a:gd name="connsiteY3" fmla="*/ 0 h 1601848"/>
              <a:gd name="connsiteX4" fmla="*/ 2336641 w 2336641"/>
              <a:gd name="connsiteY4" fmla="*/ 297807 h 1601848"/>
              <a:gd name="connsiteX5" fmla="*/ 2336641 w 2336641"/>
              <a:gd name="connsiteY5" fmla="*/ 413429 h 1601848"/>
              <a:gd name="connsiteX6" fmla="*/ 2336641 w 2336641"/>
              <a:gd name="connsiteY6" fmla="*/ 492296 h 1601848"/>
              <a:gd name="connsiteX7" fmla="*/ 2336641 w 2336641"/>
              <a:gd name="connsiteY7" fmla="*/ 716907 h 1601848"/>
              <a:gd name="connsiteX8" fmla="*/ 2336641 w 2336641"/>
              <a:gd name="connsiteY8" fmla="*/ 1109552 h 1601848"/>
              <a:gd name="connsiteX9" fmla="*/ 1844345 w 2336641"/>
              <a:gd name="connsiteY9" fmla="*/ 1601848 h 1601848"/>
              <a:gd name="connsiteX10" fmla="*/ 679156 w 2336641"/>
              <a:gd name="connsiteY10" fmla="*/ 1601848 h 1601848"/>
              <a:gd name="connsiteX11" fmla="*/ 492296 w 2336641"/>
              <a:gd name="connsiteY11" fmla="*/ 1601848 h 1601848"/>
              <a:gd name="connsiteX12" fmla="*/ 0 w 2336641"/>
              <a:gd name="connsiteY12" fmla="*/ 1601848 h 1601848"/>
              <a:gd name="connsiteX13" fmla="*/ 0 w 2336641"/>
              <a:gd name="connsiteY13" fmla="*/ 1461527 h 1601848"/>
              <a:gd name="connsiteX14" fmla="*/ 0 w 2336641"/>
              <a:gd name="connsiteY14" fmla="*/ 1188420 h 1601848"/>
              <a:gd name="connsiteX15" fmla="*/ 0 w 2336641"/>
              <a:gd name="connsiteY15" fmla="*/ 1109552 h 1601848"/>
              <a:gd name="connsiteX16" fmla="*/ 0 w 2336641"/>
              <a:gd name="connsiteY16" fmla="*/ 1042427 h 1601848"/>
              <a:gd name="connsiteX17" fmla="*/ 0 w 2336641"/>
              <a:gd name="connsiteY17" fmla="*/ 492296 h 1601848"/>
              <a:gd name="connsiteX18" fmla="*/ 492296 w 2336641"/>
              <a:gd name="connsiteY18" fmla="*/ 0 h 160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336641" h="1601848">
                <a:moveTo>
                  <a:pt x="492296" y="0"/>
                </a:moveTo>
                <a:lnTo>
                  <a:pt x="1657484" y="0"/>
                </a:lnTo>
                <a:lnTo>
                  <a:pt x="1844345" y="0"/>
                </a:lnTo>
                <a:lnTo>
                  <a:pt x="2336641" y="0"/>
                </a:lnTo>
                <a:lnTo>
                  <a:pt x="2336641" y="297807"/>
                </a:lnTo>
                <a:lnTo>
                  <a:pt x="2336641" y="413429"/>
                </a:lnTo>
                <a:lnTo>
                  <a:pt x="2336641" y="492296"/>
                </a:lnTo>
                <a:lnTo>
                  <a:pt x="2336641" y="716907"/>
                </a:lnTo>
                <a:lnTo>
                  <a:pt x="2336641" y="1109552"/>
                </a:lnTo>
                <a:cubicBezTo>
                  <a:pt x="2336641" y="1381440"/>
                  <a:pt x="2116232" y="1601848"/>
                  <a:pt x="1844345" y="1601848"/>
                </a:cubicBezTo>
                <a:lnTo>
                  <a:pt x="679156" y="1601848"/>
                </a:lnTo>
                <a:lnTo>
                  <a:pt x="492296" y="1601848"/>
                </a:lnTo>
                <a:lnTo>
                  <a:pt x="0" y="1601848"/>
                </a:lnTo>
                <a:lnTo>
                  <a:pt x="0" y="1461527"/>
                </a:lnTo>
                <a:lnTo>
                  <a:pt x="0" y="1188420"/>
                </a:lnTo>
                <a:lnTo>
                  <a:pt x="0" y="1109552"/>
                </a:lnTo>
                <a:lnTo>
                  <a:pt x="0" y="1042427"/>
                </a:lnTo>
                <a:lnTo>
                  <a:pt x="0" y="492296"/>
                </a:lnTo>
                <a:cubicBezTo>
                  <a:pt x="0" y="220409"/>
                  <a:pt x="220408" y="0"/>
                  <a:pt x="4922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异常妙用</a:t>
            </a:r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/>
        </p:nvSpPr>
        <p:spPr>
          <a:xfrm>
            <a:off x="838200" y="671195"/>
            <a:ext cx="10515600" cy="5506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异常捕获与处理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异常捕获的功能是所有编程语言都具备的功能，并且使用方式都大致相似，Python中捕获异常使用的是try…catch语句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异常抛出与分类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抛出异常的语法格式   raise 异常名称(异常描述)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异常类主要分为三大类：Error、Exception、Warning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8382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/>
        </p:nvSpPr>
        <p:spPr>
          <a:xfrm>
            <a:off x="838200" y="671195"/>
            <a:ext cx="10515600" cy="5506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自定义异常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本质上而言只要实现一个类，并继承自任意一个现有的异常类即可；而从编程规范上来讲，通常建议直接继承自Exception类即可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异常妙用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前面介绍的都是异常的常规使用方式，此外还可以利用异常的特性，来巧妙的完成一些实用的功能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8382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Freeform 5"/>
          <p:cNvSpPr/>
          <p:nvPr/>
        </p:nvSpPr>
        <p:spPr bwMode="auto">
          <a:xfrm>
            <a:off x="813118" y="1844824"/>
            <a:ext cx="2513013" cy="1274762"/>
          </a:xfrm>
          <a:custGeom>
            <a:avLst/>
            <a:gdLst>
              <a:gd name="T0" fmla="*/ 687 w 687"/>
              <a:gd name="T1" fmla="*/ 173 h 347"/>
              <a:gd name="T2" fmla="*/ 501 w 687"/>
              <a:gd name="T3" fmla="*/ 0 h 347"/>
              <a:gd name="T4" fmla="*/ 501 w 687"/>
              <a:gd name="T5" fmla="*/ 79 h 347"/>
              <a:gd name="T6" fmla="*/ 104 w 687"/>
              <a:gd name="T7" fmla="*/ 79 h 347"/>
              <a:gd name="T8" fmla="*/ 63 w 687"/>
              <a:gd name="T9" fmla="*/ 79 h 347"/>
              <a:gd name="T10" fmla="*/ 0 w 687"/>
              <a:gd name="T11" fmla="*/ 142 h 347"/>
              <a:gd name="T12" fmla="*/ 0 w 687"/>
              <a:gd name="T13" fmla="*/ 205 h 347"/>
              <a:gd name="T14" fmla="*/ 63 w 687"/>
              <a:gd name="T15" fmla="*/ 268 h 347"/>
              <a:gd name="T16" fmla="*/ 104 w 687"/>
              <a:gd name="T17" fmla="*/ 268 h 347"/>
              <a:gd name="T18" fmla="*/ 501 w 687"/>
              <a:gd name="T19" fmla="*/ 268 h 347"/>
              <a:gd name="T20" fmla="*/ 501 w 687"/>
              <a:gd name="T21" fmla="*/ 347 h 347"/>
              <a:gd name="T22" fmla="*/ 687 w 687"/>
              <a:gd name="T23" fmla="*/ 173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7" h="347">
                <a:moveTo>
                  <a:pt x="687" y="173"/>
                </a:moveTo>
                <a:cubicBezTo>
                  <a:pt x="501" y="0"/>
                  <a:pt x="501" y="0"/>
                  <a:pt x="501" y="0"/>
                </a:cubicBezTo>
                <a:cubicBezTo>
                  <a:pt x="501" y="79"/>
                  <a:pt x="501" y="79"/>
                  <a:pt x="501" y="79"/>
                </a:cubicBezTo>
                <a:cubicBezTo>
                  <a:pt x="104" y="79"/>
                  <a:pt x="104" y="79"/>
                  <a:pt x="104" y="79"/>
                </a:cubicBezTo>
                <a:cubicBezTo>
                  <a:pt x="63" y="79"/>
                  <a:pt x="63" y="79"/>
                  <a:pt x="63" y="79"/>
                </a:cubicBezTo>
                <a:cubicBezTo>
                  <a:pt x="28" y="79"/>
                  <a:pt x="0" y="107"/>
                  <a:pt x="0" y="142"/>
                </a:cubicBezTo>
                <a:cubicBezTo>
                  <a:pt x="0" y="205"/>
                  <a:pt x="0" y="205"/>
                  <a:pt x="0" y="205"/>
                </a:cubicBezTo>
                <a:cubicBezTo>
                  <a:pt x="0" y="240"/>
                  <a:pt x="28" y="268"/>
                  <a:pt x="63" y="268"/>
                </a:cubicBezTo>
                <a:cubicBezTo>
                  <a:pt x="104" y="268"/>
                  <a:pt x="104" y="268"/>
                  <a:pt x="104" y="268"/>
                </a:cubicBezTo>
                <a:cubicBezTo>
                  <a:pt x="501" y="268"/>
                  <a:pt x="501" y="268"/>
                  <a:pt x="501" y="268"/>
                </a:cubicBezTo>
                <a:cubicBezTo>
                  <a:pt x="501" y="347"/>
                  <a:pt x="501" y="347"/>
                  <a:pt x="501" y="347"/>
                </a:cubicBezTo>
                <a:lnTo>
                  <a:pt x="687" y="1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4" name="Freeform 6"/>
          <p:cNvSpPr/>
          <p:nvPr/>
        </p:nvSpPr>
        <p:spPr bwMode="auto">
          <a:xfrm>
            <a:off x="3499168" y="1844824"/>
            <a:ext cx="2508250" cy="1274762"/>
          </a:xfrm>
          <a:custGeom>
            <a:avLst/>
            <a:gdLst>
              <a:gd name="T0" fmla="*/ 686 w 686"/>
              <a:gd name="T1" fmla="*/ 173 h 347"/>
              <a:gd name="T2" fmla="*/ 500 w 686"/>
              <a:gd name="T3" fmla="*/ 0 h 347"/>
              <a:gd name="T4" fmla="*/ 500 w 686"/>
              <a:gd name="T5" fmla="*/ 79 h 347"/>
              <a:gd name="T6" fmla="*/ 104 w 686"/>
              <a:gd name="T7" fmla="*/ 79 h 347"/>
              <a:gd name="T8" fmla="*/ 63 w 686"/>
              <a:gd name="T9" fmla="*/ 79 h 347"/>
              <a:gd name="T10" fmla="*/ 0 w 686"/>
              <a:gd name="T11" fmla="*/ 142 h 347"/>
              <a:gd name="T12" fmla="*/ 0 w 686"/>
              <a:gd name="T13" fmla="*/ 205 h 347"/>
              <a:gd name="T14" fmla="*/ 63 w 686"/>
              <a:gd name="T15" fmla="*/ 268 h 347"/>
              <a:gd name="T16" fmla="*/ 104 w 686"/>
              <a:gd name="T17" fmla="*/ 268 h 347"/>
              <a:gd name="T18" fmla="*/ 500 w 686"/>
              <a:gd name="T19" fmla="*/ 268 h 347"/>
              <a:gd name="T20" fmla="*/ 500 w 686"/>
              <a:gd name="T21" fmla="*/ 347 h 347"/>
              <a:gd name="T22" fmla="*/ 686 w 686"/>
              <a:gd name="T23" fmla="*/ 173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6" h="347">
                <a:moveTo>
                  <a:pt x="686" y="173"/>
                </a:moveTo>
                <a:cubicBezTo>
                  <a:pt x="500" y="0"/>
                  <a:pt x="500" y="0"/>
                  <a:pt x="500" y="0"/>
                </a:cubicBezTo>
                <a:cubicBezTo>
                  <a:pt x="500" y="79"/>
                  <a:pt x="500" y="79"/>
                  <a:pt x="500" y="79"/>
                </a:cubicBezTo>
                <a:cubicBezTo>
                  <a:pt x="104" y="79"/>
                  <a:pt x="104" y="79"/>
                  <a:pt x="104" y="79"/>
                </a:cubicBezTo>
                <a:cubicBezTo>
                  <a:pt x="63" y="79"/>
                  <a:pt x="63" y="79"/>
                  <a:pt x="63" y="79"/>
                </a:cubicBezTo>
                <a:cubicBezTo>
                  <a:pt x="28" y="79"/>
                  <a:pt x="0" y="107"/>
                  <a:pt x="0" y="142"/>
                </a:cubicBezTo>
                <a:cubicBezTo>
                  <a:pt x="0" y="205"/>
                  <a:pt x="0" y="205"/>
                  <a:pt x="0" y="205"/>
                </a:cubicBezTo>
                <a:cubicBezTo>
                  <a:pt x="0" y="240"/>
                  <a:pt x="28" y="268"/>
                  <a:pt x="63" y="268"/>
                </a:cubicBezTo>
                <a:cubicBezTo>
                  <a:pt x="104" y="268"/>
                  <a:pt x="104" y="268"/>
                  <a:pt x="104" y="268"/>
                </a:cubicBezTo>
                <a:cubicBezTo>
                  <a:pt x="500" y="268"/>
                  <a:pt x="500" y="268"/>
                  <a:pt x="500" y="268"/>
                </a:cubicBezTo>
                <a:cubicBezTo>
                  <a:pt x="500" y="347"/>
                  <a:pt x="500" y="347"/>
                  <a:pt x="500" y="347"/>
                </a:cubicBezTo>
                <a:lnTo>
                  <a:pt x="686" y="1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5" name="Freeform 7"/>
          <p:cNvSpPr/>
          <p:nvPr/>
        </p:nvSpPr>
        <p:spPr bwMode="auto">
          <a:xfrm>
            <a:off x="6205856" y="1844824"/>
            <a:ext cx="2511425" cy="1274762"/>
          </a:xfrm>
          <a:custGeom>
            <a:avLst/>
            <a:gdLst>
              <a:gd name="T0" fmla="*/ 687 w 687"/>
              <a:gd name="T1" fmla="*/ 173 h 347"/>
              <a:gd name="T2" fmla="*/ 501 w 687"/>
              <a:gd name="T3" fmla="*/ 0 h 347"/>
              <a:gd name="T4" fmla="*/ 501 w 687"/>
              <a:gd name="T5" fmla="*/ 79 h 347"/>
              <a:gd name="T6" fmla="*/ 105 w 687"/>
              <a:gd name="T7" fmla="*/ 79 h 347"/>
              <a:gd name="T8" fmla="*/ 64 w 687"/>
              <a:gd name="T9" fmla="*/ 79 h 347"/>
              <a:gd name="T10" fmla="*/ 0 w 687"/>
              <a:gd name="T11" fmla="*/ 142 h 347"/>
              <a:gd name="T12" fmla="*/ 0 w 687"/>
              <a:gd name="T13" fmla="*/ 205 h 347"/>
              <a:gd name="T14" fmla="*/ 64 w 687"/>
              <a:gd name="T15" fmla="*/ 268 h 347"/>
              <a:gd name="T16" fmla="*/ 105 w 687"/>
              <a:gd name="T17" fmla="*/ 268 h 347"/>
              <a:gd name="T18" fmla="*/ 501 w 687"/>
              <a:gd name="T19" fmla="*/ 268 h 347"/>
              <a:gd name="T20" fmla="*/ 501 w 687"/>
              <a:gd name="T21" fmla="*/ 347 h 347"/>
              <a:gd name="T22" fmla="*/ 687 w 687"/>
              <a:gd name="T23" fmla="*/ 173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7" h="347">
                <a:moveTo>
                  <a:pt x="687" y="173"/>
                </a:moveTo>
                <a:cubicBezTo>
                  <a:pt x="501" y="0"/>
                  <a:pt x="501" y="0"/>
                  <a:pt x="501" y="0"/>
                </a:cubicBezTo>
                <a:cubicBezTo>
                  <a:pt x="501" y="79"/>
                  <a:pt x="501" y="79"/>
                  <a:pt x="501" y="79"/>
                </a:cubicBezTo>
                <a:cubicBezTo>
                  <a:pt x="105" y="79"/>
                  <a:pt x="105" y="79"/>
                  <a:pt x="105" y="79"/>
                </a:cubicBezTo>
                <a:cubicBezTo>
                  <a:pt x="64" y="79"/>
                  <a:pt x="64" y="79"/>
                  <a:pt x="64" y="79"/>
                </a:cubicBezTo>
                <a:cubicBezTo>
                  <a:pt x="29" y="79"/>
                  <a:pt x="0" y="107"/>
                  <a:pt x="0" y="142"/>
                </a:cubicBezTo>
                <a:cubicBezTo>
                  <a:pt x="0" y="205"/>
                  <a:pt x="0" y="205"/>
                  <a:pt x="0" y="205"/>
                </a:cubicBezTo>
                <a:cubicBezTo>
                  <a:pt x="0" y="240"/>
                  <a:pt x="29" y="268"/>
                  <a:pt x="64" y="268"/>
                </a:cubicBezTo>
                <a:cubicBezTo>
                  <a:pt x="105" y="268"/>
                  <a:pt x="105" y="268"/>
                  <a:pt x="105" y="268"/>
                </a:cubicBezTo>
                <a:cubicBezTo>
                  <a:pt x="501" y="268"/>
                  <a:pt x="501" y="268"/>
                  <a:pt x="501" y="268"/>
                </a:cubicBezTo>
                <a:cubicBezTo>
                  <a:pt x="501" y="347"/>
                  <a:pt x="501" y="347"/>
                  <a:pt x="501" y="347"/>
                </a:cubicBezTo>
                <a:lnTo>
                  <a:pt x="687" y="1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6" name="Freeform 8"/>
          <p:cNvSpPr/>
          <p:nvPr/>
        </p:nvSpPr>
        <p:spPr bwMode="auto">
          <a:xfrm>
            <a:off x="8937943" y="1844824"/>
            <a:ext cx="2508250" cy="1274762"/>
          </a:xfrm>
          <a:custGeom>
            <a:avLst/>
            <a:gdLst>
              <a:gd name="T0" fmla="*/ 686 w 686"/>
              <a:gd name="T1" fmla="*/ 173 h 347"/>
              <a:gd name="T2" fmla="*/ 500 w 686"/>
              <a:gd name="T3" fmla="*/ 0 h 347"/>
              <a:gd name="T4" fmla="*/ 500 w 686"/>
              <a:gd name="T5" fmla="*/ 79 h 347"/>
              <a:gd name="T6" fmla="*/ 104 w 686"/>
              <a:gd name="T7" fmla="*/ 79 h 347"/>
              <a:gd name="T8" fmla="*/ 63 w 686"/>
              <a:gd name="T9" fmla="*/ 79 h 347"/>
              <a:gd name="T10" fmla="*/ 0 w 686"/>
              <a:gd name="T11" fmla="*/ 142 h 347"/>
              <a:gd name="T12" fmla="*/ 0 w 686"/>
              <a:gd name="T13" fmla="*/ 205 h 347"/>
              <a:gd name="T14" fmla="*/ 63 w 686"/>
              <a:gd name="T15" fmla="*/ 268 h 347"/>
              <a:gd name="T16" fmla="*/ 104 w 686"/>
              <a:gd name="T17" fmla="*/ 268 h 347"/>
              <a:gd name="T18" fmla="*/ 500 w 686"/>
              <a:gd name="T19" fmla="*/ 268 h 347"/>
              <a:gd name="T20" fmla="*/ 500 w 686"/>
              <a:gd name="T21" fmla="*/ 347 h 347"/>
              <a:gd name="T22" fmla="*/ 686 w 686"/>
              <a:gd name="T23" fmla="*/ 173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6" h="347">
                <a:moveTo>
                  <a:pt x="686" y="173"/>
                </a:moveTo>
                <a:cubicBezTo>
                  <a:pt x="500" y="0"/>
                  <a:pt x="500" y="0"/>
                  <a:pt x="500" y="0"/>
                </a:cubicBezTo>
                <a:cubicBezTo>
                  <a:pt x="500" y="79"/>
                  <a:pt x="500" y="79"/>
                  <a:pt x="500" y="79"/>
                </a:cubicBezTo>
                <a:cubicBezTo>
                  <a:pt x="104" y="79"/>
                  <a:pt x="104" y="79"/>
                  <a:pt x="104" y="79"/>
                </a:cubicBezTo>
                <a:cubicBezTo>
                  <a:pt x="63" y="79"/>
                  <a:pt x="63" y="79"/>
                  <a:pt x="63" y="79"/>
                </a:cubicBezTo>
                <a:cubicBezTo>
                  <a:pt x="28" y="79"/>
                  <a:pt x="0" y="107"/>
                  <a:pt x="0" y="142"/>
                </a:cubicBezTo>
                <a:cubicBezTo>
                  <a:pt x="0" y="205"/>
                  <a:pt x="0" y="205"/>
                  <a:pt x="0" y="205"/>
                </a:cubicBezTo>
                <a:cubicBezTo>
                  <a:pt x="0" y="240"/>
                  <a:pt x="28" y="268"/>
                  <a:pt x="63" y="268"/>
                </a:cubicBezTo>
                <a:cubicBezTo>
                  <a:pt x="104" y="268"/>
                  <a:pt x="104" y="268"/>
                  <a:pt x="104" y="268"/>
                </a:cubicBezTo>
                <a:cubicBezTo>
                  <a:pt x="500" y="268"/>
                  <a:pt x="500" y="268"/>
                  <a:pt x="500" y="268"/>
                </a:cubicBezTo>
                <a:cubicBezTo>
                  <a:pt x="500" y="347"/>
                  <a:pt x="500" y="347"/>
                  <a:pt x="500" y="347"/>
                </a:cubicBezTo>
                <a:lnTo>
                  <a:pt x="686" y="1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7" name="Freeform 9"/>
          <p:cNvSpPr>
            <a:spLocks noEditPoints="1"/>
          </p:cNvSpPr>
          <p:nvPr/>
        </p:nvSpPr>
        <p:spPr bwMode="auto">
          <a:xfrm>
            <a:off x="1044893" y="2267099"/>
            <a:ext cx="288925" cy="441325"/>
          </a:xfrm>
          <a:custGeom>
            <a:avLst/>
            <a:gdLst>
              <a:gd name="T0" fmla="*/ 0 w 79"/>
              <a:gd name="T1" fmla="*/ 54 h 120"/>
              <a:gd name="T2" fmla="*/ 79 w 79"/>
              <a:gd name="T3" fmla="*/ 54 h 120"/>
              <a:gd name="T4" fmla="*/ 79 w 79"/>
              <a:gd name="T5" fmla="*/ 67 h 120"/>
              <a:gd name="T6" fmla="*/ 0 w 79"/>
              <a:gd name="T7" fmla="*/ 67 h 120"/>
              <a:gd name="T8" fmla="*/ 0 w 79"/>
              <a:gd name="T9" fmla="*/ 54 h 120"/>
              <a:gd name="T10" fmla="*/ 17 w 79"/>
              <a:gd name="T11" fmla="*/ 67 h 120"/>
              <a:gd name="T12" fmla="*/ 62 w 79"/>
              <a:gd name="T13" fmla="*/ 67 h 120"/>
              <a:gd name="T14" fmla="*/ 62 w 79"/>
              <a:gd name="T15" fmla="*/ 54 h 120"/>
              <a:gd name="T16" fmla="*/ 17 w 79"/>
              <a:gd name="T17" fmla="*/ 54 h 120"/>
              <a:gd name="T18" fmla="*/ 17 w 79"/>
              <a:gd name="T19" fmla="*/ 67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9" h="120">
                <a:moveTo>
                  <a:pt x="0" y="54"/>
                </a:moveTo>
                <a:cubicBezTo>
                  <a:pt x="0" y="0"/>
                  <a:pt x="79" y="0"/>
                  <a:pt x="79" y="54"/>
                </a:cubicBezTo>
                <a:cubicBezTo>
                  <a:pt x="79" y="67"/>
                  <a:pt x="79" y="67"/>
                  <a:pt x="79" y="67"/>
                </a:cubicBezTo>
                <a:cubicBezTo>
                  <a:pt x="79" y="120"/>
                  <a:pt x="0" y="120"/>
                  <a:pt x="0" y="67"/>
                </a:cubicBezTo>
                <a:lnTo>
                  <a:pt x="0" y="54"/>
                </a:lnTo>
                <a:close/>
                <a:moveTo>
                  <a:pt x="17" y="67"/>
                </a:moveTo>
                <a:cubicBezTo>
                  <a:pt x="17" y="99"/>
                  <a:pt x="62" y="99"/>
                  <a:pt x="62" y="67"/>
                </a:cubicBezTo>
                <a:cubicBezTo>
                  <a:pt x="62" y="54"/>
                  <a:pt x="62" y="54"/>
                  <a:pt x="62" y="54"/>
                </a:cubicBezTo>
                <a:cubicBezTo>
                  <a:pt x="62" y="22"/>
                  <a:pt x="17" y="21"/>
                  <a:pt x="17" y="54"/>
                </a:cubicBezTo>
                <a:lnTo>
                  <a:pt x="17" y="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8" name="Freeform 10"/>
          <p:cNvSpPr/>
          <p:nvPr/>
        </p:nvSpPr>
        <p:spPr bwMode="auto">
          <a:xfrm>
            <a:off x="1395731" y="2322661"/>
            <a:ext cx="157163" cy="330200"/>
          </a:xfrm>
          <a:custGeom>
            <a:avLst/>
            <a:gdLst>
              <a:gd name="T0" fmla="*/ 0 w 99"/>
              <a:gd name="T1" fmla="*/ 176 h 208"/>
              <a:gd name="T2" fmla="*/ 32 w 99"/>
              <a:gd name="T3" fmla="*/ 176 h 208"/>
              <a:gd name="T4" fmla="*/ 32 w 99"/>
              <a:gd name="T5" fmla="*/ 37 h 208"/>
              <a:gd name="T6" fmla="*/ 0 w 99"/>
              <a:gd name="T7" fmla="*/ 37 h 208"/>
              <a:gd name="T8" fmla="*/ 0 w 99"/>
              <a:gd name="T9" fmla="*/ 0 h 208"/>
              <a:gd name="T10" fmla="*/ 71 w 99"/>
              <a:gd name="T11" fmla="*/ 0 h 208"/>
              <a:gd name="T12" fmla="*/ 71 w 99"/>
              <a:gd name="T13" fmla="*/ 176 h 208"/>
              <a:gd name="T14" fmla="*/ 99 w 99"/>
              <a:gd name="T15" fmla="*/ 176 h 208"/>
              <a:gd name="T16" fmla="*/ 99 w 99"/>
              <a:gd name="T17" fmla="*/ 208 h 208"/>
              <a:gd name="T18" fmla="*/ 0 w 99"/>
              <a:gd name="T19" fmla="*/ 208 h 208"/>
              <a:gd name="T20" fmla="*/ 0 w 99"/>
              <a:gd name="T21" fmla="*/ 176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9" h="208">
                <a:moveTo>
                  <a:pt x="0" y="176"/>
                </a:moveTo>
                <a:lnTo>
                  <a:pt x="32" y="176"/>
                </a:lnTo>
                <a:lnTo>
                  <a:pt x="32" y="37"/>
                </a:lnTo>
                <a:lnTo>
                  <a:pt x="0" y="37"/>
                </a:lnTo>
                <a:lnTo>
                  <a:pt x="0" y="0"/>
                </a:lnTo>
                <a:lnTo>
                  <a:pt x="71" y="0"/>
                </a:lnTo>
                <a:lnTo>
                  <a:pt x="71" y="176"/>
                </a:lnTo>
                <a:lnTo>
                  <a:pt x="99" y="176"/>
                </a:lnTo>
                <a:lnTo>
                  <a:pt x="99" y="208"/>
                </a:lnTo>
                <a:lnTo>
                  <a:pt x="0" y="208"/>
                </a:lnTo>
                <a:lnTo>
                  <a:pt x="0" y="1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9" name="Freeform 11"/>
          <p:cNvSpPr>
            <a:spLocks noEditPoints="1"/>
          </p:cNvSpPr>
          <p:nvPr/>
        </p:nvSpPr>
        <p:spPr bwMode="auto">
          <a:xfrm>
            <a:off x="3735706" y="2263924"/>
            <a:ext cx="285750" cy="438150"/>
          </a:xfrm>
          <a:custGeom>
            <a:avLst/>
            <a:gdLst>
              <a:gd name="T0" fmla="*/ 0 w 78"/>
              <a:gd name="T1" fmla="*/ 54 h 119"/>
              <a:gd name="T2" fmla="*/ 78 w 78"/>
              <a:gd name="T3" fmla="*/ 54 h 119"/>
              <a:gd name="T4" fmla="*/ 78 w 78"/>
              <a:gd name="T5" fmla="*/ 66 h 119"/>
              <a:gd name="T6" fmla="*/ 0 w 78"/>
              <a:gd name="T7" fmla="*/ 66 h 119"/>
              <a:gd name="T8" fmla="*/ 0 w 78"/>
              <a:gd name="T9" fmla="*/ 54 h 119"/>
              <a:gd name="T10" fmla="*/ 17 w 78"/>
              <a:gd name="T11" fmla="*/ 66 h 119"/>
              <a:gd name="T12" fmla="*/ 62 w 78"/>
              <a:gd name="T13" fmla="*/ 66 h 119"/>
              <a:gd name="T14" fmla="*/ 62 w 78"/>
              <a:gd name="T15" fmla="*/ 54 h 119"/>
              <a:gd name="T16" fmla="*/ 17 w 78"/>
              <a:gd name="T17" fmla="*/ 54 h 119"/>
              <a:gd name="T18" fmla="*/ 17 w 78"/>
              <a:gd name="T19" fmla="*/ 66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9">
                <a:moveTo>
                  <a:pt x="0" y="54"/>
                </a:moveTo>
                <a:cubicBezTo>
                  <a:pt x="0" y="0"/>
                  <a:pt x="78" y="0"/>
                  <a:pt x="78" y="54"/>
                </a:cubicBezTo>
                <a:cubicBezTo>
                  <a:pt x="78" y="66"/>
                  <a:pt x="78" y="66"/>
                  <a:pt x="78" y="66"/>
                </a:cubicBezTo>
                <a:cubicBezTo>
                  <a:pt x="78" y="119"/>
                  <a:pt x="0" y="119"/>
                  <a:pt x="0" y="66"/>
                </a:cubicBezTo>
                <a:lnTo>
                  <a:pt x="0" y="54"/>
                </a:lnTo>
                <a:close/>
                <a:moveTo>
                  <a:pt x="17" y="66"/>
                </a:moveTo>
                <a:cubicBezTo>
                  <a:pt x="17" y="99"/>
                  <a:pt x="62" y="99"/>
                  <a:pt x="62" y="66"/>
                </a:cubicBezTo>
                <a:cubicBezTo>
                  <a:pt x="62" y="54"/>
                  <a:pt x="62" y="54"/>
                  <a:pt x="62" y="54"/>
                </a:cubicBezTo>
                <a:cubicBezTo>
                  <a:pt x="62" y="22"/>
                  <a:pt x="17" y="21"/>
                  <a:pt x="17" y="54"/>
                </a:cubicBezTo>
                <a:lnTo>
                  <a:pt x="17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30" name="Freeform 12"/>
          <p:cNvSpPr/>
          <p:nvPr/>
        </p:nvSpPr>
        <p:spPr bwMode="auto">
          <a:xfrm>
            <a:off x="4083368" y="2316311"/>
            <a:ext cx="263525" cy="330200"/>
          </a:xfrm>
          <a:custGeom>
            <a:avLst/>
            <a:gdLst>
              <a:gd name="T0" fmla="*/ 1 w 72"/>
              <a:gd name="T1" fmla="*/ 27 h 90"/>
              <a:gd name="T2" fmla="*/ 35 w 72"/>
              <a:gd name="T3" fmla="*/ 0 h 90"/>
              <a:gd name="T4" fmla="*/ 72 w 72"/>
              <a:gd name="T5" fmla="*/ 29 h 90"/>
              <a:gd name="T6" fmla="*/ 36 w 72"/>
              <a:gd name="T7" fmla="*/ 56 h 90"/>
              <a:gd name="T8" fmla="*/ 17 w 72"/>
              <a:gd name="T9" fmla="*/ 67 h 90"/>
              <a:gd name="T10" fmla="*/ 17 w 72"/>
              <a:gd name="T11" fmla="*/ 75 h 90"/>
              <a:gd name="T12" fmla="*/ 72 w 72"/>
              <a:gd name="T13" fmla="*/ 75 h 90"/>
              <a:gd name="T14" fmla="*/ 72 w 72"/>
              <a:gd name="T15" fmla="*/ 90 h 90"/>
              <a:gd name="T16" fmla="*/ 0 w 72"/>
              <a:gd name="T17" fmla="*/ 90 h 90"/>
              <a:gd name="T18" fmla="*/ 0 w 72"/>
              <a:gd name="T19" fmla="*/ 67 h 90"/>
              <a:gd name="T20" fmla="*/ 36 w 72"/>
              <a:gd name="T21" fmla="*/ 41 h 90"/>
              <a:gd name="T22" fmla="*/ 55 w 72"/>
              <a:gd name="T23" fmla="*/ 29 h 90"/>
              <a:gd name="T24" fmla="*/ 35 w 72"/>
              <a:gd name="T25" fmla="*/ 15 h 90"/>
              <a:gd name="T26" fmla="*/ 17 w 72"/>
              <a:gd name="T27" fmla="*/ 27 h 90"/>
              <a:gd name="T28" fmla="*/ 1 w 72"/>
              <a:gd name="T29" fmla="*/ 27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2" h="90">
                <a:moveTo>
                  <a:pt x="1" y="27"/>
                </a:moveTo>
                <a:cubicBezTo>
                  <a:pt x="1" y="8"/>
                  <a:pt x="19" y="0"/>
                  <a:pt x="35" y="0"/>
                </a:cubicBezTo>
                <a:cubicBezTo>
                  <a:pt x="53" y="0"/>
                  <a:pt x="72" y="8"/>
                  <a:pt x="72" y="29"/>
                </a:cubicBezTo>
                <a:cubicBezTo>
                  <a:pt x="72" y="51"/>
                  <a:pt x="55" y="56"/>
                  <a:pt x="36" y="56"/>
                </a:cubicBezTo>
                <a:cubicBezTo>
                  <a:pt x="29" y="56"/>
                  <a:pt x="17" y="58"/>
                  <a:pt x="17" y="67"/>
                </a:cubicBezTo>
                <a:cubicBezTo>
                  <a:pt x="17" y="75"/>
                  <a:pt x="17" y="75"/>
                  <a:pt x="17" y="75"/>
                </a:cubicBezTo>
                <a:cubicBezTo>
                  <a:pt x="72" y="75"/>
                  <a:pt x="72" y="75"/>
                  <a:pt x="72" y="75"/>
                </a:cubicBezTo>
                <a:cubicBezTo>
                  <a:pt x="72" y="90"/>
                  <a:pt x="72" y="90"/>
                  <a:pt x="72" y="90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83"/>
                  <a:pt x="0" y="75"/>
                  <a:pt x="0" y="67"/>
                </a:cubicBezTo>
                <a:cubicBezTo>
                  <a:pt x="0" y="47"/>
                  <a:pt x="19" y="41"/>
                  <a:pt x="36" y="41"/>
                </a:cubicBezTo>
                <a:cubicBezTo>
                  <a:pt x="43" y="41"/>
                  <a:pt x="55" y="39"/>
                  <a:pt x="55" y="29"/>
                </a:cubicBezTo>
                <a:cubicBezTo>
                  <a:pt x="55" y="19"/>
                  <a:pt x="47" y="15"/>
                  <a:pt x="35" y="15"/>
                </a:cubicBezTo>
                <a:cubicBezTo>
                  <a:pt x="26" y="15"/>
                  <a:pt x="17" y="19"/>
                  <a:pt x="17" y="27"/>
                </a:cubicBezTo>
                <a:lnTo>
                  <a:pt x="1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31" name="Freeform 13"/>
          <p:cNvSpPr>
            <a:spLocks noEditPoints="1"/>
          </p:cNvSpPr>
          <p:nvPr/>
        </p:nvSpPr>
        <p:spPr bwMode="auto">
          <a:xfrm>
            <a:off x="6456681" y="2263924"/>
            <a:ext cx="288925" cy="438150"/>
          </a:xfrm>
          <a:custGeom>
            <a:avLst/>
            <a:gdLst>
              <a:gd name="T0" fmla="*/ 0 w 79"/>
              <a:gd name="T1" fmla="*/ 54 h 119"/>
              <a:gd name="T2" fmla="*/ 79 w 79"/>
              <a:gd name="T3" fmla="*/ 54 h 119"/>
              <a:gd name="T4" fmla="*/ 79 w 79"/>
              <a:gd name="T5" fmla="*/ 66 h 119"/>
              <a:gd name="T6" fmla="*/ 0 w 79"/>
              <a:gd name="T7" fmla="*/ 66 h 119"/>
              <a:gd name="T8" fmla="*/ 0 w 79"/>
              <a:gd name="T9" fmla="*/ 54 h 119"/>
              <a:gd name="T10" fmla="*/ 17 w 79"/>
              <a:gd name="T11" fmla="*/ 66 h 119"/>
              <a:gd name="T12" fmla="*/ 62 w 79"/>
              <a:gd name="T13" fmla="*/ 66 h 119"/>
              <a:gd name="T14" fmla="*/ 62 w 79"/>
              <a:gd name="T15" fmla="*/ 54 h 119"/>
              <a:gd name="T16" fmla="*/ 17 w 79"/>
              <a:gd name="T17" fmla="*/ 54 h 119"/>
              <a:gd name="T18" fmla="*/ 17 w 79"/>
              <a:gd name="T19" fmla="*/ 66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9" h="119">
                <a:moveTo>
                  <a:pt x="0" y="54"/>
                </a:moveTo>
                <a:cubicBezTo>
                  <a:pt x="0" y="0"/>
                  <a:pt x="79" y="0"/>
                  <a:pt x="79" y="54"/>
                </a:cubicBezTo>
                <a:cubicBezTo>
                  <a:pt x="79" y="66"/>
                  <a:pt x="79" y="66"/>
                  <a:pt x="79" y="66"/>
                </a:cubicBezTo>
                <a:cubicBezTo>
                  <a:pt x="79" y="119"/>
                  <a:pt x="0" y="119"/>
                  <a:pt x="0" y="66"/>
                </a:cubicBezTo>
                <a:lnTo>
                  <a:pt x="0" y="54"/>
                </a:lnTo>
                <a:close/>
                <a:moveTo>
                  <a:pt x="17" y="66"/>
                </a:moveTo>
                <a:cubicBezTo>
                  <a:pt x="17" y="99"/>
                  <a:pt x="62" y="99"/>
                  <a:pt x="62" y="66"/>
                </a:cubicBezTo>
                <a:cubicBezTo>
                  <a:pt x="62" y="54"/>
                  <a:pt x="62" y="54"/>
                  <a:pt x="62" y="54"/>
                </a:cubicBezTo>
                <a:cubicBezTo>
                  <a:pt x="62" y="22"/>
                  <a:pt x="17" y="21"/>
                  <a:pt x="17" y="54"/>
                </a:cubicBezTo>
                <a:lnTo>
                  <a:pt x="17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32" name="Freeform 14"/>
          <p:cNvSpPr/>
          <p:nvPr/>
        </p:nvSpPr>
        <p:spPr bwMode="auto">
          <a:xfrm>
            <a:off x="6812281" y="2316311"/>
            <a:ext cx="269875" cy="336550"/>
          </a:xfrm>
          <a:custGeom>
            <a:avLst/>
            <a:gdLst>
              <a:gd name="T0" fmla="*/ 24 w 74"/>
              <a:gd name="T1" fmla="*/ 52 h 92"/>
              <a:gd name="T2" fmla="*/ 24 w 74"/>
              <a:gd name="T3" fmla="*/ 38 h 92"/>
              <a:gd name="T4" fmla="*/ 37 w 74"/>
              <a:gd name="T5" fmla="*/ 38 h 92"/>
              <a:gd name="T6" fmla="*/ 55 w 74"/>
              <a:gd name="T7" fmla="*/ 27 h 92"/>
              <a:gd name="T8" fmla="*/ 37 w 74"/>
              <a:gd name="T9" fmla="*/ 15 h 92"/>
              <a:gd name="T10" fmla="*/ 19 w 74"/>
              <a:gd name="T11" fmla="*/ 26 h 92"/>
              <a:gd name="T12" fmla="*/ 2 w 74"/>
              <a:gd name="T13" fmla="*/ 26 h 92"/>
              <a:gd name="T14" fmla="*/ 37 w 74"/>
              <a:gd name="T15" fmla="*/ 0 h 92"/>
              <a:gd name="T16" fmla="*/ 72 w 74"/>
              <a:gd name="T17" fmla="*/ 27 h 92"/>
              <a:gd name="T18" fmla="*/ 60 w 74"/>
              <a:gd name="T19" fmla="*/ 45 h 92"/>
              <a:gd name="T20" fmla="*/ 74 w 74"/>
              <a:gd name="T21" fmla="*/ 64 h 92"/>
              <a:gd name="T22" fmla="*/ 37 w 74"/>
              <a:gd name="T23" fmla="*/ 92 h 92"/>
              <a:gd name="T24" fmla="*/ 0 w 74"/>
              <a:gd name="T25" fmla="*/ 64 h 92"/>
              <a:gd name="T26" fmla="*/ 17 w 74"/>
              <a:gd name="T27" fmla="*/ 64 h 92"/>
              <a:gd name="T28" fmla="*/ 37 w 74"/>
              <a:gd name="T29" fmla="*/ 77 h 92"/>
              <a:gd name="T30" fmla="*/ 57 w 74"/>
              <a:gd name="T31" fmla="*/ 64 h 92"/>
              <a:gd name="T32" fmla="*/ 38 w 74"/>
              <a:gd name="T33" fmla="*/ 52 h 92"/>
              <a:gd name="T34" fmla="*/ 24 w 74"/>
              <a:gd name="T35" fmla="*/ 5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4" h="92">
                <a:moveTo>
                  <a:pt x="24" y="52"/>
                </a:moveTo>
                <a:cubicBezTo>
                  <a:pt x="24" y="38"/>
                  <a:pt x="24" y="38"/>
                  <a:pt x="24" y="38"/>
                </a:cubicBezTo>
                <a:cubicBezTo>
                  <a:pt x="37" y="38"/>
                  <a:pt x="37" y="38"/>
                  <a:pt x="37" y="38"/>
                </a:cubicBezTo>
                <a:cubicBezTo>
                  <a:pt x="46" y="38"/>
                  <a:pt x="55" y="36"/>
                  <a:pt x="55" y="27"/>
                </a:cubicBezTo>
                <a:cubicBezTo>
                  <a:pt x="55" y="22"/>
                  <a:pt x="51" y="15"/>
                  <a:pt x="37" y="15"/>
                </a:cubicBezTo>
                <a:cubicBezTo>
                  <a:pt x="29" y="15"/>
                  <a:pt x="19" y="18"/>
                  <a:pt x="19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7"/>
                  <a:pt x="21" y="0"/>
                  <a:pt x="37" y="0"/>
                </a:cubicBezTo>
                <a:cubicBezTo>
                  <a:pt x="54" y="0"/>
                  <a:pt x="72" y="8"/>
                  <a:pt x="72" y="27"/>
                </a:cubicBezTo>
                <a:cubicBezTo>
                  <a:pt x="72" y="34"/>
                  <a:pt x="68" y="42"/>
                  <a:pt x="60" y="45"/>
                </a:cubicBezTo>
                <a:cubicBezTo>
                  <a:pt x="68" y="48"/>
                  <a:pt x="74" y="56"/>
                  <a:pt x="74" y="64"/>
                </a:cubicBezTo>
                <a:cubicBezTo>
                  <a:pt x="74" y="85"/>
                  <a:pt x="54" y="92"/>
                  <a:pt x="37" y="92"/>
                </a:cubicBezTo>
                <a:cubicBezTo>
                  <a:pt x="20" y="92"/>
                  <a:pt x="0" y="85"/>
                  <a:pt x="0" y="64"/>
                </a:cubicBezTo>
                <a:cubicBezTo>
                  <a:pt x="17" y="64"/>
                  <a:pt x="17" y="64"/>
                  <a:pt x="17" y="64"/>
                </a:cubicBezTo>
                <a:cubicBezTo>
                  <a:pt x="17" y="74"/>
                  <a:pt x="30" y="77"/>
                  <a:pt x="37" y="77"/>
                </a:cubicBezTo>
                <a:cubicBezTo>
                  <a:pt x="45" y="77"/>
                  <a:pt x="57" y="73"/>
                  <a:pt x="57" y="64"/>
                </a:cubicBezTo>
                <a:cubicBezTo>
                  <a:pt x="57" y="58"/>
                  <a:pt x="54" y="52"/>
                  <a:pt x="38" y="52"/>
                </a:cubicBezTo>
                <a:lnTo>
                  <a:pt x="24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33" name="Freeform 15"/>
          <p:cNvSpPr>
            <a:spLocks noEditPoints="1"/>
          </p:cNvSpPr>
          <p:nvPr/>
        </p:nvSpPr>
        <p:spPr bwMode="auto">
          <a:xfrm>
            <a:off x="9218931" y="2263924"/>
            <a:ext cx="285750" cy="438150"/>
          </a:xfrm>
          <a:custGeom>
            <a:avLst/>
            <a:gdLst>
              <a:gd name="T0" fmla="*/ 0 w 78"/>
              <a:gd name="T1" fmla="*/ 54 h 119"/>
              <a:gd name="T2" fmla="*/ 78 w 78"/>
              <a:gd name="T3" fmla="*/ 54 h 119"/>
              <a:gd name="T4" fmla="*/ 78 w 78"/>
              <a:gd name="T5" fmla="*/ 66 h 119"/>
              <a:gd name="T6" fmla="*/ 0 w 78"/>
              <a:gd name="T7" fmla="*/ 66 h 119"/>
              <a:gd name="T8" fmla="*/ 0 w 78"/>
              <a:gd name="T9" fmla="*/ 54 h 119"/>
              <a:gd name="T10" fmla="*/ 17 w 78"/>
              <a:gd name="T11" fmla="*/ 66 h 119"/>
              <a:gd name="T12" fmla="*/ 62 w 78"/>
              <a:gd name="T13" fmla="*/ 66 h 119"/>
              <a:gd name="T14" fmla="*/ 62 w 78"/>
              <a:gd name="T15" fmla="*/ 54 h 119"/>
              <a:gd name="T16" fmla="*/ 17 w 78"/>
              <a:gd name="T17" fmla="*/ 54 h 119"/>
              <a:gd name="T18" fmla="*/ 17 w 78"/>
              <a:gd name="T19" fmla="*/ 66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9">
                <a:moveTo>
                  <a:pt x="0" y="54"/>
                </a:moveTo>
                <a:cubicBezTo>
                  <a:pt x="0" y="0"/>
                  <a:pt x="78" y="0"/>
                  <a:pt x="78" y="54"/>
                </a:cubicBezTo>
                <a:cubicBezTo>
                  <a:pt x="78" y="66"/>
                  <a:pt x="78" y="66"/>
                  <a:pt x="78" y="66"/>
                </a:cubicBezTo>
                <a:cubicBezTo>
                  <a:pt x="78" y="119"/>
                  <a:pt x="0" y="119"/>
                  <a:pt x="0" y="66"/>
                </a:cubicBezTo>
                <a:lnTo>
                  <a:pt x="0" y="54"/>
                </a:lnTo>
                <a:close/>
                <a:moveTo>
                  <a:pt x="17" y="66"/>
                </a:moveTo>
                <a:cubicBezTo>
                  <a:pt x="17" y="99"/>
                  <a:pt x="62" y="99"/>
                  <a:pt x="62" y="66"/>
                </a:cubicBezTo>
                <a:cubicBezTo>
                  <a:pt x="62" y="54"/>
                  <a:pt x="62" y="54"/>
                  <a:pt x="62" y="54"/>
                </a:cubicBezTo>
                <a:cubicBezTo>
                  <a:pt x="62" y="22"/>
                  <a:pt x="17" y="21"/>
                  <a:pt x="17" y="54"/>
                </a:cubicBezTo>
                <a:lnTo>
                  <a:pt x="17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34" name="Freeform 16"/>
          <p:cNvSpPr>
            <a:spLocks noEditPoints="1"/>
          </p:cNvSpPr>
          <p:nvPr/>
        </p:nvSpPr>
        <p:spPr bwMode="auto">
          <a:xfrm>
            <a:off x="9577706" y="2322661"/>
            <a:ext cx="277813" cy="323850"/>
          </a:xfrm>
          <a:custGeom>
            <a:avLst/>
            <a:gdLst>
              <a:gd name="T0" fmla="*/ 152 w 175"/>
              <a:gd name="T1" fmla="*/ 0 h 204"/>
              <a:gd name="T2" fmla="*/ 152 w 175"/>
              <a:gd name="T3" fmla="*/ 127 h 204"/>
              <a:gd name="T4" fmla="*/ 175 w 175"/>
              <a:gd name="T5" fmla="*/ 127 h 204"/>
              <a:gd name="T6" fmla="*/ 175 w 175"/>
              <a:gd name="T7" fmla="*/ 167 h 204"/>
              <a:gd name="T8" fmla="*/ 152 w 175"/>
              <a:gd name="T9" fmla="*/ 167 h 204"/>
              <a:gd name="T10" fmla="*/ 152 w 175"/>
              <a:gd name="T11" fmla="*/ 204 h 204"/>
              <a:gd name="T12" fmla="*/ 115 w 175"/>
              <a:gd name="T13" fmla="*/ 204 h 204"/>
              <a:gd name="T14" fmla="*/ 115 w 175"/>
              <a:gd name="T15" fmla="*/ 167 h 204"/>
              <a:gd name="T16" fmla="*/ 4 w 175"/>
              <a:gd name="T17" fmla="*/ 167 h 204"/>
              <a:gd name="T18" fmla="*/ 0 w 175"/>
              <a:gd name="T19" fmla="*/ 127 h 204"/>
              <a:gd name="T20" fmla="*/ 92 w 175"/>
              <a:gd name="T21" fmla="*/ 0 h 204"/>
              <a:gd name="T22" fmla="*/ 152 w 175"/>
              <a:gd name="T23" fmla="*/ 0 h 204"/>
              <a:gd name="T24" fmla="*/ 115 w 175"/>
              <a:gd name="T25" fmla="*/ 127 h 204"/>
              <a:gd name="T26" fmla="*/ 115 w 175"/>
              <a:gd name="T27" fmla="*/ 33 h 204"/>
              <a:gd name="T28" fmla="*/ 44 w 175"/>
              <a:gd name="T29" fmla="*/ 127 h 204"/>
              <a:gd name="T30" fmla="*/ 115 w 175"/>
              <a:gd name="T31" fmla="*/ 127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5" h="204">
                <a:moveTo>
                  <a:pt x="152" y="0"/>
                </a:moveTo>
                <a:lnTo>
                  <a:pt x="152" y="127"/>
                </a:lnTo>
                <a:lnTo>
                  <a:pt x="175" y="127"/>
                </a:lnTo>
                <a:lnTo>
                  <a:pt x="175" y="167"/>
                </a:lnTo>
                <a:lnTo>
                  <a:pt x="152" y="167"/>
                </a:lnTo>
                <a:lnTo>
                  <a:pt x="152" y="204"/>
                </a:lnTo>
                <a:lnTo>
                  <a:pt x="115" y="204"/>
                </a:lnTo>
                <a:lnTo>
                  <a:pt x="115" y="167"/>
                </a:lnTo>
                <a:lnTo>
                  <a:pt x="4" y="167"/>
                </a:lnTo>
                <a:lnTo>
                  <a:pt x="0" y="127"/>
                </a:lnTo>
                <a:lnTo>
                  <a:pt x="92" y="0"/>
                </a:lnTo>
                <a:lnTo>
                  <a:pt x="152" y="0"/>
                </a:lnTo>
                <a:close/>
                <a:moveTo>
                  <a:pt x="115" y="127"/>
                </a:moveTo>
                <a:lnTo>
                  <a:pt x="115" y="33"/>
                </a:lnTo>
                <a:lnTo>
                  <a:pt x="44" y="127"/>
                </a:lnTo>
                <a:lnTo>
                  <a:pt x="115" y="1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108076" y="3511932"/>
            <a:ext cx="9988550" cy="28575"/>
          </a:xfrm>
          <a:prstGeom prst="rect">
            <a:avLst/>
          </a:prstGeom>
          <a:solidFill>
            <a:srgbClr val="B5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36" name="Oval 18"/>
          <p:cNvSpPr>
            <a:spLocks noChangeArrowheads="1"/>
          </p:cNvSpPr>
          <p:nvPr/>
        </p:nvSpPr>
        <p:spPr bwMode="auto">
          <a:xfrm>
            <a:off x="1978026" y="3372232"/>
            <a:ext cx="274638" cy="274637"/>
          </a:xfrm>
          <a:prstGeom prst="ellipse">
            <a:avLst/>
          </a:prstGeom>
          <a:solidFill>
            <a:srgbClr val="B5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37" name="Oval 19"/>
          <p:cNvSpPr>
            <a:spLocks noChangeArrowheads="1"/>
          </p:cNvSpPr>
          <p:nvPr/>
        </p:nvSpPr>
        <p:spPr bwMode="auto">
          <a:xfrm>
            <a:off x="4659313" y="3372232"/>
            <a:ext cx="274638" cy="274637"/>
          </a:xfrm>
          <a:prstGeom prst="ellipse">
            <a:avLst/>
          </a:prstGeom>
          <a:solidFill>
            <a:srgbClr val="B5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38" name="Oval 20"/>
          <p:cNvSpPr>
            <a:spLocks noChangeArrowheads="1"/>
          </p:cNvSpPr>
          <p:nvPr/>
        </p:nvSpPr>
        <p:spPr bwMode="auto">
          <a:xfrm>
            <a:off x="7370763" y="3386519"/>
            <a:ext cx="273050" cy="276225"/>
          </a:xfrm>
          <a:prstGeom prst="ellipse">
            <a:avLst/>
          </a:prstGeom>
          <a:solidFill>
            <a:srgbClr val="B5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39" name="Oval 21"/>
          <p:cNvSpPr>
            <a:spLocks noChangeArrowheads="1"/>
          </p:cNvSpPr>
          <p:nvPr/>
        </p:nvSpPr>
        <p:spPr bwMode="auto">
          <a:xfrm>
            <a:off x="10102851" y="3386519"/>
            <a:ext cx="269875" cy="276225"/>
          </a:xfrm>
          <a:prstGeom prst="ellipse">
            <a:avLst/>
          </a:prstGeom>
          <a:solidFill>
            <a:srgbClr val="B5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1089924" y="3929030"/>
            <a:ext cx="1096010" cy="459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 algn="l" defTabSz="457200"/>
            <a:r>
              <a:rPr kumimoji="1" lang="zh-CN" altLang="en-US" sz="2400" b="1" dirty="0">
                <a:solidFill>
                  <a:schemeClr val="accent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交互式</a:t>
            </a:r>
            <a:endParaRPr kumimoji="1" lang="zh-CN" altLang="en-US" sz="2400" b="1" dirty="0">
              <a:solidFill>
                <a:schemeClr val="accent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822858" y="3929030"/>
            <a:ext cx="1096010" cy="459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 algn="l" defTabSz="457200"/>
            <a:r>
              <a:rPr kumimoji="1" lang="zh-CN" altLang="en-US" sz="2400" b="1" dirty="0">
                <a:solidFill>
                  <a:schemeClr val="accent2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调用式</a:t>
            </a:r>
            <a:endParaRPr kumimoji="1" lang="zh-CN" altLang="en-US" sz="2400" b="1" dirty="0">
              <a:solidFill>
                <a:schemeClr val="accent2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509282" y="3929030"/>
            <a:ext cx="1096010" cy="459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 algn="l" defTabSz="457200"/>
            <a:r>
              <a:rPr kumimoji="1" lang="zh-CN" altLang="en-US" sz="2400" b="1" dirty="0">
                <a:solidFill>
                  <a:schemeClr val="accent3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注入式</a:t>
            </a:r>
            <a:endParaRPr kumimoji="1" lang="zh-CN" altLang="en-US" sz="2400" b="1" dirty="0">
              <a:solidFill>
                <a:schemeClr val="accent3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219878" y="3929030"/>
            <a:ext cx="1252220" cy="459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 algn="l" defTabSz="457200"/>
            <a:r>
              <a:rPr kumimoji="1" lang="zh-CN" altLang="en-US" sz="2400" b="1" dirty="0">
                <a:solidFill>
                  <a:schemeClr val="accent4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Pdb命令</a:t>
            </a:r>
            <a:endParaRPr kumimoji="1" lang="zh-CN" altLang="en-US" sz="2400" b="1" dirty="0">
              <a:solidFill>
                <a:schemeClr val="accent4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5075" y="184785"/>
            <a:ext cx="311213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defTabSz="457200"/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造字工房童心（非商用）常规体" pitchFamily="2" charset="-122"/>
                <a:ea typeface="造字工房童心（非商用）常规体" pitchFamily="2" charset="-122"/>
              </a:rPr>
              <a:t>程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造字工房童心（非商用）常规体" pitchFamily="2" charset="-122"/>
                <a:ea typeface="造字工房童心（非商用）常规体" pitchFamily="2" charset="-122"/>
              </a:rPr>
              <a:t>序调试</a:t>
            </a:r>
            <a:endParaRPr lang="zh-CN" altLang="en-US" sz="4000"/>
          </a:p>
        </p:txBody>
      </p:sp>
      <p:sp>
        <p:nvSpPr>
          <p:cNvPr id="3" name="文本框 2"/>
          <p:cNvSpPr txBox="1"/>
          <p:nvPr/>
        </p:nvSpPr>
        <p:spPr>
          <a:xfrm>
            <a:off x="214630" y="184785"/>
            <a:ext cx="13385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造字工房童心（非商用）常规体" pitchFamily="2" charset="-122"/>
                <a:ea typeface="造字工房童心（非商用）常规体" pitchFamily="2" charset="-122"/>
              </a:rPr>
              <a:t>2.7</a:t>
            </a:r>
            <a:endParaRPr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  <a:latin typeface="造字工房童心（非商用）常规体" pitchFamily="2" charset="-122"/>
              <a:ea typeface="造字工房童心（非商用）常规体" pitchFamily="2" charset="-122"/>
            </a:endParaRPr>
          </a:p>
          <a:p>
            <a:endParaRPr lang="en-US" altLang="zh-CN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5" grpId="0"/>
      <p:bldP spid="4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42925"/>
            <a:ext cx="10515600" cy="5634355"/>
          </a:xfrm>
        </p:spPr>
        <p:txBody>
          <a:bodyPr/>
          <a:p>
            <a:pPr marL="0" indent="0">
              <a:buNone/>
            </a:pPr>
            <a:r>
              <a:rPr lang="zh-CN" altLang="en-US"/>
              <a:t>交互式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交互式指的是通过Python交互式解释器命令行来使用Pdb，可以动态的调试指定Python模块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调用式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调用式指的是直接调用Pdb模块，同时指定一个待调试的模块作为参数。Pdb在启动后会执行待调式模块，并直接进入Pdb调试命令行模式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8382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13105"/>
            <a:ext cx="10515600" cy="5464175"/>
          </a:xfrm>
        </p:spPr>
        <p:txBody>
          <a:bodyPr/>
          <a:p>
            <a:pPr marL="0" indent="0">
              <a:buNone/>
            </a:pPr>
            <a:r>
              <a:rPr lang="zh-CN" altLang="en-US"/>
              <a:t>注入式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注入式指的是需要在代码中提前注入Pdb的调试断点，之后正常执行Python模块，当代码执行到断点处时就会进入Pdb调式命令行模式，没有执行到断点处的代码就不会进入Pdb调式命令行模式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Pdb命令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前面介绍了Pdb调试的三种使用方式，每种方式都有自己的使用特点，可以根据具体需求来选择使用。任何一种方式在进入到调式命令行模式之后，都具体了相同的调试功能，具体而言都是通过调式命令来实现的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8382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0" name="组合 169"/>
          <p:cNvGrpSpPr/>
          <p:nvPr/>
        </p:nvGrpSpPr>
        <p:grpSpPr>
          <a:xfrm>
            <a:off x="5297488" y="5868988"/>
            <a:ext cx="3552826" cy="590550"/>
            <a:chOff x="5297488" y="5868988"/>
            <a:chExt cx="3552826" cy="590550"/>
          </a:xfrm>
        </p:grpSpPr>
        <p:sp>
          <p:nvSpPr>
            <p:cNvPr id="139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0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1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2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3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4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5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6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7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8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9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9456738" y="5969000"/>
            <a:ext cx="1360488" cy="779463"/>
            <a:chOff x="9456738" y="5969000"/>
            <a:chExt cx="1360488" cy="779463"/>
          </a:xfrm>
        </p:grpSpPr>
        <p:sp>
          <p:nvSpPr>
            <p:cNvPr id="150" name="Freeform 144"/>
            <p:cNvSpPr/>
            <p:nvPr/>
          </p:nvSpPr>
          <p:spPr bwMode="auto">
            <a:xfrm>
              <a:off x="9456738" y="6129338"/>
              <a:ext cx="1360488" cy="619125"/>
            </a:xfrm>
            <a:custGeom>
              <a:avLst/>
              <a:gdLst>
                <a:gd name="T0" fmla="*/ 74 w 330"/>
                <a:gd name="T1" fmla="*/ 18 h 150"/>
                <a:gd name="T2" fmla="*/ 14 w 330"/>
                <a:gd name="T3" fmla="*/ 62 h 150"/>
                <a:gd name="T4" fmla="*/ 170 w 330"/>
                <a:gd name="T5" fmla="*/ 135 h 150"/>
                <a:gd name="T6" fmla="*/ 317 w 330"/>
                <a:gd name="T7" fmla="*/ 85 h 150"/>
                <a:gd name="T8" fmla="*/ 74 w 330"/>
                <a:gd name="T9" fmla="*/ 1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" h="150">
                  <a:moveTo>
                    <a:pt x="74" y="18"/>
                  </a:moveTo>
                  <a:cubicBezTo>
                    <a:pt x="74" y="18"/>
                    <a:pt x="0" y="9"/>
                    <a:pt x="14" y="62"/>
                  </a:cubicBezTo>
                  <a:cubicBezTo>
                    <a:pt x="27" y="114"/>
                    <a:pt x="39" y="150"/>
                    <a:pt x="170" y="135"/>
                  </a:cubicBezTo>
                  <a:cubicBezTo>
                    <a:pt x="301" y="119"/>
                    <a:pt x="330" y="113"/>
                    <a:pt x="317" y="85"/>
                  </a:cubicBezTo>
                  <a:cubicBezTo>
                    <a:pt x="303" y="56"/>
                    <a:pt x="198" y="0"/>
                    <a:pt x="74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1" name="Freeform 145"/>
            <p:cNvSpPr/>
            <p:nvPr/>
          </p:nvSpPr>
          <p:spPr bwMode="auto">
            <a:xfrm>
              <a:off x="9609138" y="5969000"/>
              <a:ext cx="1104900" cy="647700"/>
            </a:xfrm>
            <a:custGeom>
              <a:avLst/>
              <a:gdLst>
                <a:gd name="T0" fmla="*/ 266 w 268"/>
                <a:gd name="T1" fmla="*/ 68 h 157"/>
                <a:gd name="T2" fmla="*/ 266 w 268"/>
                <a:gd name="T3" fmla="*/ 68 h 157"/>
                <a:gd name="T4" fmla="*/ 265 w 268"/>
                <a:gd name="T5" fmla="*/ 59 h 157"/>
                <a:gd name="T6" fmla="*/ 240 w 268"/>
                <a:gd name="T7" fmla="*/ 15 h 157"/>
                <a:gd name="T8" fmla="*/ 208 w 268"/>
                <a:gd name="T9" fmla="*/ 1 h 157"/>
                <a:gd name="T10" fmla="*/ 15 w 268"/>
                <a:gd name="T11" fmla="*/ 23 h 157"/>
                <a:gd name="T12" fmla="*/ 0 w 268"/>
                <a:gd name="T13" fmla="*/ 36 h 157"/>
                <a:gd name="T14" fmla="*/ 0 w 268"/>
                <a:gd name="T15" fmla="*/ 36 h 157"/>
                <a:gd name="T16" fmla="*/ 0 w 268"/>
                <a:gd name="T17" fmla="*/ 90 h 157"/>
                <a:gd name="T18" fmla="*/ 0 w 268"/>
                <a:gd name="T19" fmla="*/ 90 h 157"/>
                <a:gd name="T20" fmla="*/ 0 w 268"/>
                <a:gd name="T21" fmla="*/ 90 h 157"/>
                <a:gd name="T22" fmla="*/ 2 w 268"/>
                <a:gd name="T23" fmla="*/ 97 h 157"/>
                <a:gd name="T24" fmla="*/ 26 w 268"/>
                <a:gd name="T25" fmla="*/ 141 h 157"/>
                <a:gd name="T26" fmla="*/ 58 w 268"/>
                <a:gd name="T27" fmla="*/ 155 h 157"/>
                <a:gd name="T28" fmla="*/ 251 w 268"/>
                <a:gd name="T29" fmla="*/ 134 h 157"/>
                <a:gd name="T30" fmla="*/ 266 w 268"/>
                <a:gd name="T31" fmla="*/ 118 h 157"/>
                <a:gd name="T32" fmla="*/ 266 w 268"/>
                <a:gd name="T33" fmla="*/ 68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8" h="157">
                  <a:moveTo>
                    <a:pt x="266" y="68"/>
                  </a:moveTo>
                  <a:cubicBezTo>
                    <a:pt x="266" y="68"/>
                    <a:pt x="266" y="68"/>
                    <a:pt x="266" y="68"/>
                  </a:cubicBezTo>
                  <a:cubicBezTo>
                    <a:pt x="267" y="65"/>
                    <a:pt x="266" y="62"/>
                    <a:pt x="265" y="59"/>
                  </a:cubicBezTo>
                  <a:cubicBezTo>
                    <a:pt x="240" y="15"/>
                    <a:pt x="240" y="15"/>
                    <a:pt x="240" y="15"/>
                  </a:cubicBezTo>
                  <a:cubicBezTo>
                    <a:pt x="235" y="6"/>
                    <a:pt x="221" y="0"/>
                    <a:pt x="208" y="1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6" y="24"/>
                    <a:pt x="0" y="29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2"/>
                    <a:pt x="1" y="95"/>
                    <a:pt x="2" y="97"/>
                  </a:cubicBezTo>
                  <a:cubicBezTo>
                    <a:pt x="26" y="141"/>
                    <a:pt x="26" y="141"/>
                    <a:pt x="26" y="141"/>
                  </a:cubicBezTo>
                  <a:cubicBezTo>
                    <a:pt x="31" y="150"/>
                    <a:pt x="46" y="157"/>
                    <a:pt x="58" y="155"/>
                  </a:cubicBezTo>
                  <a:cubicBezTo>
                    <a:pt x="251" y="134"/>
                    <a:pt x="251" y="134"/>
                    <a:pt x="251" y="134"/>
                  </a:cubicBezTo>
                  <a:cubicBezTo>
                    <a:pt x="262" y="132"/>
                    <a:pt x="268" y="126"/>
                    <a:pt x="266" y="118"/>
                  </a:cubicBezTo>
                  <a:lnTo>
                    <a:pt x="266" y="68"/>
                  </a:lnTo>
                  <a:close/>
                </a:path>
              </a:pathLst>
            </a:custGeom>
            <a:solidFill>
              <a:srgbClr val="E1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2" name="Freeform 146"/>
            <p:cNvSpPr/>
            <p:nvPr/>
          </p:nvSpPr>
          <p:spPr bwMode="auto">
            <a:xfrm>
              <a:off x="9737726" y="6046788"/>
              <a:ext cx="85725" cy="560388"/>
            </a:xfrm>
            <a:custGeom>
              <a:avLst/>
              <a:gdLst>
                <a:gd name="T0" fmla="*/ 0 w 21"/>
                <a:gd name="T1" fmla="*/ 127 h 136"/>
                <a:gd name="T2" fmla="*/ 21 w 21"/>
                <a:gd name="T3" fmla="*/ 136 h 136"/>
                <a:gd name="T4" fmla="*/ 21 w 21"/>
                <a:gd name="T5" fmla="*/ 0 h 136"/>
                <a:gd name="T6" fmla="*/ 0 w 21"/>
                <a:gd name="T7" fmla="*/ 2 h 136"/>
                <a:gd name="T8" fmla="*/ 0 w 21"/>
                <a:gd name="T9" fmla="*/ 127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36">
                  <a:moveTo>
                    <a:pt x="0" y="127"/>
                  </a:moveTo>
                  <a:cubicBezTo>
                    <a:pt x="5" y="132"/>
                    <a:pt x="13" y="135"/>
                    <a:pt x="21" y="13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0" y="127"/>
                  </a:lnTo>
                  <a:close/>
                </a:path>
              </a:pathLst>
            </a:custGeom>
            <a:solidFill>
              <a:srgbClr val="D0D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3" name="Freeform 147"/>
            <p:cNvSpPr/>
            <p:nvPr/>
          </p:nvSpPr>
          <p:spPr bwMode="auto">
            <a:xfrm>
              <a:off x="10075863" y="5969000"/>
              <a:ext cx="638175" cy="593725"/>
            </a:xfrm>
            <a:custGeom>
              <a:avLst/>
              <a:gdLst>
                <a:gd name="T0" fmla="*/ 153 w 155"/>
                <a:gd name="T1" fmla="*/ 118 h 144"/>
                <a:gd name="T2" fmla="*/ 153 w 155"/>
                <a:gd name="T3" fmla="*/ 68 h 144"/>
                <a:gd name="T4" fmla="*/ 153 w 155"/>
                <a:gd name="T5" fmla="*/ 68 h 144"/>
                <a:gd name="T6" fmla="*/ 152 w 155"/>
                <a:gd name="T7" fmla="*/ 59 h 144"/>
                <a:gd name="T8" fmla="*/ 127 w 155"/>
                <a:gd name="T9" fmla="*/ 15 h 144"/>
                <a:gd name="T10" fmla="*/ 95 w 155"/>
                <a:gd name="T11" fmla="*/ 1 h 144"/>
                <a:gd name="T12" fmla="*/ 0 w 155"/>
                <a:gd name="T13" fmla="*/ 12 h 144"/>
                <a:gd name="T14" fmla="*/ 45 w 155"/>
                <a:gd name="T15" fmla="*/ 89 h 144"/>
                <a:gd name="T16" fmla="*/ 44 w 155"/>
                <a:gd name="T17" fmla="*/ 144 h 144"/>
                <a:gd name="T18" fmla="*/ 138 w 155"/>
                <a:gd name="T19" fmla="*/ 134 h 144"/>
                <a:gd name="T20" fmla="*/ 153 w 155"/>
                <a:gd name="T21" fmla="*/ 11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" h="144">
                  <a:moveTo>
                    <a:pt x="153" y="118"/>
                  </a:moveTo>
                  <a:cubicBezTo>
                    <a:pt x="153" y="68"/>
                    <a:pt x="153" y="68"/>
                    <a:pt x="153" y="68"/>
                  </a:cubicBezTo>
                  <a:cubicBezTo>
                    <a:pt x="153" y="68"/>
                    <a:pt x="153" y="68"/>
                    <a:pt x="153" y="68"/>
                  </a:cubicBezTo>
                  <a:cubicBezTo>
                    <a:pt x="154" y="65"/>
                    <a:pt x="153" y="62"/>
                    <a:pt x="152" y="59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2" y="6"/>
                    <a:pt x="108" y="0"/>
                    <a:pt x="95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45" y="89"/>
                    <a:pt x="45" y="89"/>
                    <a:pt x="45" y="89"/>
                  </a:cubicBezTo>
                  <a:cubicBezTo>
                    <a:pt x="44" y="144"/>
                    <a:pt x="44" y="144"/>
                    <a:pt x="44" y="144"/>
                  </a:cubicBezTo>
                  <a:cubicBezTo>
                    <a:pt x="138" y="134"/>
                    <a:pt x="138" y="134"/>
                    <a:pt x="138" y="134"/>
                  </a:cubicBezTo>
                  <a:cubicBezTo>
                    <a:pt x="149" y="132"/>
                    <a:pt x="155" y="126"/>
                    <a:pt x="153" y="118"/>
                  </a:cubicBezTo>
                  <a:close/>
                </a:path>
              </a:pathLst>
            </a:custGeom>
            <a:solidFill>
              <a:srgbClr val="DE6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4" name="Freeform 148"/>
            <p:cNvSpPr/>
            <p:nvPr/>
          </p:nvSpPr>
          <p:spPr bwMode="auto">
            <a:xfrm>
              <a:off x="9596438" y="5969000"/>
              <a:ext cx="1125538" cy="420688"/>
            </a:xfrm>
            <a:custGeom>
              <a:avLst/>
              <a:gdLst>
                <a:gd name="T0" fmla="*/ 29 w 273"/>
                <a:gd name="T1" fmla="*/ 86 h 102"/>
                <a:gd name="T2" fmla="*/ 5 w 273"/>
                <a:gd name="T3" fmla="*/ 42 h 102"/>
                <a:gd name="T4" fmla="*/ 18 w 273"/>
                <a:gd name="T5" fmla="*/ 23 h 102"/>
                <a:gd name="T6" fmla="*/ 211 w 273"/>
                <a:gd name="T7" fmla="*/ 1 h 102"/>
                <a:gd name="T8" fmla="*/ 243 w 273"/>
                <a:gd name="T9" fmla="*/ 15 h 102"/>
                <a:gd name="T10" fmla="*/ 268 w 273"/>
                <a:gd name="T11" fmla="*/ 59 h 102"/>
                <a:gd name="T12" fmla="*/ 254 w 273"/>
                <a:gd name="T13" fmla="*/ 79 h 102"/>
                <a:gd name="T14" fmla="*/ 61 w 273"/>
                <a:gd name="T15" fmla="*/ 100 h 102"/>
                <a:gd name="T16" fmla="*/ 29 w 273"/>
                <a:gd name="T17" fmla="*/ 8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3" h="102">
                  <a:moveTo>
                    <a:pt x="29" y="86"/>
                  </a:moveTo>
                  <a:cubicBezTo>
                    <a:pt x="5" y="42"/>
                    <a:pt x="5" y="42"/>
                    <a:pt x="5" y="42"/>
                  </a:cubicBezTo>
                  <a:cubicBezTo>
                    <a:pt x="0" y="33"/>
                    <a:pt x="6" y="24"/>
                    <a:pt x="18" y="23"/>
                  </a:cubicBezTo>
                  <a:cubicBezTo>
                    <a:pt x="211" y="1"/>
                    <a:pt x="211" y="1"/>
                    <a:pt x="211" y="1"/>
                  </a:cubicBezTo>
                  <a:cubicBezTo>
                    <a:pt x="224" y="0"/>
                    <a:pt x="238" y="6"/>
                    <a:pt x="243" y="15"/>
                  </a:cubicBezTo>
                  <a:cubicBezTo>
                    <a:pt x="268" y="59"/>
                    <a:pt x="268" y="59"/>
                    <a:pt x="268" y="59"/>
                  </a:cubicBezTo>
                  <a:cubicBezTo>
                    <a:pt x="273" y="69"/>
                    <a:pt x="267" y="77"/>
                    <a:pt x="254" y="79"/>
                  </a:cubicBezTo>
                  <a:cubicBezTo>
                    <a:pt x="61" y="100"/>
                    <a:pt x="61" y="100"/>
                    <a:pt x="61" y="100"/>
                  </a:cubicBezTo>
                  <a:cubicBezTo>
                    <a:pt x="49" y="102"/>
                    <a:pt x="34" y="95"/>
                    <a:pt x="29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5" name="Freeform 149"/>
            <p:cNvSpPr/>
            <p:nvPr/>
          </p:nvSpPr>
          <p:spPr bwMode="auto">
            <a:xfrm>
              <a:off x="10075863" y="5969000"/>
              <a:ext cx="646113" cy="366713"/>
            </a:xfrm>
            <a:custGeom>
              <a:avLst/>
              <a:gdLst>
                <a:gd name="T0" fmla="*/ 152 w 157"/>
                <a:gd name="T1" fmla="*/ 59 h 89"/>
                <a:gd name="T2" fmla="*/ 127 w 157"/>
                <a:gd name="T3" fmla="*/ 15 h 89"/>
                <a:gd name="T4" fmla="*/ 95 w 157"/>
                <a:gd name="T5" fmla="*/ 1 h 89"/>
                <a:gd name="T6" fmla="*/ 0 w 157"/>
                <a:gd name="T7" fmla="*/ 12 h 89"/>
                <a:gd name="T8" fmla="*/ 45 w 157"/>
                <a:gd name="T9" fmla="*/ 89 h 89"/>
                <a:gd name="T10" fmla="*/ 45 w 157"/>
                <a:gd name="T11" fmla="*/ 89 h 89"/>
                <a:gd name="T12" fmla="*/ 138 w 157"/>
                <a:gd name="T13" fmla="*/ 79 h 89"/>
                <a:gd name="T14" fmla="*/ 152 w 157"/>
                <a:gd name="T15" fmla="*/ 5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" h="89">
                  <a:moveTo>
                    <a:pt x="152" y="59"/>
                  </a:moveTo>
                  <a:cubicBezTo>
                    <a:pt x="127" y="15"/>
                    <a:pt x="127" y="15"/>
                    <a:pt x="127" y="15"/>
                  </a:cubicBezTo>
                  <a:cubicBezTo>
                    <a:pt x="122" y="6"/>
                    <a:pt x="108" y="0"/>
                    <a:pt x="95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45" y="89"/>
                    <a:pt x="45" y="89"/>
                    <a:pt x="45" y="89"/>
                  </a:cubicBezTo>
                  <a:cubicBezTo>
                    <a:pt x="45" y="89"/>
                    <a:pt x="45" y="89"/>
                    <a:pt x="45" y="89"/>
                  </a:cubicBezTo>
                  <a:cubicBezTo>
                    <a:pt x="138" y="79"/>
                    <a:pt x="138" y="79"/>
                    <a:pt x="138" y="79"/>
                  </a:cubicBezTo>
                  <a:cubicBezTo>
                    <a:pt x="151" y="77"/>
                    <a:pt x="157" y="69"/>
                    <a:pt x="152" y="59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8837613" y="1012825"/>
            <a:ext cx="3038475" cy="2262188"/>
            <a:chOff x="8837613" y="1012825"/>
            <a:chExt cx="3038475" cy="2262188"/>
          </a:xfrm>
        </p:grpSpPr>
        <p:sp>
          <p:nvSpPr>
            <p:cNvPr id="79" name="Freeform 73"/>
            <p:cNvSpPr/>
            <p:nvPr/>
          </p:nvSpPr>
          <p:spPr bwMode="auto">
            <a:xfrm>
              <a:off x="8837613" y="2008188"/>
              <a:ext cx="3038475" cy="1266825"/>
            </a:xfrm>
            <a:custGeom>
              <a:avLst/>
              <a:gdLst>
                <a:gd name="T0" fmla="*/ 137 w 737"/>
                <a:gd name="T1" fmla="*/ 53 h 307"/>
                <a:gd name="T2" fmla="*/ 11 w 737"/>
                <a:gd name="T3" fmla="*/ 236 h 307"/>
                <a:gd name="T4" fmla="*/ 363 w 737"/>
                <a:gd name="T5" fmla="*/ 298 h 307"/>
                <a:gd name="T6" fmla="*/ 720 w 737"/>
                <a:gd name="T7" fmla="*/ 239 h 307"/>
                <a:gd name="T8" fmla="*/ 630 w 737"/>
                <a:gd name="T9" fmla="*/ 0 h 307"/>
                <a:gd name="T10" fmla="*/ 137 w 737"/>
                <a:gd name="T11" fmla="*/ 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7" h="307">
                  <a:moveTo>
                    <a:pt x="137" y="53"/>
                  </a:moveTo>
                  <a:cubicBezTo>
                    <a:pt x="137" y="53"/>
                    <a:pt x="22" y="197"/>
                    <a:pt x="11" y="236"/>
                  </a:cubicBezTo>
                  <a:cubicBezTo>
                    <a:pt x="0" y="275"/>
                    <a:pt x="22" y="297"/>
                    <a:pt x="363" y="298"/>
                  </a:cubicBezTo>
                  <a:cubicBezTo>
                    <a:pt x="704" y="299"/>
                    <a:pt x="737" y="307"/>
                    <a:pt x="720" y="239"/>
                  </a:cubicBezTo>
                  <a:cubicBezTo>
                    <a:pt x="704" y="171"/>
                    <a:pt x="630" y="0"/>
                    <a:pt x="630" y="0"/>
                  </a:cubicBezTo>
                  <a:lnTo>
                    <a:pt x="137" y="53"/>
                  </a:ln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0" name="Freeform 74"/>
            <p:cNvSpPr/>
            <p:nvPr/>
          </p:nvSpPr>
          <p:spPr bwMode="auto">
            <a:xfrm>
              <a:off x="8937626" y="2139950"/>
              <a:ext cx="725488" cy="944563"/>
            </a:xfrm>
            <a:custGeom>
              <a:avLst/>
              <a:gdLst>
                <a:gd name="T0" fmla="*/ 49 w 176"/>
                <a:gd name="T1" fmla="*/ 229 h 229"/>
                <a:gd name="T2" fmla="*/ 5 w 176"/>
                <a:gd name="T3" fmla="*/ 178 h 229"/>
                <a:gd name="T4" fmla="*/ 98 w 176"/>
                <a:gd name="T5" fmla="*/ 48 h 229"/>
                <a:gd name="T6" fmla="*/ 142 w 176"/>
                <a:gd name="T7" fmla="*/ 111 h 229"/>
                <a:gd name="T8" fmla="*/ 49 w 176"/>
                <a:gd name="T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229">
                  <a:moveTo>
                    <a:pt x="49" y="229"/>
                  </a:moveTo>
                  <a:cubicBezTo>
                    <a:pt x="49" y="229"/>
                    <a:pt x="11" y="221"/>
                    <a:pt x="5" y="178"/>
                  </a:cubicBezTo>
                  <a:cubicBezTo>
                    <a:pt x="0" y="135"/>
                    <a:pt x="21" y="95"/>
                    <a:pt x="98" y="48"/>
                  </a:cubicBezTo>
                  <a:cubicBezTo>
                    <a:pt x="176" y="0"/>
                    <a:pt x="142" y="111"/>
                    <a:pt x="142" y="111"/>
                  </a:cubicBezTo>
                  <a:lnTo>
                    <a:pt x="49" y="229"/>
                  </a:lnTo>
                  <a:close/>
                </a:path>
              </a:pathLst>
            </a:custGeom>
            <a:solidFill>
              <a:srgbClr val="1E4D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1" name="Freeform 75"/>
            <p:cNvSpPr/>
            <p:nvPr/>
          </p:nvSpPr>
          <p:spPr bwMode="auto">
            <a:xfrm>
              <a:off x="9051926" y="2276475"/>
              <a:ext cx="2676525" cy="787400"/>
            </a:xfrm>
            <a:custGeom>
              <a:avLst/>
              <a:gdLst>
                <a:gd name="T0" fmla="*/ 621 w 649"/>
                <a:gd name="T1" fmla="*/ 191 h 191"/>
                <a:gd name="T2" fmla="*/ 27 w 649"/>
                <a:gd name="T3" fmla="*/ 191 h 191"/>
                <a:gd name="T4" fmla="*/ 4 w 649"/>
                <a:gd name="T5" fmla="*/ 183 h 191"/>
                <a:gd name="T6" fmla="*/ 138 w 649"/>
                <a:gd name="T7" fmla="*/ 4 h 191"/>
                <a:gd name="T8" fmla="*/ 163 w 649"/>
                <a:gd name="T9" fmla="*/ 0 h 191"/>
                <a:gd name="T10" fmla="*/ 593 w 649"/>
                <a:gd name="T11" fmla="*/ 0 h 191"/>
                <a:gd name="T12" fmla="*/ 615 w 649"/>
                <a:gd name="T13" fmla="*/ 4 h 191"/>
                <a:gd name="T14" fmla="*/ 648 w 649"/>
                <a:gd name="T15" fmla="*/ 183 h 191"/>
                <a:gd name="T16" fmla="*/ 621 w 649"/>
                <a:gd name="T17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9" h="191">
                  <a:moveTo>
                    <a:pt x="621" y="191"/>
                  </a:moveTo>
                  <a:cubicBezTo>
                    <a:pt x="27" y="191"/>
                    <a:pt x="27" y="191"/>
                    <a:pt x="27" y="191"/>
                  </a:cubicBezTo>
                  <a:cubicBezTo>
                    <a:pt x="11" y="191"/>
                    <a:pt x="0" y="187"/>
                    <a:pt x="4" y="183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40" y="2"/>
                    <a:pt x="151" y="0"/>
                    <a:pt x="163" y="0"/>
                  </a:cubicBezTo>
                  <a:cubicBezTo>
                    <a:pt x="593" y="0"/>
                    <a:pt x="593" y="0"/>
                    <a:pt x="593" y="0"/>
                  </a:cubicBezTo>
                  <a:cubicBezTo>
                    <a:pt x="605" y="0"/>
                    <a:pt x="615" y="2"/>
                    <a:pt x="615" y="4"/>
                  </a:cubicBezTo>
                  <a:cubicBezTo>
                    <a:pt x="648" y="183"/>
                    <a:pt x="648" y="183"/>
                    <a:pt x="648" y="183"/>
                  </a:cubicBezTo>
                  <a:cubicBezTo>
                    <a:pt x="649" y="187"/>
                    <a:pt x="637" y="191"/>
                    <a:pt x="621" y="191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2" name="Freeform 76"/>
            <p:cNvSpPr/>
            <p:nvPr/>
          </p:nvSpPr>
          <p:spPr bwMode="auto">
            <a:xfrm>
              <a:off x="9064626" y="2320925"/>
              <a:ext cx="2684463" cy="788988"/>
            </a:xfrm>
            <a:custGeom>
              <a:avLst/>
              <a:gdLst>
                <a:gd name="T0" fmla="*/ 595 w 651"/>
                <a:gd name="T1" fmla="*/ 0 h 191"/>
                <a:gd name="T2" fmla="*/ 164 w 651"/>
                <a:gd name="T3" fmla="*/ 0 h 191"/>
                <a:gd name="T4" fmla="*/ 140 w 651"/>
                <a:gd name="T5" fmla="*/ 4 h 191"/>
                <a:gd name="T6" fmla="*/ 16 w 651"/>
                <a:gd name="T7" fmla="*/ 168 h 191"/>
                <a:gd name="T8" fmla="*/ 0 w 651"/>
                <a:gd name="T9" fmla="*/ 174 h 191"/>
                <a:gd name="T10" fmla="*/ 4 w 651"/>
                <a:gd name="T11" fmla="*/ 183 h 191"/>
                <a:gd name="T12" fmla="*/ 28 w 651"/>
                <a:gd name="T13" fmla="*/ 191 h 191"/>
                <a:gd name="T14" fmla="*/ 622 w 651"/>
                <a:gd name="T15" fmla="*/ 191 h 191"/>
                <a:gd name="T16" fmla="*/ 650 w 651"/>
                <a:gd name="T17" fmla="*/ 183 h 191"/>
                <a:gd name="T18" fmla="*/ 616 w 651"/>
                <a:gd name="T19" fmla="*/ 4 h 191"/>
                <a:gd name="T20" fmla="*/ 595 w 651"/>
                <a:gd name="T2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1" h="191">
                  <a:moveTo>
                    <a:pt x="595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53" y="0"/>
                    <a:pt x="142" y="2"/>
                    <a:pt x="140" y="4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4" y="183"/>
                    <a:pt x="4" y="183"/>
                    <a:pt x="4" y="183"/>
                  </a:cubicBezTo>
                  <a:cubicBezTo>
                    <a:pt x="7" y="189"/>
                    <a:pt x="12" y="191"/>
                    <a:pt x="28" y="191"/>
                  </a:cubicBezTo>
                  <a:cubicBezTo>
                    <a:pt x="622" y="191"/>
                    <a:pt x="622" y="191"/>
                    <a:pt x="622" y="191"/>
                  </a:cubicBezTo>
                  <a:cubicBezTo>
                    <a:pt x="638" y="191"/>
                    <a:pt x="651" y="187"/>
                    <a:pt x="650" y="183"/>
                  </a:cubicBezTo>
                  <a:cubicBezTo>
                    <a:pt x="616" y="4"/>
                    <a:pt x="616" y="4"/>
                    <a:pt x="616" y="4"/>
                  </a:cubicBezTo>
                  <a:cubicBezTo>
                    <a:pt x="616" y="2"/>
                    <a:pt x="606" y="0"/>
                    <a:pt x="595" y="0"/>
                  </a:cubicBezTo>
                  <a:close/>
                </a:path>
              </a:pathLst>
            </a:custGeom>
            <a:solidFill>
              <a:srgbClr val="235A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3" name="Freeform 77"/>
            <p:cNvSpPr/>
            <p:nvPr/>
          </p:nvSpPr>
          <p:spPr bwMode="auto">
            <a:xfrm>
              <a:off x="9051926" y="2276475"/>
              <a:ext cx="2676525" cy="787400"/>
            </a:xfrm>
            <a:custGeom>
              <a:avLst/>
              <a:gdLst>
                <a:gd name="T0" fmla="*/ 593 w 649"/>
                <a:gd name="T1" fmla="*/ 0 h 191"/>
                <a:gd name="T2" fmla="*/ 163 w 649"/>
                <a:gd name="T3" fmla="*/ 0 h 191"/>
                <a:gd name="T4" fmla="*/ 138 w 649"/>
                <a:gd name="T5" fmla="*/ 4 h 191"/>
                <a:gd name="T6" fmla="*/ 4 w 649"/>
                <a:gd name="T7" fmla="*/ 183 h 191"/>
                <a:gd name="T8" fmla="*/ 27 w 649"/>
                <a:gd name="T9" fmla="*/ 191 h 191"/>
                <a:gd name="T10" fmla="*/ 621 w 649"/>
                <a:gd name="T11" fmla="*/ 191 h 191"/>
                <a:gd name="T12" fmla="*/ 648 w 649"/>
                <a:gd name="T13" fmla="*/ 183 h 191"/>
                <a:gd name="T14" fmla="*/ 615 w 649"/>
                <a:gd name="T15" fmla="*/ 4 h 191"/>
                <a:gd name="T16" fmla="*/ 593 w 649"/>
                <a:gd name="T17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9" h="191">
                  <a:moveTo>
                    <a:pt x="593" y="0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151" y="0"/>
                    <a:pt x="140" y="2"/>
                    <a:pt x="138" y="4"/>
                  </a:cubicBezTo>
                  <a:cubicBezTo>
                    <a:pt x="4" y="183"/>
                    <a:pt x="4" y="183"/>
                    <a:pt x="4" y="183"/>
                  </a:cubicBezTo>
                  <a:cubicBezTo>
                    <a:pt x="0" y="187"/>
                    <a:pt x="11" y="191"/>
                    <a:pt x="27" y="191"/>
                  </a:cubicBezTo>
                  <a:cubicBezTo>
                    <a:pt x="621" y="191"/>
                    <a:pt x="621" y="191"/>
                    <a:pt x="621" y="191"/>
                  </a:cubicBezTo>
                  <a:cubicBezTo>
                    <a:pt x="637" y="191"/>
                    <a:pt x="649" y="187"/>
                    <a:pt x="648" y="183"/>
                  </a:cubicBezTo>
                  <a:cubicBezTo>
                    <a:pt x="615" y="4"/>
                    <a:pt x="615" y="4"/>
                    <a:pt x="615" y="4"/>
                  </a:cubicBezTo>
                  <a:cubicBezTo>
                    <a:pt x="615" y="2"/>
                    <a:pt x="605" y="0"/>
                    <a:pt x="593" y="0"/>
                  </a:cubicBezTo>
                  <a:close/>
                </a:path>
              </a:pathLst>
            </a:custGeom>
            <a:solidFill>
              <a:srgbClr val="235A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4" name="Freeform 78"/>
            <p:cNvSpPr/>
            <p:nvPr/>
          </p:nvSpPr>
          <p:spPr bwMode="auto">
            <a:xfrm>
              <a:off x="9051926" y="2276475"/>
              <a:ext cx="2676525" cy="787400"/>
            </a:xfrm>
            <a:custGeom>
              <a:avLst/>
              <a:gdLst>
                <a:gd name="T0" fmla="*/ 621 w 649"/>
                <a:gd name="T1" fmla="*/ 191 h 191"/>
                <a:gd name="T2" fmla="*/ 27 w 649"/>
                <a:gd name="T3" fmla="*/ 191 h 191"/>
                <a:gd name="T4" fmla="*/ 4 w 649"/>
                <a:gd name="T5" fmla="*/ 183 h 191"/>
                <a:gd name="T6" fmla="*/ 138 w 649"/>
                <a:gd name="T7" fmla="*/ 4 h 191"/>
                <a:gd name="T8" fmla="*/ 163 w 649"/>
                <a:gd name="T9" fmla="*/ 0 h 191"/>
                <a:gd name="T10" fmla="*/ 593 w 649"/>
                <a:gd name="T11" fmla="*/ 0 h 191"/>
                <a:gd name="T12" fmla="*/ 615 w 649"/>
                <a:gd name="T13" fmla="*/ 4 h 191"/>
                <a:gd name="T14" fmla="*/ 648 w 649"/>
                <a:gd name="T15" fmla="*/ 183 h 191"/>
                <a:gd name="T16" fmla="*/ 621 w 649"/>
                <a:gd name="T17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9" h="191">
                  <a:moveTo>
                    <a:pt x="621" y="191"/>
                  </a:moveTo>
                  <a:cubicBezTo>
                    <a:pt x="27" y="191"/>
                    <a:pt x="27" y="191"/>
                    <a:pt x="27" y="191"/>
                  </a:cubicBezTo>
                  <a:cubicBezTo>
                    <a:pt x="11" y="191"/>
                    <a:pt x="0" y="187"/>
                    <a:pt x="4" y="183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40" y="2"/>
                    <a:pt x="151" y="0"/>
                    <a:pt x="163" y="0"/>
                  </a:cubicBezTo>
                  <a:cubicBezTo>
                    <a:pt x="593" y="0"/>
                    <a:pt x="593" y="0"/>
                    <a:pt x="593" y="0"/>
                  </a:cubicBezTo>
                  <a:cubicBezTo>
                    <a:pt x="605" y="0"/>
                    <a:pt x="615" y="2"/>
                    <a:pt x="615" y="4"/>
                  </a:cubicBezTo>
                  <a:cubicBezTo>
                    <a:pt x="648" y="183"/>
                    <a:pt x="648" y="183"/>
                    <a:pt x="648" y="183"/>
                  </a:cubicBezTo>
                  <a:cubicBezTo>
                    <a:pt x="649" y="187"/>
                    <a:pt x="637" y="191"/>
                    <a:pt x="621" y="191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5" name="Freeform 79"/>
            <p:cNvSpPr/>
            <p:nvPr/>
          </p:nvSpPr>
          <p:spPr bwMode="auto">
            <a:xfrm>
              <a:off x="11356976" y="2552700"/>
              <a:ext cx="301625" cy="469900"/>
            </a:xfrm>
            <a:custGeom>
              <a:avLst/>
              <a:gdLst>
                <a:gd name="T0" fmla="*/ 190 w 190"/>
                <a:gd name="T1" fmla="*/ 296 h 296"/>
                <a:gd name="T2" fmla="*/ 151 w 190"/>
                <a:gd name="T3" fmla="*/ 0 h 296"/>
                <a:gd name="T4" fmla="*/ 0 w 190"/>
                <a:gd name="T5" fmla="*/ 117 h 296"/>
                <a:gd name="T6" fmla="*/ 190 w 190"/>
                <a:gd name="T7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296">
                  <a:moveTo>
                    <a:pt x="190" y="296"/>
                  </a:moveTo>
                  <a:lnTo>
                    <a:pt x="151" y="0"/>
                  </a:lnTo>
                  <a:lnTo>
                    <a:pt x="0" y="117"/>
                  </a:lnTo>
                  <a:lnTo>
                    <a:pt x="190" y="296"/>
                  </a:lnTo>
                  <a:close/>
                </a:path>
              </a:pathLst>
            </a:custGeom>
            <a:solidFill>
              <a:srgbClr val="B4DB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6" name="Freeform 80"/>
            <p:cNvSpPr/>
            <p:nvPr/>
          </p:nvSpPr>
          <p:spPr bwMode="auto">
            <a:xfrm>
              <a:off x="9007476" y="2671763"/>
              <a:ext cx="2654300" cy="363538"/>
            </a:xfrm>
            <a:custGeom>
              <a:avLst/>
              <a:gdLst>
                <a:gd name="T0" fmla="*/ 25 w 644"/>
                <a:gd name="T1" fmla="*/ 82 h 88"/>
                <a:gd name="T2" fmla="*/ 29 w 644"/>
                <a:gd name="T3" fmla="*/ 2 h 88"/>
                <a:gd name="T4" fmla="*/ 35 w 644"/>
                <a:gd name="T5" fmla="*/ 0 h 88"/>
                <a:gd name="T6" fmla="*/ 628 w 644"/>
                <a:gd name="T7" fmla="*/ 0 h 88"/>
                <a:gd name="T8" fmla="*/ 630 w 644"/>
                <a:gd name="T9" fmla="*/ 2 h 88"/>
                <a:gd name="T10" fmla="*/ 643 w 644"/>
                <a:gd name="T11" fmla="*/ 85 h 88"/>
                <a:gd name="T12" fmla="*/ 642 w 644"/>
                <a:gd name="T13" fmla="*/ 88 h 88"/>
                <a:gd name="T14" fmla="*/ 35 w 644"/>
                <a:gd name="T15" fmla="*/ 88 h 88"/>
                <a:gd name="T16" fmla="*/ 25 w 644"/>
                <a:gd name="T17" fmla="*/ 8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4" h="88">
                  <a:moveTo>
                    <a:pt x="25" y="82"/>
                  </a:moveTo>
                  <a:cubicBezTo>
                    <a:pt x="17" y="68"/>
                    <a:pt x="0" y="32"/>
                    <a:pt x="29" y="2"/>
                  </a:cubicBezTo>
                  <a:cubicBezTo>
                    <a:pt x="30" y="0"/>
                    <a:pt x="32" y="0"/>
                    <a:pt x="35" y="0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630" y="0"/>
                    <a:pt x="631" y="1"/>
                    <a:pt x="630" y="2"/>
                  </a:cubicBezTo>
                  <a:cubicBezTo>
                    <a:pt x="624" y="12"/>
                    <a:pt x="606" y="45"/>
                    <a:pt x="643" y="85"/>
                  </a:cubicBezTo>
                  <a:cubicBezTo>
                    <a:pt x="644" y="86"/>
                    <a:pt x="643" y="88"/>
                    <a:pt x="642" y="88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31" y="88"/>
                    <a:pt x="27" y="86"/>
                    <a:pt x="25" y="82"/>
                  </a:cubicBezTo>
                  <a:close/>
                </a:path>
              </a:pathLst>
            </a:custGeom>
            <a:solidFill>
              <a:srgbClr val="C8E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7" name="Freeform 81"/>
            <p:cNvSpPr/>
            <p:nvPr/>
          </p:nvSpPr>
          <p:spPr bwMode="auto">
            <a:xfrm>
              <a:off x="8994776" y="1858963"/>
              <a:ext cx="2671763" cy="788988"/>
            </a:xfrm>
            <a:custGeom>
              <a:avLst/>
              <a:gdLst>
                <a:gd name="T0" fmla="*/ 620 w 648"/>
                <a:gd name="T1" fmla="*/ 191 h 191"/>
                <a:gd name="T2" fmla="*/ 26 w 648"/>
                <a:gd name="T3" fmla="*/ 191 h 191"/>
                <a:gd name="T4" fmla="*/ 3 w 648"/>
                <a:gd name="T5" fmla="*/ 183 h 191"/>
                <a:gd name="T6" fmla="*/ 138 w 648"/>
                <a:gd name="T7" fmla="*/ 4 h 191"/>
                <a:gd name="T8" fmla="*/ 162 w 648"/>
                <a:gd name="T9" fmla="*/ 0 h 191"/>
                <a:gd name="T10" fmla="*/ 592 w 648"/>
                <a:gd name="T11" fmla="*/ 0 h 191"/>
                <a:gd name="T12" fmla="*/ 616 w 648"/>
                <a:gd name="T13" fmla="*/ 18 h 191"/>
                <a:gd name="T14" fmla="*/ 648 w 648"/>
                <a:gd name="T15" fmla="*/ 183 h 191"/>
                <a:gd name="T16" fmla="*/ 620 w 648"/>
                <a:gd name="T17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8" h="191">
                  <a:moveTo>
                    <a:pt x="620" y="191"/>
                  </a:moveTo>
                  <a:cubicBezTo>
                    <a:pt x="26" y="191"/>
                    <a:pt x="26" y="191"/>
                    <a:pt x="26" y="191"/>
                  </a:cubicBezTo>
                  <a:cubicBezTo>
                    <a:pt x="10" y="191"/>
                    <a:pt x="0" y="188"/>
                    <a:pt x="3" y="183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39" y="2"/>
                    <a:pt x="150" y="0"/>
                    <a:pt x="162" y="0"/>
                  </a:cubicBezTo>
                  <a:cubicBezTo>
                    <a:pt x="592" y="0"/>
                    <a:pt x="592" y="0"/>
                    <a:pt x="592" y="0"/>
                  </a:cubicBezTo>
                  <a:cubicBezTo>
                    <a:pt x="604" y="0"/>
                    <a:pt x="615" y="10"/>
                    <a:pt x="616" y="18"/>
                  </a:cubicBezTo>
                  <a:cubicBezTo>
                    <a:pt x="648" y="183"/>
                    <a:pt x="648" y="183"/>
                    <a:pt x="648" y="183"/>
                  </a:cubicBezTo>
                  <a:cubicBezTo>
                    <a:pt x="648" y="188"/>
                    <a:pt x="636" y="191"/>
                    <a:pt x="620" y="191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8" name="Freeform 82"/>
            <p:cNvSpPr/>
            <p:nvPr/>
          </p:nvSpPr>
          <p:spPr bwMode="auto">
            <a:xfrm>
              <a:off x="9002713" y="1905000"/>
              <a:ext cx="2684463" cy="787400"/>
            </a:xfrm>
            <a:custGeom>
              <a:avLst/>
              <a:gdLst>
                <a:gd name="T0" fmla="*/ 595 w 651"/>
                <a:gd name="T1" fmla="*/ 0 h 191"/>
                <a:gd name="T2" fmla="*/ 164 w 651"/>
                <a:gd name="T3" fmla="*/ 0 h 191"/>
                <a:gd name="T4" fmla="*/ 140 w 651"/>
                <a:gd name="T5" fmla="*/ 4 h 191"/>
                <a:gd name="T6" fmla="*/ 17 w 651"/>
                <a:gd name="T7" fmla="*/ 168 h 191"/>
                <a:gd name="T8" fmla="*/ 0 w 651"/>
                <a:gd name="T9" fmla="*/ 175 h 191"/>
                <a:gd name="T10" fmla="*/ 4 w 651"/>
                <a:gd name="T11" fmla="*/ 183 h 191"/>
                <a:gd name="T12" fmla="*/ 29 w 651"/>
                <a:gd name="T13" fmla="*/ 191 h 191"/>
                <a:gd name="T14" fmla="*/ 622 w 651"/>
                <a:gd name="T15" fmla="*/ 191 h 191"/>
                <a:gd name="T16" fmla="*/ 650 w 651"/>
                <a:gd name="T17" fmla="*/ 183 h 191"/>
                <a:gd name="T18" fmla="*/ 612 w 651"/>
                <a:gd name="T19" fmla="*/ 2 h 191"/>
                <a:gd name="T20" fmla="*/ 595 w 651"/>
                <a:gd name="T2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1" h="191">
                  <a:moveTo>
                    <a:pt x="595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53" y="0"/>
                    <a:pt x="142" y="2"/>
                    <a:pt x="140" y="4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4" y="183"/>
                    <a:pt x="4" y="183"/>
                    <a:pt x="4" y="183"/>
                  </a:cubicBezTo>
                  <a:cubicBezTo>
                    <a:pt x="7" y="189"/>
                    <a:pt x="13" y="191"/>
                    <a:pt x="29" y="191"/>
                  </a:cubicBezTo>
                  <a:cubicBezTo>
                    <a:pt x="622" y="191"/>
                    <a:pt x="622" y="191"/>
                    <a:pt x="622" y="191"/>
                  </a:cubicBezTo>
                  <a:cubicBezTo>
                    <a:pt x="639" y="191"/>
                    <a:pt x="651" y="188"/>
                    <a:pt x="650" y="183"/>
                  </a:cubicBezTo>
                  <a:cubicBezTo>
                    <a:pt x="612" y="2"/>
                    <a:pt x="612" y="2"/>
                    <a:pt x="612" y="2"/>
                  </a:cubicBezTo>
                  <a:cubicBezTo>
                    <a:pt x="612" y="0"/>
                    <a:pt x="606" y="0"/>
                    <a:pt x="595" y="0"/>
                  </a:cubicBezTo>
                  <a:close/>
                </a:path>
              </a:pathLst>
            </a:custGeom>
            <a:solidFill>
              <a:srgbClr val="235A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9" name="Freeform 83"/>
            <p:cNvSpPr/>
            <p:nvPr/>
          </p:nvSpPr>
          <p:spPr bwMode="auto">
            <a:xfrm>
              <a:off x="8899526" y="2614613"/>
              <a:ext cx="265113" cy="485775"/>
            </a:xfrm>
            <a:custGeom>
              <a:avLst/>
              <a:gdLst>
                <a:gd name="T0" fmla="*/ 51 w 64"/>
                <a:gd name="T1" fmla="*/ 118 h 118"/>
                <a:gd name="T2" fmla="*/ 7 w 64"/>
                <a:gd name="T3" fmla="*/ 62 h 118"/>
                <a:gd name="T4" fmla="*/ 26 w 64"/>
                <a:gd name="T5" fmla="*/ 0 h 118"/>
                <a:gd name="T6" fmla="*/ 40 w 64"/>
                <a:gd name="T7" fmla="*/ 18 h 118"/>
                <a:gd name="T8" fmla="*/ 19 w 64"/>
                <a:gd name="T9" fmla="*/ 59 h 118"/>
                <a:gd name="T10" fmla="*/ 64 w 64"/>
                <a:gd name="T11" fmla="*/ 109 h 118"/>
                <a:gd name="T12" fmla="*/ 51 w 64"/>
                <a:gd name="T13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18">
                  <a:moveTo>
                    <a:pt x="51" y="118"/>
                  </a:moveTo>
                  <a:cubicBezTo>
                    <a:pt x="51" y="118"/>
                    <a:pt x="14" y="108"/>
                    <a:pt x="7" y="62"/>
                  </a:cubicBezTo>
                  <a:cubicBezTo>
                    <a:pt x="0" y="16"/>
                    <a:pt x="26" y="0"/>
                    <a:pt x="26" y="0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0" y="18"/>
                    <a:pt x="14" y="28"/>
                    <a:pt x="19" y="59"/>
                  </a:cubicBezTo>
                  <a:cubicBezTo>
                    <a:pt x="26" y="106"/>
                    <a:pt x="64" y="109"/>
                    <a:pt x="64" y="109"/>
                  </a:cubicBezTo>
                  <a:lnTo>
                    <a:pt x="51" y="118"/>
                  </a:lnTo>
                  <a:close/>
                </a:path>
              </a:pathLst>
            </a:custGeom>
            <a:solidFill>
              <a:srgbClr val="235A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0" name="Freeform 84"/>
            <p:cNvSpPr/>
            <p:nvPr/>
          </p:nvSpPr>
          <p:spPr bwMode="auto">
            <a:xfrm>
              <a:off x="8994776" y="1858963"/>
              <a:ext cx="2671763" cy="788988"/>
            </a:xfrm>
            <a:custGeom>
              <a:avLst/>
              <a:gdLst>
                <a:gd name="T0" fmla="*/ 592 w 648"/>
                <a:gd name="T1" fmla="*/ 0 h 191"/>
                <a:gd name="T2" fmla="*/ 162 w 648"/>
                <a:gd name="T3" fmla="*/ 0 h 191"/>
                <a:gd name="T4" fmla="*/ 138 w 648"/>
                <a:gd name="T5" fmla="*/ 4 h 191"/>
                <a:gd name="T6" fmla="*/ 3 w 648"/>
                <a:gd name="T7" fmla="*/ 183 h 191"/>
                <a:gd name="T8" fmla="*/ 26 w 648"/>
                <a:gd name="T9" fmla="*/ 191 h 191"/>
                <a:gd name="T10" fmla="*/ 620 w 648"/>
                <a:gd name="T11" fmla="*/ 191 h 191"/>
                <a:gd name="T12" fmla="*/ 648 w 648"/>
                <a:gd name="T13" fmla="*/ 183 h 191"/>
                <a:gd name="T14" fmla="*/ 615 w 648"/>
                <a:gd name="T15" fmla="*/ 15 h 191"/>
                <a:gd name="T16" fmla="*/ 592 w 648"/>
                <a:gd name="T17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8" h="191">
                  <a:moveTo>
                    <a:pt x="592" y="0"/>
                  </a:moveTo>
                  <a:cubicBezTo>
                    <a:pt x="162" y="0"/>
                    <a:pt x="162" y="0"/>
                    <a:pt x="162" y="0"/>
                  </a:cubicBezTo>
                  <a:cubicBezTo>
                    <a:pt x="150" y="0"/>
                    <a:pt x="139" y="2"/>
                    <a:pt x="138" y="4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0" y="188"/>
                    <a:pt x="10" y="191"/>
                    <a:pt x="26" y="191"/>
                  </a:cubicBezTo>
                  <a:cubicBezTo>
                    <a:pt x="620" y="191"/>
                    <a:pt x="620" y="191"/>
                    <a:pt x="620" y="191"/>
                  </a:cubicBezTo>
                  <a:cubicBezTo>
                    <a:pt x="636" y="191"/>
                    <a:pt x="648" y="188"/>
                    <a:pt x="648" y="183"/>
                  </a:cubicBezTo>
                  <a:cubicBezTo>
                    <a:pt x="615" y="15"/>
                    <a:pt x="615" y="15"/>
                    <a:pt x="615" y="15"/>
                  </a:cubicBezTo>
                  <a:cubicBezTo>
                    <a:pt x="615" y="13"/>
                    <a:pt x="604" y="0"/>
                    <a:pt x="592" y="0"/>
                  </a:cubicBezTo>
                  <a:close/>
                </a:path>
              </a:pathLst>
            </a:custGeom>
            <a:solidFill>
              <a:srgbClr val="235A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1" name="Freeform 85"/>
            <p:cNvSpPr/>
            <p:nvPr/>
          </p:nvSpPr>
          <p:spPr bwMode="auto">
            <a:xfrm>
              <a:off x="8994776" y="1858963"/>
              <a:ext cx="2671763" cy="788988"/>
            </a:xfrm>
            <a:custGeom>
              <a:avLst/>
              <a:gdLst>
                <a:gd name="T0" fmla="*/ 620 w 648"/>
                <a:gd name="T1" fmla="*/ 191 h 191"/>
                <a:gd name="T2" fmla="*/ 26 w 648"/>
                <a:gd name="T3" fmla="*/ 191 h 191"/>
                <a:gd name="T4" fmla="*/ 3 w 648"/>
                <a:gd name="T5" fmla="*/ 183 h 191"/>
                <a:gd name="T6" fmla="*/ 138 w 648"/>
                <a:gd name="T7" fmla="*/ 4 h 191"/>
                <a:gd name="T8" fmla="*/ 162 w 648"/>
                <a:gd name="T9" fmla="*/ 0 h 191"/>
                <a:gd name="T10" fmla="*/ 592 w 648"/>
                <a:gd name="T11" fmla="*/ 0 h 191"/>
                <a:gd name="T12" fmla="*/ 616 w 648"/>
                <a:gd name="T13" fmla="*/ 18 h 191"/>
                <a:gd name="T14" fmla="*/ 648 w 648"/>
                <a:gd name="T15" fmla="*/ 183 h 191"/>
                <a:gd name="T16" fmla="*/ 620 w 648"/>
                <a:gd name="T17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8" h="191">
                  <a:moveTo>
                    <a:pt x="620" y="191"/>
                  </a:moveTo>
                  <a:cubicBezTo>
                    <a:pt x="26" y="191"/>
                    <a:pt x="26" y="191"/>
                    <a:pt x="26" y="191"/>
                  </a:cubicBezTo>
                  <a:cubicBezTo>
                    <a:pt x="10" y="191"/>
                    <a:pt x="0" y="188"/>
                    <a:pt x="3" y="183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39" y="2"/>
                    <a:pt x="150" y="0"/>
                    <a:pt x="162" y="0"/>
                  </a:cubicBezTo>
                  <a:cubicBezTo>
                    <a:pt x="592" y="0"/>
                    <a:pt x="592" y="0"/>
                    <a:pt x="592" y="0"/>
                  </a:cubicBezTo>
                  <a:cubicBezTo>
                    <a:pt x="604" y="0"/>
                    <a:pt x="615" y="8"/>
                    <a:pt x="616" y="18"/>
                  </a:cubicBezTo>
                  <a:cubicBezTo>
                    <a:pt x="648" y="183"/>
                    <a:pt x="648" y="183"/>
                    <a:pt x="648" y="183"/>
                  </a:cubicBezTo>
                  <a:cubicBezTo>
                    <a:pt x="648" y="188"/>
                    <a:pt x="636" y="191"/>
                    <a:pt x="620" y="191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2" name="Freeform 86"/>
            <p:cNvSpPr/>
            <p:nvPr/>
          </p:nvSpPr>
          <p:spPr bwMode="auto">
            <a:xfrm>
              <a:off x="9836151" y="2411413"/>
              <a:ext cx="1009650" cy="95250"/>
            </a:xfrm>
            <a:custGeom>
              <a:avLst/>
              <a:gdLst>
                <a:gd name="T0" fmla="*/ 243 w 245"/>
                <a:gd name="T1" fmla="*/ 23 h 23"/>
                <a:gd name="T2" fmla="*/ 3 w 245"/>
                <a:gd name="T3" fmla="*/ 23 h 23"/>
                <a:gd name="T4" fmla="*/ 2 w 245"/>
                <a:gd name="T5" fmla="*/ 20 h 23"/>
                <a:gd name="T6" fmla="*/ 29 w 245"/>
                <a:gd name="T7" fmla="*/ 0 h 23"/>
                <a:gd name="T8" fmla="*/ 30 w 245"/>
                <a:gd name="T9" fmla="*/ 0 h 23"/>
                <a:gd name="T10" fmla="*/ 229 w 245"/>
                <a:gd name="T11" fmla="*/ 0 h 23"/>
                <a:gd name="T12" fmla="*/ 231 w 245"/>
                <a:gd name="T13" fmla="*/ 1 h 23"/>
                <a:gd name="T14" fmla="*/ 245 w 245"/>
                <a:gd name="T15" fmla="*/ 21 h 23"/>
                <a:gd name="T16" fmla="*/ 243 w 245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3">
                  <a:moveTo>
                    <a:pt x="243" y="23"/>
                  </a:moveTo>
                  <a:cubicBezTo>
                    <a:pt x="3" y="23"/>
                    <a:pt x="3" y="23"/>
                    <a:pt x="3" y="23"/>
                  </a:cubicBezTo>
                  <a:cubicBezTo>
                    <a:pt x="1" y="23"/>
                    <a:pt x="0" y="21"/>
                    <a:pt x="2" y="2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30" y="0"/>
                    <a:pt x="231" y="0"/>
                    <a:pt x="231" y="1"/>
                  </a:cubicBezTo>
                  <a:cubicBezTo>
                    <a:pt x="245" y="21"/>
                    <a:pt x="245" y="21"/>
                    <a:pt x="245" y="21"/>
                  </a:cubicBezTo>
                  <a:cubicBezTo>
                    <a:pt x="245" y="22"/>
                    <a:pt x="245" y="23"/>
                    <a:pt x="243" y="23"/>
                  </a:cubicBezTo>
                  <a:close/>
                </a:path>
              </a:pathLst>
            </a:custGeom>
            <a:solidFill>
              <a:srgbClr val="235A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3" name="Freeform 87"/>
            <p:cNvSpPr/>
            <p:nvPr/>
          </p:nvSpPr>
          <p:spPr bwMode="auto">
            <a:xfrm>
              <a:off x="9180513" y="1665288"/>
              <a:ext cx="598488" cy="911225"/>
            </a:xfrm>
            <a:custGeom>
              <a:avLst/>
              <a:gdLst>
                <a:gd name="T0" fmla="*/ 40 w 145"/>
                <a:gd name="T1" fmla="*/ 221 h 221"/>
                <a:gd name="T2" fmla="*/ 4 w 145"/>
                <a:gd name="T3" fmla="*/ 163 h 221"/>
                <a:gd name="T4" fmla="*/ 81 w 145"/>
                <a:gd name="T5" fmla="*/ 39 h 221"/>
                <a:gd name="T6" fmla="*/ 117 w 145"/>
                <a:gd name="T7" fmla="*/ 92 h 221"/>
                <a:gd name="T8" fmla="*/ 40 w 145"/>
                <a:gd name="T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221">
                  <a:moveTo>
                    <a:pt x="40" y="221"/>
                  </a:moveTo>
                  <a:cubicBezTo>
                    <a:pt x="40" y="221"/>
                    <a:pt x="8" y="198"/>
                    <a:pt x="4" y="163"/>
                  </a:cubicBezTo>
                  <a:cubicBezTo>
                    <a:pt x="0" y="128"/>
                    <a:pt x="17" y="78"/>
                    <a:pt x="81" y="39"/>
                  </a:cubicBezTo>
                  <a:cubicBezTo>
                    <a:pt x="145" y="0"/>
                    <a:pt x="117" y="92"/>
                    <a:pt x="117" y="92"/>
                  </a:cubicBezTo>
                  <a:lnTo>
                    <a:pt x="40" y="221"/>
                  </a:lnTo>
                  <a:close/>
                </a:path>
              </a:pathLst>
            </a:custGeom>
            <a:solidFill>
              <a:srgbClr val="947F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4" name="Freeform 88"/>
            <p:cNvSpPr/>
            <p:nvPr/>
          </p:nvSpPr>
          <p:spPr bwMode="auto">
            <a:xfrm>
              <a:off x="9275763" y="1776413"/>
              <a:ext cx="2212975" cy="784225"/>
            </a:xfrm>
            <a:custGeom>
              <a:avLst/>
              <a:gdLst>
                <a:gd name="T0" fmla="*/ 513 w 537"/>
                <a:gd name="T1" fmla="*/ 190 h 190"/>
                <a:gd name="T2" fmla="*/ 22 w 537"/>
                <a:gd name="T3" fmla="*/ 190 h 190"/>
                <a:gd name="T4" fmla="*/ 3 w 537"/>
                <a:gd name="T5" fmla="*/ 184 h 190"/>
                <a:gd name="T6" fmla="*/ 114 w 537"/>
                <a:gd name="T7" fmla="*/ 4 h 190"/>
                <a:gd name="T8" fmla="*/ 134 w 537"/>
                <a:gd name="T9" fmla="*/ 0 h 190"/>
                <a:gd name="T10" fmla="*/ 490 w 537"/>
                <a:gd name="T11" fmla="*/ 0 h 190"/>
                <a:gd name="T12" fmla="*/ 509 w 537"/>
                <a:gd name="T13" fmla="*/ 4 h 190"/>
                <a:gd name="T14" fmla="*/ 536 w 537"/>
                <a:gd name="T15" fmla="*/ 184 h 190"/>
                <a:gd name="T16" fmla="*/ 513 w 537"/>
                <a:gd name="T17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7" h="190">
                  <a:moveTo>
                    <a:pt x="513" y="190"/>
                  </a:moveTo>
                  <a:cubicBezTo>
                    <a:pt x="22" y="190"/>
                    <a:pt x="22" y="190"/>
                    <a:pt x="22" y="190"/>
                  </a:cubicBezTo>
                  <a:cubicBezTo>
                    <a:pt x="9" y="190"/>
                    <a:pt x="0" y="187"/>
                    <a:pt x="3" y="18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6" y="2"/>
                    <a:pt x="125" y="0"/>
                    <a:pt x="134" y="0"/>
                  </a:cubicBezTo>
                  <a:cubicBezTo>
                    <a:pt x="490" y="0"/>
                    <a:pt x="490" y="0"/>
                    <a:pt x="490" y="0"/>
                  </a:cubicBezTo>
                  <a:cubicBezTo>
                    <a:pt x="500" y="0"/>
                    <a:pt x="508" y="2"/>
                    <a:pt x="509" y="4"/>
                  </a:cubicBezTo>
                  <a:cubicBezTo>
                    <a:pt x="536" y="184"/>
                    <a:pt x="536" y="184"/>
                    <a:pt x="536" y="184"/>
                  </a:cubicBezTo>
                  <a:cubicBezTo>
                    <a:pt x="537" y="187"/>
                    <a:pt x="527" y="190"/>
                    <a:pt x="513" y="190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5" name="Freeform 89"/>
            <p:cNvSpPr/>
            <p:nvPr/>
          </p:nvSpPr>
          <p:spPr bwMode="auto">
            <a:xfrm>
              <a:off x="9283701" y="1814513"/>
              <a:ext cx="2222500" cy="782638"/>
            </a:xfrm>
            <a:custGeom>
              <a:avLst/>
              <a:gdLst>
                <a:gd name="T0" fmla="*/ 492 w 539"/>
                <a:gd name="T1" fmla="*/ 0 h 190"/>
                <a:gd name="T2" fmla="*/ 136 w 539"/>
                <a:gd name="T3" fmla="*/ 0 h 190"/>
                <a:gd name="T4" fmla="*/ 116 w 539"/>
                <a:gd name="T5" fmla="*/ 4 h 190"/>
                <a:gd name="T6" fmla="*/ 14 w 539"/>
                <a:gd name="T7" fmla="*/ 171 h 190"/>
                <a:gd name="T8" fmla="*/ 0 w 539"/>
                <a:gd name="T9" fmla="*/ 176 h 190"/>
                <a:gd name="T10" fmla="*/ 3 w 539"/>
                <a:gd name="T11" fmla="*/ 184 h 190"/>
                <a:gd name="T12" fmla="*/ 24 w 539"/>
                <a:gd name="T13" fmla="*/ 190 h 190"/>
                <a:gd name="T14" fmla="*/ 515 w 539"/>
                <a:gd name="T15" fmla="*/ 190 h 190"/>
                <a:gd name="T16" fmla="*/ 538 w 539"/>
                <a:gd name="T17" fmla="*/ 184 h 190"/>
                <a:gd name="T18" fmla="*/ 510 w 539"/>
                <a:gd name="T19" fmla="*/ 4 h 190"/>
                <a:gd name="T20" fmla="*/ 492 w 539"/>
                <a:gd name="T21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9" h="190">
                  <a:moveTo>
                    <a:pt x="492" y="0"/>
                  </a:moveTo>
                  <a:cubicBezTo>
                    <a:pt x="136" y="0"/>
                    <a:pt x="136" y="0"/>
                    <a:pt x="136" y="0"/>
                  </a:cubicBezTo>
                  <a:cubicBezTo>
                    <a:pt x="126" y="0"/>
                    <a:pt x="118" y="2"/>
                    <a:pt x="116" y="4"/>
                  </a:cubicBezTo>
                  <a:cubicBezTo>
                    <a:pt x="14" y="171"/>
                    <a:pt x="14" y="171"/>
                    <a:pt x="14" y="171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3" y="184"/>
                    <a:pt x="3" y="184"/>
                    <a:pt x="3" y="184"/>
                  </a:cubicBezTo>
                  <a:cubicBezTo>
                    <a:pt x="6" y="188"/>
                    <a:pt x="10" y="190"/>
                    <a:pt x="24" y="190"/>
                  </a:cubicBezTo>
                  <a:cubicBezTo>
                    <a:pt x="515" y="190"/>
                    <a:pt x="515" y="190"/>
                    <a:pt x="515" y="190"/>
                  </a:cubicBezTo>
                  <a:cubicBezTo>
                    <a:pt x="528" y="190"/>
                    <a:pt x="539" y="187"/>
                    <a:pt x="538" y="184"/>
                  </a:cubicBezTo>
                  <a:cubicBezTo>
                    <a:pt x="510" y="4"/>
                    <a:pt x="510" y="4"/>
                    <a:pt x="510" y="4"/>
                  </a:cubicBezTo>
                  <a:cubicBezTo>
                    <a:pt x="510" y="2"/>
                    <a:pt x="502" y="0"/>
                    <a:pt x="492" y="0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6" name="Freeform 90"/>
            <p:cNvSpPr/>
            <p:nvPr/>
          </p:nvSpPr>
          <p:spPr bwMode="auto">
            <a:xfrm>
              <a:off x="9275763" y="1776413"/>
              <a:ext cx="2212975" cy="784225"/>
            </a:xfrm>
            <a:custGeom>
              <a:avLst/>
              <a:gdLst>
                <a:gd name="T0" fmla="*/ 490 w 537"/>
                <a:gd name="T1" fmla="*/ 0 h 190"/>
                <a:gd name="T2" fmla="*/ 134 w 537"/>
                <a:gd name="T3" fmla="*/ 0 h 190"/>
                <a:gd name="T4" fmla="*/ 114 w 537"/>
                <a:gd name="T5" fmla="*/ 4 h 190"/>
                <a:gd name="T6" fmla="*/ 3 w 537"/>
                <a:gd name="T7" fmla="*/ 184 h 190"/>
                <a:gd name="T8" fmla="*/ 22 w 537"/>
                <a:gd name="T9" fmla="*/ 190 h 190"/>
                <a:gd name="T10" fmla="*/ 513 w 537"/>
                <a:gd name="T11" fmla="*/ 190 h 190"/>
                <a:gd name="T12" fmla="*/ 536 w 537"/>
                <a:gd name="T13" fmla="*/ 184 h 190"/>
                <a:gd name="T14" fmla="*/ 509 w 537"/>
                <a:gd name="T15" fmla="*/ 4 h 190"/>
                <a:gd name="T16" fmla="*/ 490 w 537"/>
                <a:gd name="T1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7" h="190">
                  <a:moveTo>
                    <a:pt x="490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25" y="0"/>
                    <a:pt x="116" y="2"/>
                    <a:pt x="114" y="4"/>
                  </a:cubicBezTo>
                  <a:cubicBezTo>
                    <a:pt x="3" y="184"/>
                    <a:pt x="3" y="184"/>
                    <a:pt x="3" y="184"/>
                  </a:cubicBezTo>
                  <a:cubicBezTo>
                    <a:pt x="0" y="187"/>
                    <a:pt x="9" y="190"/>
                    <a:pt x="22" y="190"/>
                  </a:cubicBezTo>
                  <a:cubicBezTo>
                    <a:pt x="513" y="190"/>
                    <a:pt x="513" y="190"/>
                    <a:pt x="513" y="190"/>
                  </a:cubicBezTo>
                  <a:cubicBezTo>
                    <a:pt x="527" y="190"/>
                    <a:pt x="537" y="187"/>
                    <a:pt x="536" y="184"/>
                  </a:cubicBezTo>
                  <a:cubicBezTo>
                    <a:pt x="509" y="4"/>
                    <a:pt x="509" y="4"/>
                    <a:pt x="509" y="4"/>
                  </a:cubicBezTo>
                  <a:cubicBezTo>
                    <a:pt x="508" y="2"/>
                    <a:pt x="500" y="0"/>
                    <a:pt x="490" y="0"/>
                  </a:cubicBezTo>
                  <a:close/>
                </a:path>
              </a:pathLst>
            </a:custGeom>
            <a:solidFill>
              <a:srgbClr val="235A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7" name="Freeform 91"/>
            <p:cNvSpPr/>
            <p:nvPr/>
          </p:nvSpPr>
          <p:spPr bwMode="auto">
            <a:xfrm>
              <a:off x="9275763" y="1776413"/>
              <a:ext cx="2212975" cy="784225"/>
            </a:xfrm>
            <a:custGeom>
              <a:avLst/>
              <a:gdLst>
                <a:gd name="T0" fmla="*/ 513 w 537"/>
                <a:gd name="T1" fmla="*/ 190 h 190"/>
                <a:gd name="T2" fmla="*/ 22 w 537"/>
                <a:gd name="T3" fmla="*/ 190 h 190"/>
                <a:gd name="T4" fmla="*/ 3 w 537"/>
                <a:gd name="T5" fmla="*/ 184 h 190"/>
                <a:gd name="T6" fmla="*/ 114 w 537"/>
                <a:gd name="T7" fmla="*/ 4 h 190"/>
                <a:gd name="T8" fmla="*/ 134 w 537"/>
                <a:gd name="T9" fmla="*/ 0 h 190"/>
                <a:gd name="T10" fmla="*/ 490 w 537"/>
                <a:gd name="T11" fmla="*/ 0 h 190"/>
                <a:gd name="T12" fmla="*/ 509 w 537"/>
                <a:gd name="T13" fmla="*/ 4 h 190"/>
                <a:gd name="T14" fmla="*/ 536 w 537"/>
                <a:gd name="T15" fmla="*/ 184 h 190"/>
                <a:gd name="T16" fmla="*/ 513 w 537"/>
                <a:gd name="T17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7" h="190">
                  <a:moveTo>
                    <a:pt x="513" y="190"/>
                  </a:moveTo>
                  <a:cubicBezTo>
                    <a:pt x="22" y="190"/>
                    <a:pt x="22" y="190"/>
                    <a:pt x="22" y="190"/>
                  </a:cubicBezTo>
                  <a:cubicBezTo>
                    <a:pt x="9" y="190"/>
                    <a:pt x="0" y="187"/>
                    <a:pt x="3" y="18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6" y="2"/>
                    <a:pt x="125" y="0"/>
                    <a:pt x="134" y="0"/>
                  </a:cubicBezTo>
                  <a:cubicBezTo>
                    <a:pt x="490" y="0"/>
                    <a:pt x="490" y="0"/>
                    <a:pt x="490" y="0"/>
                  </a:cubicBezTo>
                  <a:cubicBezTo>
                    <a:pt x="500" y="0"/>
                    <a:pt x="508" y="2"/>
                    <a:pt x="509" y="4"/>
                  </a:cubicBezTo>
                  <a:cubicBezTo>
                    <a:pt x="536" y="184"/>
                    <a:pt x="536" y="184"/>
                    <a:pt x="536" y="184"/>
                  </a:cubicBezTo>
                  <a:cubicBezTo>
                    <a:pt x="537" y="187"/>
                    <a:pt x="527" y="190"/>
                    <a:pt x="513" y="190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8" name="Freeform 92"/>
            <p:cNvSpPr/>
            <p:nvPr/>
          </p:nvSpPr>
          <p:spPr bwMode="auto">
            <a:xfrm>
              <a:off x="11180763" y="2003425"/>
              <a:ext cx="246063" cy="523875"/>
            </a:xfrm>
            <a:custGeom>
              <a:avLst/>
              <a:gdLst>
                <a:gd name="T0" fmla="*/ 155 w 155"/>
                <a:gd name="T1" fmla="*/ 330 h 330"/>
                <a:gd name="T2" fmla="*/ 124 w 155"/>
                <a:gd name="T3" fmla="*/ 0 h 330"/>
                <a:gd name="T4" fmla="*/ 0 w 155"/>
                <a:gd name="T5" fmla="*/ 99 h 330"/>
                <a:gd name="T6" fmla="*/ 155 w 155"/>
                <a:gd name="T7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" h="330">
                  <a:moveTo>
                    <a:pt x="155" y="330"/>
                  </a:moveTo>
                  <a:lnTo>
                    <a:pt x="124" y="0"/>
                  </a:lnTo>
                  <a:lnTo>
                    <a:pt x="0" y="99"/>
                  </a:lnTo>
                  <a:lnTo>
                    <a:pt x="155" y="330"/>
                  </a:lnTo>
                  <a:close/>
                </a:path>
              </a:pathLst>
            </a:custGeom>
            <a:solidFill>
              <a:srgbClr val="B4DB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9" name="Freeform 93"/>
            <p:cNvSpPr/>
            <p:nvPr/>
          </p:nvSpPr>
          <p:spPr bwMode="auto">
            <a:xfrm>
              <a:off x="9234488" y="2101850"/>
              <a:ext cx="2197100" cy="433388"/>
            </a:xfrm>
            <a:custGeom>
              <a:avLst/>
              <a:gdLst>
                <a:gd name="T0" fmla="*/ 21 w 533"/>
                <a:gd name="T1" fmla="*/ 101 h 105"/>
                <a:gd name="T2" fmla="*/ 25 w 533"/>
                <a:gd name="T3" fmla="*/ 2 h 105"/>
                <a:gd name="T4" fmla="*/ 29 w 533"/>
                <a:gd name="T5" fmla="*/ 0 h 105"/>
                <a:gd name="T6" fmla="*/ 521 w 533"/>
                <a:gd name="T7" fmla="*/ 0 h 105"/>
                <a:gd name="T8" fmla="*/ 522 w 533"/>
                <a:gd name="T9" fmla="*/ 2 h 105"/>
                <a:gd name="T10" fmla="*/ 532 w 533"/>
                <a:gd name="T11" fmla="*/ 103 h 105"/>
                <a:gd name="T12" fmla="*/ 532 w 533"/>
                <a:gd name="T13" fmla="*/ 105 h 105"/>
                <a:gd name="T14" fmla="*/ 29 w 533"/>
                <a:gd name="T15" fmla="*/ 105 h 105"/>
                <a:gd name="T16" fmla="*/ 21 w 533"/>
                <a:gd name="T17" fmla="*/ 10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3" h="105">
                  <a:moveTo>
                    <a:pt x="21" y="101"/>
                  </a:moveTo>
                  <a:cubicBezTo>
                    <a:pt x="15" y="89"/>
                    <a:pt x="0" y="27"/>
                    <a:pt x="25" y="2"/>
                  </a:cubicBezTo>
                  <a:cubicBezTo>
                    <a:pt x="26" y="1"/>
                    <a:pt x="27" y="0"/>
                    <a:pt x="29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22" y="0"/>
                    <a:pt x="523" y="2"/>
                    <a:pt x="522" y="2"/>
                  </a:cubicBezTo>
                  <a:cubicBezTo>
                    <a:pt x="517" y="11"/>
                    <a:pt x="502" y="70"/>
                    <a:pt x="532" y="103"/>
                  </a:cubicBezTo>
                  <a:cubicBezTo>
                    <a:pt x="533" y="104"/>
                    <a:pt x="533" y="105"/>
                    <a:pt x="532" y="105"/>
                  </a:cubicBezTo>
                  <a:cubicBezTo>
                    <a:pt x="29" y="105"/>
                    <a:pt x="29" y="105"/>
                    <a:pt x="29" y="105"/>
                  </a:cubicBezTo>
                  <a:cubicBezTo>
                    <a:pt x="26" y="105"/>
                    <a:pt x="23" y="103"/>
                    <a:pt x="21" y="101"/>
                  </a:cubicBezTo>
                  <a:close/>
                </a:path>
              </a:pathLst>
            </a:custGeom>
            <a:solidFill>
              <a:srgbClr val="C8E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0" name="Freeform 94"/>
            <p:cNvSpPr/>
            <p:nvPr/>
          </p:nvSpPr>
          <p:spPr bwMode="auto">
            <a:xfrm>
              <a:off x="9226551" y="1433513"/>
              <a:ext cx="2212975" cy="652463"/>
            </a:xfrm>
            <a:custGeom>
              <a:avLst/>
              <a:gdLst>
                <a:gd name="T0" fmla="*/ 513 w 537"/>
                <a:gd name="T1" fmla="*/ 158 h 158"/>
                <a:gd name="T2" fmla="*/ 22 w 537"/>
                <a:gd name="T3" fmla="*/ 158 h 158"/>
                <a:gd name="T4" fmla="*/ 2 w 537"/>
                <a:gd name="T5" fmla="*/ 151 h 158"/>
                <a:gd name="T6" fmla="*/ 114 w 537"/>
                <a:gd name="T7" fmla="*/ 3 h 158"/>
                <a:gd name="T8" fmla="*/ 134 w 537"/>
                <a:gd name="T9" fmla="*/ 0 h 158"/>
                <a:gd name="T10" fmla="*/ 490 w 537"/>
                <a:gd name="T11" fmla="*/ 0 h 158"/>
                <a:gd name="T12" fmla="*/ 510 w 537"/>
                <a:gd name="T13" fmla="*/ 14 h 158"/>
                <a:gd name="T14" fmla="*/ 536 w 537"/>
                <a:gd name="T15" fmla="*/ 151 h 158"/>
                <a:gd name="T16" fmla="*/ 513 w 537"/>
                <a:gd name="T17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7" h="158">
                  <a:moveTo>
                    <a:pt x="513" y="158"/>
                  </a:moveTo>
                  <a:cubicBezTo>
                    <a:pt x="22" y="158"/>
                    <a:pt x="22" y="158"/>
                    <a:pt x="22" y="158"/>
                  </a:cubicBezTo>
                  <a:cubicBezTo>
                    <a:pt x="8" y="158"/>
                    <a:pt x="0" y="155"/>
                    <a:pt x="2" y="151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6" y="1"/>
                    <a:pt x="124" y="0"/>
                    <a:pt x="134" y="0"/>
                  </a:cubicBezTo>
                  <a:cubicBezTo>
                    <a:pt x="490" y="0"/>
                    <a:pt x="490" y="0"/>
                    <a:pt x="490" y="0"/>
                  </a:cubicBezTo>
                  <a:cubicBezTo>
                    <a:pt x="500" y="0"/>
                    <a:pt x="509" y="7"/>
                    <a:pt x="510" y="14"/>
                  </a:cubicBezTo>
                  <a:cubicBezTo>
                    <a:pt x="536" y="151"/>
                    <a:pt x="536" y="151"/>
                    <a:pt x="536" y="151"/>
                  </a:cubicBezTo>
                  <a:cubicBezTo>
                    <a:pt x="537" y="155"/>
                    <a:pt x="526" y="158"/>
                    <a:pt x="513" y="158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1" name="Freeform 95"/>
            <p:cNvSpPr/>
            <p:nvPr/>
          </p:nvSpPr>
          <p:spPr bwMode="auto">
            <a:xfrm>
              <a:off x="9234488" y="1466850"/>
              <a:ext cx="2217738" cy="655638"/>
            </a:xfrm>
            <a:custGeom>
              <a:avLst/>
              <a:gdLst>
                <a:gd name="T0" fmla="*/ 492 w 538"/>
                <a:gd name="T1" fmla="*/ 1 h 159"/>
                <a:gd name="T2" fmla="*/ 136 w 538"/>
                <a:gd name="T3" fmla="*/ 1 h 159"/>
                <a:gd name="T4" fmla="*/ 116 w 538"/>
                <a:gd name="T5" fmla="*/ 4 h 159"/>
                <a:gd name="T6" fmla="*/ 14 w 538"/>
                <a:gd name="T7" fmla="*/ 140 h 159"/>
                <a:gd name="T8" fmla="*/ 0 w 538"/>
                <a:gd name="T9" fmla="*/ 145 h 159"/>
                <a:gd name="T10" fmla="*/ 3 w 538"/>
                <a:gd name="T11" fmla="*/ 152 h 159"/>
                <a:gd name="T12" fmla="*/ 24 w 538"/>
                <a:gd name="T13" fmla="*/ 159 h 159"/>
                <a:gd name="T14" fmla="*/ 515 w 538"/>
                <a:gd name="T15" fmla="*/ 159 h 159"/>
                <a:gd name="T16" fmla="*/ 538 w 538"/>
                <a:gd name="T17" fmla="*/ 152 h 159"/>
                <a:gd name="T18" fmla="*/ 506 w 538"/>
                <a:gd name="T19" fmla="*/ 2 h 159"/>
                <a:gd name="T20" fmla="*/ 492 w 538"/>
                <a:gd name="T21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8" h="159">
                  <a:moveTo>
                    <a:pt x="492" y="1"/>
                  </a:moveTo>
                  <a:cubicBezTo>
                    <a:pt x="136" y="1"/>
                    <a:pt x="136" y="1"/>
                    <a:pt x="136" y="1"/>
                  </a:cubicBezTo>
                  <a:cubicBezTo>
                    <a:pt x="126" y="1"/>
                    <a:pt x="117" y="2"/>
                    <a:pt x="116" y="4"/>
                  </a:cubicBezTo>
                  <a:cubicBezTo>
                    <a:pt x="14" y="140"/>
                    <a:pt x="14" y="140"/>
                    <a:pt x="14" y="14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6" y="157"/>
                    <a:pt x="10" y="159"/>
                    <a:pt x="24" y="159"/>
                  </a:cubicBezTo>
                  <a:cubicBezTo>
                    <a:pt x="515" y="159"/>
                    <a:pt x="515" y="159"/>
                    <a:pt x="515" y="159"/>
                  </a:cubicBezTo>
                  <a:cubicBezTo>
                    <a:pt x="528" y="159"/>
                    <a:pt x="538" y="156"/>
                    <a:pt x="538" y="152"/>
                  </a:cubicBezTo>
                  <a:cubicBezTo>
                    <a:pt x="506" y="2"/>
                    <a:pt x="506" y="2"/>
                    <a:pt x="506" y="2"/>
                  </a:cubicBezTo>
                  <a:cubicBezTo>
                    <a:pt x="506" y="0"/>
                    <a:pt x="502" y="1"/>
                    <a:pt x="492" y="1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2" name="Freeform 96"/>
            <p:cNvSpPr/>
            <p:nvPr/>
          </p:nvSpPr>
          <p:spPr bwMode="auto">
            <a:xfrm>
              <a:off x="9147176" y="2057400"/>
              <a:ext cx="219075" cy="536575"/>
            </a:xfrm>
            <a:custGeom>
              <a:avLst/>
              <a:gdLst>
                <a:gd name="T0" fmla="*/ 43 w 53"/>
                <a:gd name="T1" fmla="*/ 130 h 130"/>
                <a:gd name="T2" fmla="*/ 6 w 53"/>
                <a:gd name="T3" fmla="*/ 67 h 130"/>
                <a:gd name="T4" fmla="*/ 21 w 53"/>
                <a:gd name="T5" fmla="*/ 0 h 130"/>
                <a:gd name="T6" fmla="*/ 33 w 53"/>
                <a:gd name="T7" fmla="*/ 15 h 130"/>
                <a:gd name="T8" fmla="*/ 16 w 53"/>
                <a:gd name="T9" fmla="*/ 65 h 130"/>
                <a:gd name="T10" fmla="*/ 53 w 53"/>
                <a:gd name="T11" fmla="*/ 122 h 130"/>
                <a:gd name="T12" fmla="*/ 43 w 53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130">
                  <a:moveTo>
                    <a:pt x="43" y="130"/>
                  </a:moveTo>
                  <a:cubicBezTo>
                    <a:pt x="43" y="130"/>
                    <a:pt x="12" y="105"/>
                    <a:pt x="6" y="67"/>
                  </a:cubicBezTo>
                  <a:cubicBezTo>
                    <a:pt x="0" y="29"/>
                    <a:pt x="21" y="0"/>
                    <a:pt x="21" y="0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12" y="39"/>
                    <a:pt x="16" y="65"/>
                  </a:cubicBezTo>
                  <a:cubicBezTo>
                    <a:pt x="22" y="103"/>
                    <a:pt x="53" y="122"/>
                    <a:pt x="53" y="122"/>
                  </a:cubicBezTo>
                  <a:lnTo>
                    <a:pt x="43" y="130"/>
                  </a:ln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3" name="Freeform 97"/>
            <p:cNvSpPr/>
            <p:nvPr/>
          </p:nvSpPr>
          <p:spPr bwMode="auto">
            <a:xfrm>
              <a:off x="9226551" y="1433513"/>
              <a:ext cx="2212975" cy="652463"/>
            </a:xfrm>
            <a:custGeom>
              <a:avLst/>
              <a:gdLst>
                <a:gd name="T0" fmla="*/ 490 w 537"/>
                <a:gd name="T1" fmla="*/ 0 h 158"/>
                <a:gd name="T2" fmla="*/ 134 w 537"/>
                <a:gd name="T3" fmla="*/ 0 h 158"/>
                <a:gd name="T4" fmla="*/ 114 w 537"/>
                <a:gd name="T5" fmla="*/ 3 h 158"/>
                <a:gd name="T6" fmla="*/ 2 w 537"/>
                <a:gd name="T7" fmla="*/ 151 h 158"/>
                <a:gd name="T8" fmla="*/ 22 w 537"/>
                <a:gd name="T9" fmla="*/ 158 h 158"/>
                <a:gd name="T10" fmla="*/ 513 w 537"/>
                <a:gd name="T11" fmla="*/ 158 h 158"/>
                <a:gd name="T12" fmla="*/ 536 w 537"/>
                <a:gd name="T13" fmla="*/ 151 h 158"/>
                <a:gd name="T14" fmla="*/ 509 w 537"/>
                <a:gd name="T15" fmla="*/ 12 h 158"/>
                <a:gd name="T16" fmla="*/ 490 w 53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7" h="158">
                  <a:moveTo>
                    <a:pt x="490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24" y="0"/>
                    <a:pt x="116" y="1"/>
                    <a:pt x="114" y="3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0" y="155"/>
                    <a:pt x="8" y="158"/>
                    <a:pt x="22" y="158"/>
                  </a:cubicBezTo>
                  <a:cubicBezTo>
                    <a:pt x="513" y="158"/>
                    <a:pt x="513" y="158"/>
                    <a:pt x="513" y="158"/>
                  </a:cubicBezTo>
                  <a:cubicBezTo>
                    <a:pt x="526" y="158"/>
                    <a:pt x="537" y="155"/>
                    <a:pt x="536" y="151"/>
                  </a:cubicBezTo>
                  <a:cubicBezTo>
                    <a:pt x="509" y="12"/>
                    <a:pt x="509" y="12"/>
                    <a:pt x="509" y="12"/>
                  </a:cubicBezTo>
                  <a:cubicBezTo>
                    <a:pt x="509" y="10"/>
                    <a:pt x="500" y="0"/>
                    <a:pt x="490" y="0"/>
                  </a:cubicBezTo>
                  <a:close/>
                </a:path>
              </a:pathLst>
            </a:custGeom>
            <a:solidFill>
              <a:srgbClr val="235A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" name="Freeform 98"/>
            <p:cNvSpPr/>
            <p:nvPr/>
          </p:nvSpPr>
          <p:spPr bwMode="auto">
            <a:xfrm>
              <a:off x="9226551" y="1433513"/>
              <a:ext cx="2212975" cy="652463"/>
            </a:xfrm>
            <a:custGeom>
              <a:avLst/>
              <a:gdLst>
                <a:gd name="T0" fmla="*/ 513 w 537"/>
                <a:gd name="T1" fmla="*/ 158 h 158"/>
                <a:gd name="T2" fmla="*/ 22 w 537"/>
                <a:gd name="T3" fmla="*/ 158 h 158"/>
                <a:gd name="T4" fmla="*/ 2 w 537"/>
                <a:gd name="T5" fmla="*/ 151 h 158"/>
                <a:gd name="T6" fmla="*/ 114 w 537"/>
                <a:gd name="T7" fmla="*/ 3 h 158"/>
                <a:gd name="T8" fmla="*/ 134 w 537"/>
                <a:gd name="T9" fmla="*/ 0 h 158"/>
                <a:gd name="T10" fmla="*/ 490 w 537"/>
                <a:gd name="T11" fmla="*/ 0 h 158"/>
                <a:gd name="T12" fmla="*/ 510 w 537"/>
                <a:gd name="T13" fmla="*/ 14 h 158"/>
                <a:gd name="T14" fmla="*/ 536 w 537"/>
                <a:gd name="T15" fmla="*/ 151 h 158"/>
                <a:gd name="T16" fmla="*/ 513 w 537"/>
                <a:gd name="T17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7" h="158">
                  <a:moveTo>
                    <a:pt x="513" y="158"/>
                  </a:moveTo>
                  <a:cubicBezTo>
                    <a:pt x="22" y="158"/>
                    <a:pt x="22" y="158"/>
                    <a:pt x="22" y="158"/>
                  </a:cubicBezTo>
                  <a:cubicBezTo>
                    <a:pt x="8" y="158"/>
                    <a:pt x="0" y="155"/>
                    <a:pt x="2" y="151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6" y="1"/>
                    <a:pt x="124" y="0"/>
                    <a:pt x="134" y="0"/>
                  </a:cubicBezTo>
                  <a:cubicBezTo>
                    <a:pt x="490" y="0"/>
                    <a:pt x="490" y="0"/>
                    <a:pt x="490" y="0"/>
                  </a:cubicBezTo>
                  <a:cubicBezTo>
                    <a:pt x="500" y="0"/>
                    <a:pt x="509" y="6"/>
                    <a:pt x="510" y="14"/>
                  </a:cubicBezTo>
                  <a:cubicBezTo>
                    <a:pt x="536" y="151"/>
                    <a:pt x="536" y="151"/>
                    <a:pt x="536" y="151"/>
                  </a:cubicBezTo>
                  <a:cubicBezTo>
                    <a:pt x="537" y="155"/>
                    <a:pt x="526" y="158"/>
                    <a:pt x="513" y="158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6" name="Freeform 150"/>
            <p:cNvSpPr/>
            <p:nvPr/>
          </p:nvSpPr>
          <p:spPr bwMode="auto">
            <a:xfrm>
              <a:off x="9082088" y="1236663"/>
              <a:ext cx="576263" cy="750888"/>
            </a:xfrm>
            <a:custGeom>
              <a:avLst/>
              <a:gdLst>
                <a:gd name="T0" fmla="*/ 39 w 140"/>
                <a:gd name="T1" fmla="*/ 182 h 182"/>
                <a:gd name="T2" fmla="*/ 4 w 140"/>
                <a:gd name="T3" fmla="*/ 141 h 182"/>
                <a:gd name="T4" fmla="*/ 78 w 140"/>
                <a:gd name="T5" fmla="*/ 38 h 182"/>
                <a:gd name="T6" fmla="*/ 113 w 140"/>
                <a:gd name="T7" fmla="*/ 88 h 182"/>
                <a:gd name="T8" fmla="*/ 39 w 140"/>
                <a:gd name="T9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82">
                  <a:moveTo>
                    <a:pt x="39" y="182"/>
                  </a:moveTo>
                  <a:cubicBezTo>
                    <a:pt x="39" y="182"/>
                    <a:pt x="8" y="175"/>
                    <a:pt x="4" y="141"/>
                  </a:cubicBezTo>
                  <a:cubicBezTo>
                    <a:pt x="0" y="107"/>
                    <a:pt x="16" y="76"/>
                    <a:pt x="78" y="38"/>
                  </a:cubicBezTo>
                  <a:cubicBezTo>
                    <a:pt x="140" y="0"/>
                    <a:pt x="113" y="88"/>
                    <a:pt x="113" y="88"/>
                  </a:cubicBezTo>
                  <a:lnTo>
                    <a:pt x="39" y="182"/>
                  </a:lnTo>
                  <a:close/>
                </a:path>
              </a:pathLst>
            </a:custGeom>
            <a:solidFill>
              <a:srgbClr val="1E4D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7" name="Freeform 151"/>
            <p:cNvSpPr/>
            <p:nvPr/>
          </p:nvSpPr>
          <p:spPr bwMode="auto">
            <a:xfrm>
              <a:off x="9175751" y="1343025"/>
              <a:ext cx="2400300" cy="627063"/>
            </a:xfrm>
            <a:custGeom>
              <a:avLst/>
              <a:gdLst>
                <a:gd name="T0" fmla="*/ 564 w 582"/>
                <a:gd name="T1" fmla="*/ 152 h 152"/>
                <a:gd name="T2" fmla="*/ 21 w 582"/>
                <a:gd name="T3" fmla="*/ 152 h 152"/>
                <a:gd name="T4" fmla="*/ 2 w 582"/>
                <a:gd name="T5" fmla="*/ 146 h 152"/>
                <a:gd name="T6" fmla="*/ 109 w 582"/>
                <a:gd name="T7" fmla="*/ 4 h 152"/>
                <a:gd name="T8" fmla="*/ 129 w 582"/>
                <a:gd name="T9" fmla="*/ 0 h 152"/>
                <a:gd name="T10" fmla="*/ 542 w 582"/>
                <a:gd name="T11" fmla="*/ 0 h 152"/>
                <a:gd name="T12" fmla="*/ 559 w 582"/>
                <a:gd name="T13" fmla="*/ 4 h 152"/>
                <a:gd name="T14" fmla="*/ 582 w 582"/>
                <a:gd name="T15" fmla="*/ 146 h 152"/>
                <a:gd name="T16" fmla="*/ 564 w 582"/>
                <a:gd name="T1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2" h="152">
                  <a:moveTo>
                    <a:pt x="564" y="152"/>
                  </a:moveTo>
                  <a:cubicBezTo>
                    <a:pt x="21" y="152"/>
                    <a:pt x="21" y="152"/>
                    <a:pt x="21" y="152"/>
                  </a:cubicBezTo>
                  <a:cubicBezTo>
                    <a:pt x="8" y="152"/>
                    <a:pt x="0" y="149"/>
                    <a:pt x="2" y="146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1" y="2"/>
                    <a:pt x="119" y="0"/>
                    <a:pt x="129" y="0"/>
                  </a:cubicBezTo>
                  <a:cubicBezTo>
                    <a:pt x="542" y="0"/>
                    <a:pt x="542" y="0"/>
                    <a:pt x="542" y="0"/>
                  </a:cubicBezTo>
                  <a:cubicBezTo>
                    <a:pt x="551" y="0"/>
                    <a:pt x="559" y="2"/>
                    <a:pt x="559" y="4"/>
                  </a:cubicBezTo>
                  <a:cubicBezTo>
                    <a:pt x="582" y="146"/>
                    <a:pt x="582" y="146"/>
                    <a:pt x="582" y="146"/>
                  </a:cubicBezTo>
                  <a:cubicBezTo>
                    <a:pt x="582" y="149"/>
                    <a:pt x="566" y="152"/>
                    <a:pt x="564" y="15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8" name="Freeform 152"/>
            <p:cNvSpPr/>
            <p:nvPr/>
          </p:nvSpPr>
          <p:spPr bwMode="auto">
            <a:xfrm>
              <a:off x="9185276" y="1381125"/>
              <a:ext cx="2390775" cy="627063"/>
            </a:xfrm>
            <a:custGeom>
              <a:avLst/>
              <a:gdLst>
                <a:gd name="T0" fmla="*/ 543 w 580"/>
                <a:gd name="T1" fmla="*/ 0 h 152"/>
                <a:gd name="T2" fmla="*/ 130 w 580"/>
                <a:gd name="T3" fmla="*/ 0 h 152"/>
                <a:gd name="T4" fmla="*/ 111 w 580"/>
                <a:gd name="T5" fmla="*/ 3 h 152"/>
                <a:gd name="T6" fmla="*/ 13 w 580"/>
                <a:gd name="T7" fmla="*/ 134 h 152"/>
                <a:gd name="T8" fmla="*/ 0 w 580"/>
                <a:gd name="T9" fmla="*/ 139 h 152"/>
                <a:gd name="T10" fmla="*/ 3 w 580"/>
                <a:gd name="T11" fmla="*/ 146 h 152"/>
                <a:gd name="T12" fmla="*/ 22 w 580"/>
                <a:gd name="T13" fmla="*/ 152 h 152"/>
                <a:gd name="T14" fmla="*/ 565 w 580"/>
                <a:gd name="T15" fmla="*/ 152 h 152"/>
                <a:gd name="T16" fmla="*/ 579 w 580"/>
                <a:gd name="T17" fmla="*/ 146 h 152"/>
                <a:gd name="T18" fmla="*/ 580 w 580"/>
                <a:gd name="T19" fmla="*/ 137 h 152"/>
                <a:gd name="T20" fmla="*/ 554 w 580"/>
                <a:gd name="T21" fmla="*/ 3 h 152"/>
                <a:gd name="T22" fmla="*/ 543 w 580"/>
                <a:gd name="T2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0" h="152">
                  <a:moveTo>
                    <a:pt x="543" y="0"/>
                  </a:moveTo>
                  <a:cubicBezTo>
                    <a:pt x="130" y="0"/>
                    <a:pt x="130" y="0"/>
                    <a:pt x="130" y="0"/>
                  </a:cubicBezTo>
                  <a:cubicBezTo>
                    <a:pt x="121" y="0"/>
                    <a:pt x="112" y="2"/>
                    <a:pt x="111" y="3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3" y="146"/>
                    <a:pt x="3" y="146"/>
                    <a:pt x="3" y="146"/>
                  </a:cubicBezTo>
                  <a:cubicBezTo>
                    <a:pt x="5" y="150"/>
                    <a:pt x="9" y="152"/>
                    <a:pt x="22" y="152"/>
                  </a:cubicBezTo>
                  <a:cubicBezTo>
                    <a:pt x="565" y="152"/>
                    <a:pt x="565" y="152"/>
                    <a:pt x="565" y="152"/>
                  </a:cubicBezTo>
                  <a:cubicBezTo>
                    <a:pt x="578" y="152"/>
                    <a:pt x="580" y="149"/>
                    <a:pt x="579" y="146"/>
                  </a:cubicBezTo>
                  <a:cubicBezTo>
                    <a:pt x="580" y="137"/>
                    <a:pt x="580" y="137"/>
                    <a:pt x="580" y="137"/>
                  </a:cubicBezTo>
                  <a:cubicBezTo>
                    <a:pt x="554" y="3"/>
                    <a:pt x="554" y="3"/>
                    <a:pt x="554" y="3"/>
                  </a:cubicBezTo>
                  <a:cubicBezTo>
                    <a:pt x="553" y="2"/>
                    <a:pt x="553" y="0"/>
                    <a:pt x="543" y="0"/>
                  </a:cubicBezTo>
                  <a:close/>
                </a:path>
              </a:pathLst>
            </a:custGeom>
            <a:solidFill>
              <a:srgbClr val="235A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9" name="Freeform 153"/>
            <p:cNvSpPr/>
            <p:nvPr/>
          </p:nvSpPr>
          <p:spPr bwMode="auto">
            <a:xfrm>
              <a:off x="9175751" y="1343025"/>
              <a:ext cx="2400300" cy="627063"/>
            </a:xfrm>
            <a:custGeom>
              <a:avLst/>
              <a:gdLst>
                <a:gd name="T0" fmla="*/ 542 w 582"/>
                <a:gd name="T1" fmla="*/ 0 h 152"/>
                <a:gd name="T2" fmla="*/ 129 w 582"/>
                <a:gd name="T3" fmla="*/ 0 h 152"/>
                <a:gd name="T4" fmla="*/ 109 w 582"/>
                <a:gd name="T5" fmla="*/ 4 h 152"/>
                <a:gd name="T6" fmla="*/ 2 w 582"/>
                <a:gd name="T7" fmla="*/ 146 h 152"/>
                <a:gd name="T8" fmla="*/ 21 w 582"/>
                <a:gd name="T9" fmla="*/ 152 h 152"/>
                <a:gd name="T10" fmla="*/ 564 w 582"/>
                <a:gd name="T11" fmla="*/ 152 h 152"/>
                <a:gd name="T12" fmla="*/ 582 w 582"/>
                <a:gd name="T13" fmla="*/ 146 h 152"/>
                <a:gd name="T14" fmla="*/ 559 w 582"/>
                <a:gd name="T15" fmla="*/ 4 h 152"/>
                <a:gd name="T16" fmla="*/ 542 w 582"/>
                <a:gd name="T1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2" h="152">
                  <a:moveTo>
                    <a:pt x="542" y="0"/>
                  </a:moveTo>
                  <a:cubicBezTo>
                    <a:pt x="129" y="0"/>
                    <a:pt x="129" y="0"/>
                    <a:pt x="129" y="0"/>
                  </a:cubicBezTo>
                  <a:cubicBezTo>
                    <a:pt x="119" y="0"/>
                    <a:pt x="111" y="2"/>
                    <a:pt x="109" y="4"/>
                  </a:cubicBezTo>
                  <a:cubicBezTo>
                    <a:pt x="2" y="146"/>
                    <a:pt x="2" y="146"/>
                    <a:pt x="2" y="146"/>
                  </a:cubicBezTo>
                  <a:cubicBezTo>
                    <a:pt x="0" y="149"/>
                    <a:pt x="8" y="152"/>
                    <a:pt x="21" y="152"/>
                  </a:cubicBezTo>
                  <a:cubicBezTo>
                    <a:pt x="564" y="152"/>
                    <a:pt x="564" y="152"/>
                    <a:pt x="564" y="152"/>
                  </a:cubicBezTo>
                  <a:cubicBezTo>
                    <a:pt x="566" y="152"/>
                    <a:pt x="582" y="149"/>
                    <a:pt x="582" y="146"/>
                  </a:cubicBezTo>
                  <a:cubicBezTo>
                    <a:pt x="559" y="4"/>
                    <a:pt x="559" y="4"/>
                    <a:pt x="559" y="4"/>
                  </a:cubicBezTo>
                  <a:cubicBezTo>
                    <a:pt x="559" y="2"/>
                    <a:pt x="551" y="0"/>
                    <a:pt x="542" y="0"/>
                  </a:cubicBezTo>
                  <a:close/>
                </a:path>
              </a:pathLst>
            </a:custGeom>
            <a:solidFill>
              <a:srgbClr val="235A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0" name="Freeform 154"/>
            <p:cNvSpPr/>
            <p:nvPr/>
          </p:nvSpPr>
          <p:spPr bwMode="auto">
            <a:xfrm>
              <a:off x="9175751" y="1343025"/>
              <a:ext cx="2400300" cy="627063"/>
            </a:xfrm>
            <a:custGeom>
              <a:avLst/>
              <a:gdLst>
                <a:gd name="T0" fmla="*/ 564 w 582"/>
                <a:gd name="T1" fmla="*/ 152 h 152"/>
                <a:gd name="T2" fmla="*/ 21 w 582"/>
                <a:gd name="T3" fmla="*/ 152 h 152"/>
                <a:gd name="T4" fmla="*/ 2 w 582"/>
                <a:gd name="T5" fmla="*/ 146 h 152"/>
                <a:gd name="T6" fmla="*/ 109 w 582"/>
                <a:gd name="T7" fmla="*/ 4 h 152"/>
                <a:gd name="T8" fmla="*/ 129 w 582"/>
                <a:gd name="T9" fmla="*/ 0 h 152"/>
                <a:gd name="T10" fmla="*/ 542 w 582"/>
                <a:gd name="T11" fmla="*/ 0 h 152"/>
                <a:gd name="T12" fmla="*/ 559 w 582"/>
                <a:gd name="T13" fmla="*/ 4 h 152"/>
                <a:gd name="T14" fmla="*/ 582 w 582"/>
                <a:gd name="T15" fmla="*/ 146 h 152"/>
                <a:gd name="T16" fmla="*/ 564 w 582"/>
                <a:gd name="T1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2" h="152">
                  <a:moveTo>
                    <a:pt x="564" y="152"/>
                  </a:moveTo>
                  <a:cubicBezTo>
                    <a:pt x="21" y="152"/>
                    <a:pt x="21" y="152"/>
                    <a:pt x="21" y="152"/>
                  </a:cubicBezTo>
                  <a:cubicBezTo>
                    <a:pt x="8" y="152"/>
                    <a:pt x="0" y="149"/>
                    <a:pt x="2" y="146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1" y="2"/>
                    <a:pt x="119" y="0"/>
                    <a:pt x="129" y="0"/>
                  </a:cubicBezTo>
                  <a:cubicBezTo>
                    <a:pt x="542" y="0"/>
                    <a:pt x="542" y="0"/>
                    <a:pt x="542" y="0"/>
                  </a:cubicBezTo>
                  <a:cubicBezTo>
                    <a:pt x="551" y="0"/>
                    <a:pt x="559" y="2"/>
                    <a:pt x="559" y="4"/>
                  </a:cubicBezTo>
                  <a:cubicBezTo>
                    <a:pt x="582" y="146"/>
                    <a:pt x="582" y="146"/>
                    <a:pt x="582" y="146"/>
                  </a:cubicBezTo>
                  <a:cubicBezTo>
                    <a:pt x="582" y="149"/>
                    <a:pt x="566" y="152"/>
                    <a:pt x="564" y="15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1" name="Freeform 155"/>
            <p:cNvSpPr/>
            <p:nvPr/>
          </p:nvSpPr>
          <p:spPr bwMode="auto">
            <a:xfrm>
              <a:off x="11295063" y="1562100"/>
              <a:ext cx="239713" cy="376238"/>
            </a:xfrm>
            <a:custGeom>
              <a:avLst/>
              <a:gdLst>
                <a:gd name="T0" fmla="*/ 151 w 151"/>
                <a:gd name="T1" fmla="*/ 237 h 237"/>
                <a:gd name="T2" fmla="*/ 122 w 151"/>
                <a:gd name="T3" fmla="*/ 0 h 237"/>
                <a:gd name="T4" fmla="*/ 0 w 151"/>
                <a:gd name="T5" fmla="*/ 94 h 237"/>
                <a:gd name="T6" fmla="*/ 151 w 151"/>
                <a:gd name="T7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237">
                  <a:moveTo>
                    <a:pt x="151" y="237"/>
                  </a:moveTo>
                  <a:lnTo>
                    <a:pt x="122" y="0"/>
                  </a:lnTo>
                  <a:lnTo>
                    <a:pt x="0" y="94"/>
                  </a:lnTo>
                  <a:lnTo>
                    <a:pt x="151" y="237"/>
                  </a:lnTo>
                  <a:close/>
                </a:path>
              </a:pathLst>
            </a:custGeom>
            <a:solidFill>
              <a:srgbClr val="B4DB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2" name="Freeform 156"/>
            <p:cNvSpPr/>
            <p:nvPr/>
          </p:nvSpPr>
          <p:spPr bwMode="auto">
            <a:xfrm>
              <a:off x="9134476" y="1657350"/>
              <a:ext cx="2403475" cy="288925"/>
            </a:xfrm>
            <a:custGeom>
              <a:avLst/>
              <a:gdLst>
                <a:gd name="T0" fmla="*/ 20 w 583"/>
                <a:gd name="T1" fmla="*/ 66 h 70"/>
                <a:gd name="T2" fmla="*/ 23 w 583"/>
                <a:gd name="T3" fmla="*/ 2 h 70"/>
                <a:gd name="T4" fmla="*/ 28 w 583"/>
                <a:gd name="T5" fmla="*/ 0 h 70"/>
                <a:gd name="T6" fmla="*/ 571 w 583"/>
                <a:gd name="T7" fmla="*/ 0 h 70"/>
                <a:gd name="T8" fmla="*/ 573 w 583"/>
                <a:gd name="T9" fmla="*/ 2 h 70"/>
                <a:gd name="T10" fmla="*/ 582 w 583"/>
                <a:gd name="T11" fmla="*/ 68 h 70"/>
                <a:gd name="T12" fmla="*/ 582 w 583"/>
                <a:gd name="T13" fmla="*/ 70 h 70"/>
                <a:gd name="T14" fmla="*/ 28 w 583"/>
                <a:gd name="T15" fmla="*/ 70 h 70"/>
                <a:gd name="T16" fmla="*/ 20 w 583"/>
                <a:gd name="T17" fmla="*/ 6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3" h="70">
                  <a:moveTo>
                    <a:pt x="20" y="66"/>
                  </a:moveTo>
                  <a:cubicBezTo>
                    <a:pt x="14" y="55"/>
                    <a:pt x="0" y="26"/>
                    <a:pt x="23" y="2"/>
                  </a:cubicBezTo>
                  <a:cubicBezTo>
                    <a:pt x="25" y="1"/>
                    <a:pt x="26" y="0"/>
                    <a:pt x="28" y="0"/>
                  </a:cubicBezTo>
                  <a:cubicBezTo>
                    <a:pt x="571" y="0"/>
                    <a:pt x="571" y="0"/>
                    <a:pt x="571" y="0"/>
                  </a:cubicBezTo>
                  <a:cubicBezTo>
                    <a:pt x="572" y="0"/>
                    <a:pt x="573" y="2"/>
                    <a:pt x="573" y="2"/>
                  </a:cubicBezTo>
                  <a:cubicBezTo>
                    <a:pt x="567" y="10"/>
                    <a:pt x="554" y="36"/>
                    <a:pt x="582" y="68"/>
                  </a:cubicBezTo>
                  <a:cubicBezTo>
                    <a:pt x="583" y="69"/>
                    <a:pt x="583" y="70"/>
                    <a:pt x="582" y="70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5" y="70"/>
                    <a:pt x="22" y="69"/>
                    <a:pt x="20" y="66"/>
                  </a:cubicBezTo>
                  <a:close/>
                </a:path>
              </a:pathLst>
            </a:custGeom>
            <a:solidFill>
              <a:srgbClr val="C8E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3" name="Freeform 157"/>
            <p:cNvSpPr/>
            <p:nvPr/>
          </p:nvSpPr>
          <p:spPr bwMode="auto">
            <a:xfrm>
              <a:off x="9402763" y="1814513"/>
              <a:ext cx="268288" cy="411163"/>
            </a:xfrm>
            <a:custGeom>
              <a:avLst/>
              <a:gdLst>
                <a:gd name="T0" fmla="*/ 0 w 169"/>
                <a:gd name="T1" fmla="*/ 0 h 259"/>
                <a:gd name="T2" fmla="*/ 169 w 169"/>
                <a:gd name="T3" fmla="*/ 0 h 259"/>
                <a:gd name="T4" fmla="*/ 169 w 169"/>
                <a:gd name="T5" fmla="*/ 259 h 259"/>
                <a:gd name="T6" fmla="*/ 86 w 169"/>
                <a:gd name="T7" fmla="*/ 205 h 259"/>
                <a:gd name="T8" fmla="*/ 0 w 169"/>
                <a:gd name="T9" fmla="*/ 259 h 259"/>
                <a:gd name="T10" fmla="*/ 0 w 169"/>
                <a:gd name="T11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259">
                  <a:moveTo>
                    <a:pt x="0" y="0"/>
                  </a:moveTo>
                  <a:lnTo>
                    <a:pt x="169" y="0"/>
                  </a:lnTo>
                  <a:lnTo>
                    <a:pt x="169" y="259"/>
                  </a:lnTo>
                  <a:lnTo>
                    <a:pt x="86" y="205"/>
                  </a:lnTo>
                  <a:lnTo>
                    <a:pt x="0" y="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4" name="Freeform 158"/>
            <p:cNvSpPr/>
            <p:nvPr/>
          </p:nvSpPr>
          <p:spPr bwMode="auto">
            <a:xfrm>
              <a:off x="9402763" y="1814513"/>
              <a:ext cx="268288" cy="73025"/>
            </a:xfrm>
            <a:custGeom>
              <a:avLst/>
              <a:gdLst>
                <a:gd name="T0" fmla="*/ 33 w 65"/>
                <a:gd name="T1" fmla="*/ 13 h 18"/>
                <a:gd name="T2" fmla="*/ 65 w 65"/>
                <a:gd name="T3" fmla="*/ 18 h 18"/>
                <a:gd name="T4" fmla="*/ 65 w 65"/>
                <a:gd name="T5" fmla="*/ 0 h 18"/>
                <a:gd name="T6" fmla="*/ 0 w 65"/>
                <a:gd name="T7" fmla="*/ 0 h 18"/>
                <a:gd name="T8" fmla="*/ 0 w 65"/>
                <a:gd name="T9" fmla="*/ 18 h 18"/>
                <a:gd name="T10" fmla="*/ 33 w 65"/>
                <a:gd name="T11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8">
                  <a:moveTo>
                    <a:pt x="33" y="13"/>
                  </a:moveTo>
                  <a:cubicBezTo>
                    <a:pt x="44" y="13"/>
                    <a:pt x="55" y="15"/>
                    <a:pt x="65" y="18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0" y="15"/>
                    <a:pt x="21" y="13"/>
                    <a:pt x="33" y="13"/>
                  </a:cubicBezTo>
                  <a:close/>
                </a:path>
              </a:pathLst>
            </a:custGeom>
            <a:solidFill>
              <a:srgbClr val="CC61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5" name="Freeform 159"/>
            <p:cNvSpPr/>
            <p:nvPr/>
          </p:nvSpPr>
          <p:spPr bwMode="auto">
            <a:xfrm>
              <a:off x="9126538" y="1012825"/>
              <a:ext cx="2420938" cy="627063"/>
            </a:xfrm>
            <a:custGeom>
              <a:avLst/>
              <a:gdLst>
                <a:gd name="T0" fmla="*/ 564 w 587"/>
                <a:gd name="T1" fmla="*/ 152 h 152"/>
                <a:gd name="T2" fmla="*/ 21 w 587"/>
                <a:gd name="T3" fmla="*/ 152 h 152"/>
                <a:gd name="T4" fmla="*/ 2 w 587"/>
                <a:gd name="T5" fmla="*/ 146 h 152"/>
                <a:gd name="T6" fmla="*/ 110 w 587"/>
                <a:gd name="T7" fmla="*/ 4 h 152"/>
                <a:gd name="T8" fmla="*/ 129 w 587"/>
                <a:gd name="T9" fmla="*/ 0 h 152"/>
                <a:gd name="T10" fmla="*/ 542 w 587"/>
                <a:gd name="T11" fmla="*/ 0 h 152"/>
                <a:gd name="T12" fmla="*/ 561 w 587"/>
                <a:gd name="T13" fmla="*/ 14 h 152"/>
                <a:gd name="T14" fmla="*/ 586 w 587"/>
                <a:gd name="T15" fmla="*/ 146 h 152"/>
                <a:gd name="T16" fmla="*/ 564 w 587"/>
                <a:gd name="T1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7" h="152">
                  <a:moveTo>
                    <a:pt x="564" y="152"/>
                  </a:moveTo>
                  <a:cubicBezTo>
                    <a:pt x="21" y="152"/>
                    <a:pt x="21" y="152"/>
                    <a:pt x="21" y="152"/>
                  </a:cubicBezTo>
                  <a:cubicBezTo>
                    <a:pt x="8" y="152"/>
                    <a:pt x="0" y="149"/>
                    <a:pt x="2" y="146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11" y="2"/>
                    <a:pt x="120" y="0"/>
                    <a:pt x="129" y="0"/>
                  </a:cubicBezTo>
                  <a:cubicBezTo>
                    <a:pt x="542" y="0"/>
                    <a:pt x="542" y="0"/>
                    <a:pt x="542" y="0"/>
                  </a:cubicBezTo>
                  <a:cubicBezTo>
                    <a:pt x="551" y="0"/>
                    <a:pt x="560" y="8"/>
                    <a:pt x="561" y="14"/>
                  </a:cubicBezTo>
                  <a:cubicBezTo>
                    <a:pt x="586" y="146"/>
                    <a:pt x="586" y="146"/>
                    <a:pt x="586" y="146"/>
                  </a:cubicBezTo>
                  <a:cubicBezTo>
                    <a:pt x="587" y="149"/>
                    <a:pt x="577" y="152"/>
                    <a:pt x="564" y="15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6" name="Freeform 160"/>
            <p:cNvSpPr/>
            <p:nvPr/>
          </p:nvSpPr>
          <p:spPr bwMode="auto">
            <a:xfrm>
              <a:off x="9134476" y="1050925"/>
              <a:ext cx="2408238" cy="627063"/>
            </a:xfrm>
            <a:custGeom>
              <a:avLst/>
              <a:gdLst>
                <a:gd name="T0" fmla="*/ 544 w 584"/>
                <a:gd name="T1" fmla="*/ 0 h 152"/>
                <a:gd name="T2" fmla="*/ 130 w 584"/>
                <a:gd name="T3" fmla="*/ 0 h 152"/>
                <a:gd name="T4" fmla="*/ 111 w 584"/>
                <a:gd name="T5" fmla="*/ 3 h 152"/>
                <a:gd name="T6" fmla="*/ 13 w 584"/>
                <a:gd name="T7" fmla="*/ 134 h 152"/>
                <a:gd name="T8" fmla="*/ 0 w 584"/>
                <a:gd name="T9" fmla="*/ 138 h 152"/>
                <a:gd name="T10" fmla="*/ 3 w 584"/>
                <a:gd name="T11" fmla="*/ 146 h 152"/>
                <a:gd name="T12" fmla="*/ 22 w 584"/>
                <a:gd name="T13" fmla="*/ 152 h 152"/>
                <a:gd name="T14" fmla="*/ 566 w 584"/>
                <a:gd name="T15" fmla="*/ 152 h 152"/>
                <a:gd name="T16" fmla="*/ 584 w 584"/>
                <a:gd name="T17" fmla="*/ 145 h 152"/>
                <a:gd name="T18" fmla="*/ 584 w 584"/>
                <a:gd name="T19" fmla="*/ 137 h 152"/>
                <a:gd name="T20" fmla="*/ 557 w 584"/>
                <a:gd name="T21" fmla="*/ 1 h 152"/>
                <a:gd name="T22" fmla="*/ 544 w 584"/>
                <a:gd name="T2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4" h="152">
                  <a:moveTo>
                    <a:pt x="544" y="0"/>
                  </a:moveTo>
                  <a:cubicBezTo>
                    <a:pt x="130" y="0"/>
                    <a:pt x="130" y="0"/>
                    <a:pt x="130" y="0"/>
                  </a:cubicBezTo>
                  <a:cubicBezTo>
                    <a:pt x="121" y="0"/>
                    <a:pt x="112" y="1"/>
                    <a:pt x="111" y="3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3" y="146"/>
                    <a:pt x="3" y="146"/>
                    <a:pt x="3" y="146"/>
                  </a:cubicBezTo>
                  <a:cubicBezTo>
                    <a:pt x="5" y="150"/>
                    <a:pt x="10" y="152"/>
                    <a:pt x="22" y="152"/>
                  </a:cubicBezTo>
                  <a:cubicBezTo>
                    <a:pt x="566" y="152"/>
                    <a:pt x="566" y="152"/>
                    <a:pt x="566" y="152"/>
                  </a:cubicBezTo>
                  <a:cubicBezTo>
                    <a:pt x="578" y="152"/>
                    <a:pt x="583" y="149"/>
                    <a:pt x="584" y="145"/>
                  </a:cubicBezTo>
                  <a:cubicBezTo>
                    <a:pt x="584" y="137"/>
                    <a:pt x="584" y="137"/>
                    <a:pt x="584" y="137"/>
                  </a:cubicBezTo>
                  <a:cubicBezTo>
                    <a:pt x="557" y="1"/>
                    <a:pt x="557" y="1"/>
                    <a:pt x="557" y="1"/>
                  </a:cubicBezTo>
                  <a:cubicBezTo>
                    <a:pt x="557" y="0"/>
                    <a:pt x="553" y="0"/>
                    <a:pt x="544" y="0"/>
                  </a:cubicBezTo>
                  <a:close/>
                </a:path>
              </a:pathLst>
            </a:custGeom>
            <a:solidFill>
              <a:srgbClr val="235A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7" name="Freeform 161"/>
            <p:cNvSpPr/>
            <p:nvPr/>
          </p:nvSpPr>
          <p:spPr bwMode="auto">
            <a:xfrm>
              <a:off x="9051926" y="1616075"/>
              <a:ext cx="211138" cy="382588"/>
            </a:xfrm>
            <a:custGeom>
              <a:avLst/>
              <a:gdLst>
                <a:gd name="T0" fmla="*/ 41 w 51"/>
                <a:gd name="T1" fmla="*/ 93 h 93"/>
                <a:gd name="T2" fmla="*/ 5 w 51"/>
                <a:gd name="T3" fmla="*/ 49 h 93"/>
                <a:gd name="T4" fmla="*/ 20 w 51"/>
                <a:gd name="T5" fmla="*/ 0 h 93"/>
                <a:gd name="T6" fmla="*/ 31 w 51"/>
                <a:gd name="T7" fmla="*/ 14 h 93"/>
                <a:gd name="T8" fmla="*/ 15 w 51"/>
                <a:gd name="T9" fmla="*/ 46 h 93"/>
                <a:gd name="T10" fmla="*/ 51 w 51"/>
                <a:gd name="T11" fmla="*/ 86 h 93"/>
                <a:gd name="T12" fmla="*/ 41 w 51"/>
                <a:gd name="T1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93">
                  <a:moveTo>
                    <a:pt x="41" y="93"/>
                  </a:moveTo>
                  <a:cubicBezTo>
                    <a:pt x="41" y="93"/>
                    <a:pt x="11" y="85"/>
                    <a:pt x="5" y="49"/>
                  </a:cubicBezTo>
                  <a:cubicBezTo>
                    <a:pt x="0" y="12"/>
                    <a:pt x="20" y="0"/>
                    <a:pt x="20" y="0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11" y="22"/>
                    <a:pt x="15" y="46"/>
                  </a:cubicBezTo>
                  <a:cubicBezTo>
                    <a:pt x="21" y="83"/>
                    <a:pt x="51" y="86"/>
                    <a:pt x="51" y="86"/>
                  </a:cubicBezTo>
                  <a:lnTo>
                    <a:pt x="41" y="93"/>
                  </a:lnTo>
                  <a:close/>
                </a:path>
              </a:pathLst>
            </a:custGeom>
            <a:solidFill>
              <a:srgbClr val="235A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8" name="Freeform 162"/>
            <p:cNvSpPr/>
            <p:nvPr/>
          </p:nvSpPr>
          <p:spPr bwMode="auto">
            <a:xfrm>
              <a:off x="9126538" y="1012825"/>
              <a:ext cx="2420938" cy="627063"/>
            </a:xfrm>
            <a:custGeom>
              <a:avLst/>
              <a:gdLst>
                <a:gd name="T0" fmla="*/ 542 w 587"/>
                <a:gd name="T1" fmla="*/ 0 h 152"/>
                <a:gd name="T2" fmla="*/ 129 w 587"/>
                <a:gd name="T3" fmla="*/ 0 h 152"/>
                <a:gd name="T4" fmla="*/ 110 w 587"/>
                <a:gd name="T5" fmla="*/ 4 h 152"/>
                <a:gd name="T6" fmla="*/ 2 w 587"/>
                <a:gd name="T7" fmla="*/ 146 h 152"/>
                <a:gd name="T8" fmla="*/ 21 w 587"/>
                <a:gd name="T9" fmla="*/ 152 h 152"/>
                <a:gd name="T10" fmla="*/ 564 w 587"/>
                <a:gd name="T11" fmla="*/ 152 h 152"/>
                <a:gd name="T12" fmla="*/ 586 w 587"/>
                <a:gd name="T13" fmla="*/ 146 h 152"/>
                <a:gd name="T14" fmla="*/ 560 w 587"/>
                <a:gd name="T15" fmla="*/ 12 h 152"/>
                <a:gd name="T16" fmla="*/ 542 w 587"/>
                <a:gd name="T1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7" h="152">
                  <a:moveTo>
                    <a:pt x="542" y="0"/>
                  </a:moveTo>
                  <a:cubicBezTo>
                    <a:pt x="129" y="0"/>
                    <a:pt x="129" y="0"/>
                    <a:pt x="129" y="0"/>
                  </a:cubicBezTo>
                  <a:cubicBezTo>
                    <a:pt x="120" y="0"/>
                    <a:pt x="111" y="2"/>
                    <a:pt x="110" y="4"/>
                  </a:cubicBezTo>
                  <a:cubicBezTo>
                    <a:pt x="2" y="146"/>
                    <a:pt x="2" y="146"/>
                    <a:pt x="2" y="146"/>
                  </a:cubicBezTo>
                  <a:cubicBezTo>
                    <a:pt x="0" y="149"/>
                    <a:pt x="8" y="152"/>
                    <a:pt x="21" y="152"/>
                  </a:cubicBezTo>
                  <a:cubicBezTo>
                    <a:pt x="564" y="152"/>
                    <a:pt x="564" y="152"/>
                    <a:pt x="564" y="152"/>
                  </a:cubicBezTo>
                  <a:cubicBezTo>
                    <a:pt x="577" y="152"/>
                    <a:pt x="587" y="149"/>
                    <a:pt x="586" y="146"/>
                  </a:cubicBezTo>
                  <a:cubicBezTo>
                    <a:pt x="560" y="12"/>
                    <a:pt x="560" y="12"/>
                    <a:pt x="560" y="12"/>
                  </a:cubicBezTo>
                  <a:cubicBezTo>
                    <a:pt x="560" y="10"/>
                    <a:pt x="551" y="0"/>
                    <a:pt x="542" y="0"/>
                  </a:cubicBezTo>
                  <a:close/>
                </a:path>
              </a:pathLst>
            </a:custGeom>
            <a:solidFill>
              <a:srgbClr val="235A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9" name="Freeform 163"/>
            <p:cNvSpPr/>
            <p:nvPr/>
          </p:nvSpPr>
          <p:spPr bwMode="auto">
            <a:xfrm>
              <a:off x="9126538" y="1012825"/>
              <a:ext cx="2420938" cy="627063"/>
            </a:xfrm>
            <a:custGeom>
              <a:avLst/>
              <a:gdLst>
                <a:gd name="T0" fmla="*/ 564 w 587"/>
                <a:gd name="T1" fmla="*/ 152 h 152"/>
                <a:gd name="T2" fmla="*/ 21 w 587"/>
                <a:gd name="T3" fmla="*/ 152 h 152"/>
                <a:gd name="T4" fmla="*/ 2 w 587"/>
                <a:gd name="T5" fmla="*/ 146 h 152"/>
                <a:gd name="T6" fmla="*/ 110 w 587"/>
                <a:gd name="T7" fmla="*/ 4 h 152"/>
                <a:gd name="T8" fmla="*/ 129 w 587"/>
                <a:gd name="T9" fmla="*/ 0 h 152"/>
                <a:gd name="T10" fmla="*/ 542 w 587"/>
                <a:gd name="T11" fmla="*/ 0 h 152"/>
                <a:gd name="T12" fmla="*/ 561 w 587"/>
                <a:gd name="T13" fmla="*/ 14 h 152"/>
                <a:gd name="T14" fmla="*/ 586 w 587"/>
                <a:gd name="T15" fmla="*/ 146 h 152"/>
                <a:gd name="T16" fmla="*/ 564 w 587"/>
                <a:gd name="T1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7" h="152">
                  <a:moveTo>
                    <a:pt x="564" y="152"/>
                  </a:moveTo>
                  <a:cubicBezTo>
                    <a:pt x="21" y="152"/>
                    <a:pt x="21" y="152"/>
                    <a:pt x="21" y="152"/>
                  </a:cubicBezTo>
                  <a:cubicBezTo>
                    <a:pt x="8" y="152"/>
                    <a:pt x="0" y="149"/>
                    <a:pt x="2" y="146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11" y="2"/>
                    <a:pt x="120" y="0"/>
                    <a:pt x="129" y="0"/>
                  </a:cubicBezTo>
                  <a:cubicBezTo>
                    <a:pt x="542" y="0"/>
                    <a:pt x="542" y="0"/>
                    <a:pt x="542" y="0"/>
                  </a:cubicBezTo>
                  <a:cubicBezTo>
                    <a:pt x="551" y="0"/>
                    <a:pt x="560" y="6"/>
                    <a:pt x="561" y="14"/>
                  </a:cubicBezTo>
                  <a:cubicBezTo>
                    <a:pt x="586" y="146"/>
                    <a:pt x="586" y="146"/>
                    <a:pt x="586" y="146"/>
                  </a:cubicBezTo>
                  <a:cubicBezTo>
                    <a:pt x="587" y="149"/>
                    <a:pt x="577" y="152"/>
                    <a:pt x="564" y="15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5870576" y="2667000"/>
            <a:ext cx="6142038" cy="3403600"/>
            <a:chOff x="5870576" y="2667000"/>
            <a:chExt cx="6142038" cy="3403600"/>
          </a:xfrm>
        </p:grpSpPr>
        <p:sp>
          <p:nvSpPr>
            <p:cNvPr id="105" name="Freeform 99"/>
            <p:cNvSpPr/>
            <p:nvPr/>
          </p:nvSpPr>
          <p:spPr bwMode="auto">
            <a:xfrm>
              <a:off x="5870576" y="3686175"/>
              <a:ext cx="6142038" cy="2384425"/>
            </a:xfrm>
            <a:custGeom>
              <a:avLst/>
              <a:gdLst>
                <a:gd name="T0" fmla="*/ 753 w 1490"/>
                <a:gd name="T1" fmla="*/ 107 h 578"/>
                <a:gd name="T2" fmla="*/ 14 w 1490"/>
                <a:gd name="T3" fmla="*/ 406 h 578"/>
                <a:gd name="T4" fmla="*/ 0 w 1490"/>
                <a:gd name="T5" fmla="*/ 447 h 578"/>
                <a:gd name="T6" fmla="*/ 432 w 1490"/>
                <a:gd name="T7" fmla="*/ 507 h 578"/>
                <a:gd name="T8" fmla="*/ 838 w 1490"/>
                <a:gd name="T9" fmla="*/ 529 h 578"/>
                <a:gd name="T10" fmla="*/ 1470 w 1490"/>
                <a:gd name="T11" fmla="*/ 540 h 578"/>
                <a:gd name="T12" fmla="*/ 1405 w 1490"/>
                <a:gd name="T13" fmla="*/ 380 h 578"/>
                <a:gd name="T14" fmla="*/ 1334 w 1490"/>
                <a:gd name="T15" fmla="*/ 324 h 578"/>
                <a:gd name="T16" fmla="*/ 753 w 1490"/>
                <a:gd name="T17" fmla="*/ 107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0" h="578">
                  <a:moveTo>
                    <a:pt x="753" y="107"/>
                  </a:moveTo>
                  <a:cubicBezTo>
                    <a:pt x="467" y="0"/>
                    <a:pt x="144" y="129"/>
                    <a:pt x="14" y="406"/>
                  </a:cubicBezTo>
                  <a:cubicBezTo>
                    <a:pt x="5" y="426"/>
                    <a:pt x="0" y="440"/>
                    <a:pt x="0" y="447"/>
                  </a:cubicBezTo>
                  <a:cubicBezTo>
                    <a:pt x="2" y="497"/>
                    <a:pt x="270" y="484"/>
                    <a:pt x="432" y="507"/>
                  </a:cubicBezTo>
                  <a:cubicBezTo>
                    <a:pt x="593" y="530"/>
                    <a:pt x="724" y="535"/>
                    <a:pt x="838" y="529"/>
                  </a:cubicBezTo>
                  <a:cubicBezTo>
                    <a:pt x="952" y="522"/>
                    <a:pt x="1440" y="578"/>
                    <a:pt x="1470" y="540"/>
                  </a:cubicBezTo>
                  <a:cubicBezTo>
                    <a:pt x="1490" y="515"/>
                    <a:pt x="1439" y="430"/>
                    <a:pt x="1405" y="380"/>
                  </a:cubicBezTo>
                  <a:cubicBezTo>
                    <a:pt x="1387" y="354"/>
                    <a:pt x="1363" y="335"/>
                    <a:pt x="1334" y="324"/>
                  </a:cubicBezTo>
                  <a:lnTo>
                    <a:pt x="753" y="107"/>
                  </a:ln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100"/>
            <p:cNvSpPr/>
            <p:nvPr/>
          </p:nvSpPr>
          <p:spPr bwMode="auto">
            <a:xfrm>
              <a:off x="6030913" y="3355975"/>
              <a:ext cx="2778125" cy="2339975"/>
            </a:xfrm>
            <a:custGeom>
              <a:avLst/>
              <a:gdLst>
                <a:gd name="T0" fmla="*/ 284 w 674"/>
                <a:gd name="T1" fmla="*/ 4 h 567"/>
                <a:gd name="T2" fmla="*/ 653 w 674"/>
                <a:gd name="T3" fmla="*/ 0 h 567"/>
                <a:gd name="T4" fmla="*/ 673 w 674"/>
                <a:gd name="T5" fmla="*/ 14 h 567"/>
                <a:gd name="T6" fmla="*/ 626 w 674"/>
                <a:gd name="T7" fmla="*/ 537 h 567"/>
                <a:gd name="T8" fmla="*/ 589 w 674"/>
                <a:gd name="T9" fmla="*/ 566 h 567"/>
                <a:gd name="T10" fmla="*/ 24 w 674"/>
                <a:gd name="T11" fmla="*/ 525 h 567"/>
                <a:gd name="T12" fmla="*/ 8 w 674"/>
                <a:gd name="T13" fmla="*/ 496 h 567"/>
                <a:gd name="T14" fmla="*/ 257 w 674"/>
                <a:gd name="T15" fmla="*/ 16 h 567"/>
                <a:gd name="T16" fmla="*/ 284 w 674"/>
                <a:gd name="T17" fmla="*/ 4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4" h="567">
                  <a:moveTo>
                    <a:pt x="284" y="4"/>
                  </a:moveTo>
                  <a:cubicBezTo>
                    <a:pt x="653" y="0"/>
                    <a:pt x="653" y="0"/>
                    <a:pt x="653" y="0"/>
                  </a:cubicBezTo>
                  <a:cubicBezTo>
                    <a:pt x="665" y="1"/>
                    <a:pt x="674" y="7"/>
                    <a:pt x="673" y="14"/>
                  </a:cubicBezTo>
                  <a:cubicBezTo>
                    <a:pt x="626" y="537"/>
                    <a:pt x="626" y="537"/>
                    <a:pt x="626" y="537"/>
                  </a:cubicBezTo>
                  <a:cubicBezTo>
                    <a:pt x="624" y="554"/>
                    <a:pt x="608" y="567"/>
                    <a:pt x="589" y="566"/>
                  </a:cubicBezTo>
                  <a:cubicBezTo>
                    <a:pt x="24" y="525"/>
                    <a:pt x="24" y="525"/>
                    <a:pt x="24" y="525"/>
                  </a:cubicBezTo>
                  <a:cubicBezTo>
                    <a:pt x="7" y="524"/>
                    <a:pt x="0" y="511"/>
                    <a:pt x="8" y="496"/>
                  </a:cubicBezTo>
                  <a:cubicBezTo>
                    <a:pt x="257" y="16"/>
                    <a:pt x="257" y="16"/>
                    <a:pt x="257" y="16"/>
                  </a:cubicBezTo>
                  <a:cubicBezTo>
                    <a:pt x="261" y="9"/>
                    <a:pt x="273" y="4"/>
                    <a:pt x="284" y="4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7" name="Freeform 101"/>
            <p:cNvSpPr/>
            <p:nvPr/>
          </p:nvSpPr>
          <p:spPr bwMode="auto">
            <a:xfrm>
              <a:off x="8986838" y="3368675"/>
              <a:ext cx="2914650" cy="2513013"/>
            </a:xfrm>
            <a:custGeom>
              <a:avLst/>
              <a:gdLst>
                <a:gd name="T0" fmla="*/ 38 w 707"/>
                <a:gd name="T1" fmla="*/ 0 h 609"/>
                <a:gd name="T2" fmla="*/ 449 w 707"/>
                <a:gd name="T3" fmla="*/ 38 h 609"/>
                <a:gd name="T4" fmla="*/ 477 w 707"/>
                <a:gd name="T5" fmla="*/ 52 h 609"/>
                <a:gd name="T6" fmla="*/ 699 w 707"/>
                <a:gd name="T7" fmla="*/ 578 h 609"/>
                <a:gd name="T8" fmla="*/ 677 w 707"/>
                <a:gd name="T9" fmla="*/ 608 h 609"/>
                <a:gd name="T10" fmla="*/ 34 w 707"/>
                <a:gd name="T11" fmla="*/ 573 h 609"/>
                <a:gd name="T12" fmla="*/ 1 w 707"/>
                <a:gd name="T13" fmla="*/ 539 h 609"/>
                <a:gd name="T14" fmla="*/ 17 w 707"/>
                <a:gd name="T15" fmla="*/ 13 h 609"/>
                <a:gd name="T16" fmla="*/ 38 w 707"/>
                <a:gd name="T17" fmla="*/ 0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7" h="609">
                  <a:moveTo>
                    <a:pt x="38" y="0"/>
                  </a:moveTo>
                  <a:cubicBezTo>
                    <a:pt x="449" y="38"/>
                    <a:pt x="449" y="38"/>
                    <a:pt x="449" y="38"/>
                  </a:cubicBezTo>
                  <a:cubicBezTo>
                    <a:pt x="461" y="38"/>
                    <a:pt x="474" y="45"/>
                    <a:pt x="477" y="52"/>
                  </a:cubicBezTo>
                  <a:cubicBezTo>
                    <a:pt x="699" y="578"/>
                    <a:pt x="699" y="578"/>
                    <a:pt x="699" y="578"/>
                  </a:cubicBezTo>
                  <a:cubicBezTo>
                    <a:pt x="707" y="595"/>
                    <a:pt x="697" y="609"/>
                    <a:pt x="677" y="608"/>
                  </a:cubicBezTo>
                  <a:cubicBezTo>
                    <a:pt x="34" y="573"/>
                    <a:pt x="34" y="573"/>
                    <a:pt x="34" y="573"/>
                  </a:cubicBezTo>
                  <a:cubicBezTo>
                    <a:pt x="15" y="571"/>
                    <a:pt x="0" y="556"/>
                    <a:pt x="1" y="53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6"/>
                    <a:pt x="27" y="0"/>
                    <a:pt x="38" y="0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8" name="Freeform 102"/>
            <p:cNvSpPr/>
            <p:nvPr/>
          </p:nvSpPr>
          <p:spPr bwMode="auto">
            <a:xfrm>
              <a:off x="8478838" y="4957763"/>
              <a:ext cx="652463" cy="738188"/>
            </a:xfrm>
            <a:custGeom>
              <a:avLst/>
              <a:gdLst>
                <a:gd name="T0" fmla="*/ 0 w 411"/>
                <a:gd name="T1" fmla="*/ 452 h 465"/>
                <a:gd name="T2" fmla="*/ 39 w 411"/>
                <a:gd name="T3" fmla="*/ 0 h 465"/>
                <a:gd name="T4" fmla="*/ 411 w 411"/>
                <a:gd name="T5" fmla="*/ 47 h 465"/>
                <a:gd name="T6" fmla="*/ 408 w 411"/>
                <a:gd name="T7" fmla="*/ 465 h 465"/>
                <a:gd name="T8" fmla="*/ 0 w 411"/>
                <a:gd name="T9" fmla="*/ 452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465">
                  <a:moveTo>
                    <a:pt x="0" y="452"/>
                  </a:moveTo>
                  <a:lnTo>
                    <a:pt x="39" y="0"/>
                  </a:lnTo>
                  <a:lnTo>
                    <a:pt x="411" y="47"/>
                  </a:lnTo>
                  <a:lnTo>
                    <a:pt x="408" y="465"/>
                  </a:lnTo>
                  <a:lnTo>
                    <a:pt x="0" y="452"/>
                  </a:lnTo>
                  <a:close/>
                </a:path>
              </a:pathLst>
            </a:custGeom>
            <a:solidFill>
              <a:srgbClr val="CC61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9" name="Freeform 103"/>
            <p:cNvSpPr/>
            <p:nvPr/>
          </p:nvSpPr>
          <p:spPr bwMode="auto">
            <a:xfrm>
              <a:off x="6072188" y="3324225"/>
              <a:ext cx="2741613" cy="2281238"/>
            </a:xfrm>
            <a:custGeom>
              <a:avLst/>
              <a:gdLst>
                <a:gd name="T0" fmla="*/ 278 w 665"/>
                <a:gd name="T1" fmla="*/ 4 h 553"/>
                <a:gd name="T2" fmla="*/ 644 w 665"/>
                <a:gd name="T3" fmla="*/ 0 h 553"/>
                <a:gd name="T4" fmla="*/ 664 w 665"/>
                <a:gd name="T5" fmla="*/ 13 h 553"/>
                <a:gd name="T6" fmla="*/ 617 w 665"/>
                <a:gd name="T7" fmla="*/ 524 h 553"/>
                <a:gd name="T8" fmla="*/ 582 w 665"/>
                <a:gd name="T9" fmla="*/ 552 h 553"/>
                <a:gd name="T10" fmla="*/ 24 w 665"/>
                <a:gd name="T11" fmla="*/ 514 h 553"/>
                <a:gd name="T12" fmla="*/ 9 w 665"/>
                <a:gd name="T13" fmla="*/ 485 h 553"/>
                <a:gd name="T14" fmla="*/ 251 w 665"/>
                <a:gd name="T15" fmla="*/ 16 h 553"/>
                <a:gd name="T16" fmla="*/ 278 w 665"/>
                <a:gd name="T17" fmla="*/ 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5" h="553">
                  <a:moveTo>
                    <a:pt x="278" y="4"/>
                  </a:moveTo>
                  <a:cubicBezTo>
                    <a:pt x="644" y="0"/>
                    <a:pt x="644" y="0"/>
                    <a:pt x="644" y="0"/>
                  </a:cubicBezTo>
                  <a:cubicBezTo>
                    <a:pt x="656" y="0"/>
                    <a:pt x="665" y="6"/>
                    <a:pt x="664" y="13"/>
                  </a:cubicBezTo>
                  <a:cubicBezTo>
                    <a:pt x="617" y="524"/>
                    <a:pt x="617" y="524"/>
                    <a:pt x="617" y="524"/>
                  </a:cubicBezTo>
                  <a:cubicBezTo>
                    <a:pt x="616" y="541"/>
                    <a:pt x="600" y="553"/>
                    <a:pt x="582" y="552"/>
                  </a:cubicBezTo>
                  <a:cubicBezTo>
                    <a:pt x="24" y="514"/>
                    <a:pt x="24" y="514"/>
                    <a:pt x="24" y="514"/>
                  </a:cubicBezTo>
                  <a:cubicBezTo>
                    <a:pt x="7" y="513"/>
                    <a:pt x="0" y="500"/>
                    <a:pt x="9" y="485"/>
                  </a:cubicBezTo>
                  <a:cubicBezTo>
                    <a:pt x="251" y="16"/>
                    <a:pt x="251" y="16"/>
                    <a:pt x="251" y="16"/>
                  </a:cubicBezTo>
                  <a:cubicBezTo>
                    <a:pt x="255" y="9"/>
                    <a:pt x="267" y="4"/>
                    <a:pt x="278" y="4"/>
                  </a:cubicBezTo>
                  <a:close/>
                </a:path>
              </a:pathLst>
            </a:custGeom>
            <a:solidFill>
              <a:srgbClr val="CC61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0" name="Freeform 104"/>
            <p:cNvSpPr/>
            <p:nvPr/>
          </p:nvSpPr>
          <p:spPr bwMode="auto">
            <a:xfrm>
              <a:off x="8991601" y="3332163"/>
              <a:ext cx="2868613" cy="2459038"/>
            </a:xfrm>
            <a:custGeom>
              <a:avLst/>
              <a:gdLst>
                <a:gd name="T0" fmla="*/ 37 w 696"/>
                <a:gd name="T1" fmla="*/ 1 h 596"/>
                <a:gd name="T2" fmla="*/ 444 w 696"/>
                <a:gd name="T3" fmla="*/ 38 h 596"/>
                <a:gd name="T4" fmla="*/ 472 w 696"/>
                <a:gd name="T5" fmla="*/ 52 h 596"/>
                <a:gd name="T6" fmla="*/ 689 w 696"/>
                <a:gd name="T7" fmla="*/ 565 h 596"/>
                <a:gd name="T8" fmla="*/ 667 w 696"/>
                <a:gd name="T9" fmla="*/ 594 h 596"/>
                <a:gd name="T10" fmla="*/ 33 w 696"/>
                <a:gd name="T11" fmla="*/ 560 h 596"/>
                <a:gd name="T12" fmla="*/ 0 w 696"/>
                <a:gd name="T13" fmla="*/ 528 h 596"/>
                <a:gd name="T14" fmla="*/ 16 w 696"/>
                <a:gd name="T15" fmla="*/ 13 h 596"/>
                <a:gd name="T16" fmla="*/ 37 w 696"/>
                <a:gd name="T17" fmla="*/ 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6" h="596">
                  <a:moveTo>
                    <a:pt x="37" y="1"/>
                  </a:moveTo>
                  <a:cubicBezTo>
                    <a:pt x="444" y="38"/>
                    <a:pt x="444" y="38"/>
                    <a:pt x="444" y="38"/>
                  </a:cubicBezTo>
                  <a:cubicBezTo>
                    <a:pt x="456" y="38"/>
                    <a:pt x="469" y="44"/>
                    <a:pt x="472" y="52"/>
                  </a:cubicBezTo>
                  <a:cubicBezTo>
                    <a:pt x="689" y="565"/>
                    <a:pt x="689" y="565"/>
                    <a:pt x="689" y="565"/>
                  </a:cubicBezTo>
                  <a:cubicBezTo>
                    <a:pt x="696" y="582"/>
                    <a:pt x="686" y="596"/>
                    <a:pt x="667" y="594"/>
                  </a:cubicBezTo>
                  <a:cubicBezTo>
                    <a:pt x="33" y="560"/>
                    <a:pt x="33" y="560"/>
                    <a:pt x="33" y="560"/>
                  </a:cubicBezTo>
                  <a:cubicBezTo>
                    <a:pt x="14" y="559"/>
                    <a:pt x="0" y="544"/>
                    <a:pt x="0" y="528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6"/>
                    <a:pt x="26" y="0"/>
                    <a:pt x="37" y="1"/>
                  </a:cubicBezTo>
                  <a:close/>
                </a:path>
              </a:pathLst>
            </a:custGeom>
            <a:solidFill>
              <a:srgbClr val="CC61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1" name="Freeform 105"/>
            <p:cNvSpPr/>
            <p:nvPr/>
          </p:nvSpPr>
          <p:spPr bwMode="auto">
            <a:xfrm>
              <a:off x="8458201" y="5600700"/>
              <a:ext cx="668338" cy="327025"/>
            </a:xfrm>
            <a:custGeom>
              <a:avLst/>
              <a:gdLst>
                <a:gd name="T0" fmla="*/ 162 w 162"/>
                <a:gd name="T1" fmla="*/ 10 h 79"/>
                <a:gd name="T2" fmla="*/ 5 w 162"/>
                <a:gd name="T3" fmla="*/ 0 h 79"/>
                <a:gd name="T4" fmla="*/ 0 w 162"/>
                <a:gd name="T5" fmla="*/ 22 h 79"/>
                <a:gd name="T6" fmla="*/ 162 w 162"/>
                <a:gd name="T7" fmla="*/ 32 h 79"/>
                <a:gd name="T8" fmla="*/ 162 w 162"/>
                <a:gd name="T9" fmla="*/ 1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79">
                  <a:moveTo>
                    <a:pt x="162" y="10"/>
                  </a:moveTo>
                  <a:cubicBezTo>
                    <a:pt x="76" y="34"/>
                    <a:pt x="5" y="0"/>
                    <a:pt x="5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82" y="79"/>
                    <a:pt x="162" y="32"/>
                  </a:cubicBezTo>
                  <a:lnTo>
                    <a:pt x="162" y="10"/>
                  </a:ln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2" name="Freeform 106"/>
            <p:cNvSpPr/>
            <p:nvPr/>
          </p:nvSpPr>
          <p:spPr bwMode="auto">
            <a:xfrm>
              <a:off x="6092826" y="5053013"/>
              <a:ext cx="5746750" cy="658813"/>
            </a:xfrm>
            <a:custGeom>
              <a:avLst/>
              <a:gdLst>
                <a:gd name="T0" fmla="*/ 1394 w 1394"/>
                <a:gd name="T1" fmla="*/ 159 h 160"/>
                <a:gd name="T2" fmla="*/ 667 w 1394"/>
                <a:gd name="T3" fmla="*/ 3 h 160"/>
                <a:gd name="T4" fmla="*/ 1 w 1394"/>
                <a:gd name="T5" fmla="*/ 75 h 160"/>
                <a:gd name="T6" fmla="*/ 3 w 1394"/>
                <a:gd name="T7" fmla="*/ 87 h 160"/>
                <a:gd name="T8" fmla="*/ 412 w 1394"/>
                <a:gd name="T9" fmla="*/ 100 h 160"/>
                <a:gd name="T10" fmla="*/ 664 w 1394"/>
                <a:gd name="T11" fmla="*/ 134 h 160"/>
                <a:gd name="T12" fmla="*/ 1004 w 1394"/>
                <a:gd name="T13" fmla="*/ 124 h 160"/>
                <a:gd name="T14" fmla="*/ 1394 w 1394"/>
                <a:gd name="T15" fmla="*/ 160 h 160"/>
                <a:gd name="T16" fmla="*/ 1394 w 1394"/>
                <a:gd name="T17" fmla="*/ 15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4" h="160">
                  <a:moveTo>
                    <a:pt x="1394" y="159"/>
                  </a:moveTo>
                  <a:cubicBezTo>
                    <a:pt x="1363" y="146"/>
                    <a:pt x="1025" y="6"/>
                    <a:pt x="667" y="3"/>
                  </a:cubicBezTo>
                  <a:cubicBezTo>
                    <a:pt x="319" y="0"/>
                    <a:pt x="23" y="23"/>
                    <a:pt x="1" y="75"/>
                  </a:cubicBezTo>
                  <a:cubicBezTo>
                    <a:pt x="0" y="79"/>
                    <a:pt x="1" y="84"/>
                    <a:pt x="3" y="87"/>
                  </a:cubicBezTo>
                  <a:cubicBezTo>
                    <a:pt x="27" y="86"/>
                    <a:pt x="227" y="75"/>
                    <a:pt x="412" y="100"/>
                  </a:cubicBezTo>
                  <a:cubicBezTo>
                    <a:pt x="611" y="126"/>
                    <a:pt x="598" y="133"/>
                    <a:pt x="664" y="134"/>
                  </a:cubicBezTo>
                  <a:cubicBezTo>
                    <a:pt x="731" y="135"/>
                    <a:pt x="807" y="97"/>
                    <a:pt x="1004" y="124"/>
                  </a:cubicBezTo>
                  <a:cubicBezTo>
                    <a:pt x="1188" y="150"/>
                    <a:pt x="1372" y="159"/>
                    <a:pt x="1394" y="160"/>
                  </a:cubicBezTo>
                  <a:cubicBezTo>
                    <a:pt x="1394" y="160"/>
                    <a:pt x="1394" y="159"/>
                    <a:pt x="1394" y="159"/>
                  </a:cubicBezTo>
                  <a:close/>
                </a:path>
              </a:pathLst>
            </a:custGeom>
            <a:solidFill>
              <a:srgbClr val="BD5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3" name="Freeform 107"/>
            <p:cNvSpPr/>
            <p:nvPr/>
          </p:nvSpPr>
          <p:spPr bwMode="auto">
            <a:xfrm>
              <a:off x="6010276" y="2944813"/>
              <a:ext cx="2927350" cy="2660650"/>
            </a:xfrm>
            <a:custGeom>
              <a:avLst/>
              <a:gdLst>
                <a:gd name="T0" fmla="*/ 254 w 710"/>
                <a:gd name="T1" fmla="*/ 100 h 645"/>
                <a:gd name="T2" fmla="*/ 0 w 710"/>
                <a:gd name="T3" fmla="*/ 586 h 645"/>
                <a:gd name="T4" fmla="*/ 679 w 710"/>
                <a:gd name="T5" fmla="*/ 645 h 645"/>
                <a:gd name="T6" fmla="*/ 710 w 710"/>
                <a:gd name="T7" fmla="*/ 126 h 645"/>
                <a:gd name="T8" fmla="*/ 254 w 710"/>
                <a:gd name="T9" fmla="*/ 10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0" h="645">
                  <a:moveTo>
                    <a:pt x="254" y="100"/>
                  </a:moveTo>
                  <a:cubicBezTo>
                    <a:pt x="0" y="586"/>
                    <a:pt x="0" y="586"/>
                    <a:pt x="0" y="586"/>
                  </a:cubicBezTo>
                  <a:cubicBezTo>
                    <a:pt x="0" y="586"/>
                    <a:pt x="436" y="562"/>
                    <a:pt x="679" y="645"/>
                  </a:cubicBezTo>
                  <a:cubicBezTo>
                    <a:pt x="710" y="126"/>
                    <a:pt x="710" y="126"/>
                    <a:pt x="710" y="126"/>
                  </a:cubicBezTo>
                  <a:cubicBezTo>
                    <a:pt x="710" y="126"/>
                    <a:pt x="625" y="0"/>
                    <a:pt x="254" y="100"/>
                  </a:cubicBezTo>
                  <a:close/>
                </a:path>
              </a:pathLst>
            </a:custGeom>
            <a:solidFill>
              <a:srgbClr val="A6C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4" name="Freeform 108"/>
            <p:cNvSpPr/>
            <p:nvPr/>
          </p:nvSpPr>
          <p:spPr bwMode="auto">
            <a:xfrm>
              <a:off x="8809038" y="2965450"/>
              <a:ext cx="3038475" cy="2746375"/>
            </a:xfrm>
            <a:custGeom>
              <a:avLst/>
              <a:gdLst>
                <a:gd name="T0" fmla="*/ 512 w 737"/>
                <a:gd name="T1" fmla="*/ 125 h 666"/>
                <a:gd name="T2" fmla="*/ 737 w 737"/>
                <a:gd name="T3" fmla="*/ 666 h 666"/>
                <a:gd name="T4" fmla="*/ 0 w 737"/>
                <a:gd name="T5" fmla="*/ 640 h 666"/>
                <a:gd name="T6" fmla="*/ 31 w 737"/>
                <a:gd name="T7" fmla="*/ 121 h 666"/>
                <a:gd name="T8" fmla="*/ 512 w 737"/>
                <a:gd name="T9" fmla="*/ 125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7" h="666">
                  <a:moveTo>
                    <a:pt x="512" y="125"/>
                  </a:moveTo>
                  <a:cubicBezTo>
                    <a:pt x="737" y="666"/>
                    <a:pt x="737" y="666"/>
                    <a:pt x="737" y="666"/>
                  </a:cubicBezTo>
                  <a:cubicBezTo>
                    <a:pt x="737" y="666"/>
                    <a:pt x="243" y="550"/>
                    <a:pt x="0" y="640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31" y="121"/>
                    <a:pt x="132" y="0"/>
                    <a:pt x="512" y="125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5" name="Freeform 109"/>
            <p:cNvSpPr/>
            <p:nvPr/>
          </p:nvSpPr>
          <p:spPr bwMode="auto">
            <a:xfrm>
              <a:off x="6022976" y="2894013"/>
              <a:ext cx="2917825" cy="2670175"/>
            </a:xfrm>
            <a:custGeom>
              <a:avLst/>
              <a:gdLst>
                <a:gd name="T0" fmla="*/ 252 w 708"/>
                <a:gd name="T1" fmla="*/ 97 h 647"/>
                <a:gd name="T2" fmla="*/ 0 w 708"/>
                <a:gd name="T3" fmla="*/ 571 h 647"/>
                <a:gd name="T4" fmla="*/ 677 w 708"/>
                <a:gd name="T5" fmla="*/ 647 h 647"/>
                <a:gd name="T6" fmla="*/ 708 w 708"/>
                <a:gd name="T7" fmla="*/ 123 h 647"/>
                <a:gd name="T8" fmla="*/ 252 w 708"/>
                <a:gd name="T9" fmla="*/ 97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8" h="647">
                  <a:moveTo>
                    <a:pt x="252" y="97"/>
                  </a:moveTo>
                  <a:cubicBezTo>
                    <a:pt x="0" y="571"/>
                    <a:pt x="0" y="571"/>
                    <a:pt x="0" y="571"/>
                  </a:cubicBezTo>
                  <a:cubicBezTo>
                    <a:pt x="0" y="571"/>
                    <a:pt x="484" y="529"/>
                    <a:pt x="677" y="647"/>
                  </a:cubicBezTo>
                  <a:cubicBezTo>
                    <a:pt x="708" y="123"/>
                    <a:pt x="708" y="123"/>
                    <a:pt x="708" y="123"/>
                  </a:cubicBezTo>
                  <a:cubicBezTo>
                    <a:pt x="708" y="123"/>
                    <a:pt x="622" y="0"/>
                    <a:pt x="252" y="97"/>
                  </a:cubicBezTo>
                  <a:close/>
                </a:path>
              </a:pathLst>
            </a:custGeom>
            <a:solidFill>
              <a:srgbClr val="B4DB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6" name="Freeform 110"/>
            <p:cNvSpPr/>
            <p:nvPr/>
          </p:nvSpPr>
          <p:spPr bwMode="auto">
            <a:xfrm>
              <a:off x="8813801" y="2911475"/>
              <a:ext cx="3017838" cy="2652713"/>
            </a:xfrm>
            <a:custGeom>
              <a:avLst/>
              <a:gdLst>
                <a:gd name="T0" fmla="*/ 512 w 732"/>
                <a:gd name="T1" fmla="*/ 122 h 643"/>
                <a:gd name="T2" fmla="*/ 732 w 732"/>
                <a:gd name="T3" fmla="*/ 641 h 643"/>
                <a:gd name="T4" fmla="*/ 0 w 732"/>
                <a:gd name="T5" fmla="*/ 643 h 643"/>
                <a:gd name="T6" fmla="*/ 31 w 732"/>
                <a:gd name="T7" fmla="*/ 119 h 643"/>
                <a:gd name="T8" fmla="*/ 512 w 732"/>
                <a:gd name="T9" fmla="*/ 122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2" h="643">
                  <a:moveTo>
                    <a:pt x="512" y="122"/>
                  </a:moveTo>
                  <a:cubicBezTo>
                    <a:pt x="732" y="641"/>
                    <a:pt x="732" y="641"/>
                    <a:pt x="732" y="641"/>
                  </a:cubicBezTo>
                  <a:cubicBezTo>
                    <a:pt x="732" y="641"/>
                    <a:pt x="178" y="472"/>
                    <a:pt x="0" y="643"/>
                  </a:cubicBezTo>
                  <a:cubicBezTo>
                    <a:pt x="31" y="119"/>
                    <a:pt x="31" y="119"/>
                    <a:pt x="31" y="119"/>
                  </a:cubicBezTo>
                  <a:cubicBezTo>
                    <a:pt x="31" y="119"/>
                    <a:pt x="132" y="0"/>
                    <a:pt x="512" y="122"/>
                  </a:cubicBezTo>
                  <a:close/>
                </a:path>
              </a:pathLst>
            </a:custGeom>
            <a:solidFill>
              <a:srgbClr val="A6C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7" name="Freeform 111"/>
            <p:cNvSpPr/>
            <p:nvPr/>
          </p:nvSpPr>
          <p:spPr bwMode="auto">
            <a:xfrm>
              <a:off x="8813801" y="2862263"/>
              <a:ext cx="3030538" cy="2668588"/>
            </a:xfrm>
            <a:custGeom>
              <a:avLst/>
              <a:gdLst>
                <a:gd name="T0" fmla="*/ 527 w 735"/>
                <a:gd name="T1" fmla="*/ 120 h 647"/>
                <a:gd name="T2" fmla="*/ 735 w 735"/>
                <a:gd name="T3" fmla="*/ 610 h 647"/>
                <a:gd name="T4" fmla="*/ 0 w 735"/>
                <a:gd name="T5" fmla="*/ 647 h 647"/>
                <a:gd name="T6" fmla="*/ 32 w 735"/>
                <a:gd name="T7" fmla="*/ 114 h 647"/>
                <a:gd name="T8" fmla="*/ 344 w 735"/>
                <a:gd name="T9" fmla="*/ 37 h 647"/>
                <a:gd name="T10" fmla="*/ 443 w 735"/>
                <a:gd name="T11" fmla="*/ 51 h 647"/>
                <a:gd name="T12" fmla="*/ 527 w 735"/>
                <a:gd name="T13" fmla="*/ 12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5" h="647">
                  <a:moveTo>
                    <a:pt x="527" y="120"/>
                  </a:moveTo>
                  <a:cubicBezTo>
                    <a:pt x="735" y="610"/>
                    <a:pt x="735" y="610"/>
                    <a:pt x="735" y="610"/>
                  </a:cubicBezTo>
                  <a:cubicBezTo>
                    <a:pt x="735" y="610"/>
                    <a:pt x="112" y="405"/>
                    <a:pt x="0" y="647"/>
                  </a:cubicBezTo>
                  <a:cubicBezTo>
                    <a:pt x="32" y="114"/>
                    <a:pt x="32" y="114"/>
                    <a:pt x="32" y="114"/>
                  </a:cubicBezTo>
                  <a:cubicBezTo>
                    <a:pt x="32" y="114"/>
                    <a:pt x="118" y="0"/>
                    <a:pt x="344" y="37"/>
                  </a:cubicBezTo>
                  <a:cubicBezTo>
                    <a:pt x="443" y="51"/>
                    <a:pt x="443" y="51"/>
                    <a:pt x="443" y="51"/>
                  </a:cubicBezTo>
                  <a:cubicBezTo>
                    <a:pt x="471" y="67"/>
                    <a:pt x="514" y="95"/>
                    <a:pt x="527" y="120"/>
                  </a:cubicBezTo>
                  <a:close/>
                </a:path>
              </a:pathLst>
            </a:custGeom>
            <a:solidFill>
              <a:srgbClr val="B4DB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8" name="Freeform 112"/>
            <p:cNvSpPr/>
            <p:nvPr/>
          </p:nvSpPr>
          <p:spPr bwMode="auto">
            <a:xfrm>
              <a:off x="9077326" y="3022600"/>
              <a:ext cx="1685925" cy="350838"/>
            </a:xfrm>
            <a:custGeom>
              <a:avLst/>
              <a:gdLst>
                <a:gd name="T0" fmla="*/ 409 w 409"/>
                <a:gd name="T1" fmla="*/ 55 h 85"/>
                <a:gd name="T2" fmla="*/ 0 w 409"/>
                <a:gd name="T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9" h="85">
                  <a:moveTo>
                    <a:pt x="409" y="55"/>
                  </a:moveTo>
                  <a:cubicBezTo>
                    <a:pt x="409" y="55"/>
                    <a:pt x="104" y="0"/>
                    <a:pt x="0" y="85"/>
                  </a:cubicBezTo>
                </a:path>
              </a:pathLst>
            </a:custGeom>
            <a:noFill/>
            <a:ln w="33338" cap="rnd">
              <a:solidFill>
                <a:srgbClr val="ABD5D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9" name="Freeform 113"/>
            <p:cNvSpPr/>
            <p:nvPr/>
          </p:nvSpPr>
          <p:spPr bwMode="auto">
            <a:xfrm>
              <a:off x="9077326" y="3241675"/>
              <a:ext cx="1768475" cy="361950"/>
            </a:xfrm>
            <a:custGeom>
              <a:avLst/>
              <a:gdLst>
                <a:gd name="T0" fmla="*/ 429 w 429"/>
                <a:gd name="T1" fmla="*/ 65 h 88"/>
                <a:gd name="T2" fmla="*/ 0 w 429"/>
                <a:gd name="T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9" h="88">
                  <a:moveTo>
                    <a:pt x="429" y="65"/>
                  </a:moveTo>
                  <a:cubicBezTo>
                    <a:pt x="429" y="65"/>
                    <a:pt x="121" y="0"/>
                    <a:pt x="0" y="88"/>
                  </a:cubicBezTo>
                </a:path>
              </a:pathLst>
            </a:custGeom>
            <a:noFill/>
            <a:ln w="33338" cap="rnd">
              <a:solidFill>
                <a:srgbClr val="ABD5D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0" name="Freeform 114"/>
            <p:cNvSpPr/>
            <p:nvPr/>
          </p:nvSpPr>
          <p:spPr bwMode="auto">
            <a:xfrm>
              <a:off x="9077326" y="3459163"/>
              <a:ext cx="1855788" cy="376238"/>
            </a:xfrm>
            <a:custGeom>
              <a:avLst/>
              <a:gdLst>
                <a:gd name="T0" fmla="*/ 450 w 450"/>
                <a:gd name="T1" fmla="*/ 74 h 91"/>
                <a:gd name="T2" fmla="*/ 0 w 450"/>
                <a:gd name="T3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0" h="91">
                  <a:moveTo>
                    <a:pt x="450" y="74"/>
                  </a:moveTo>
                  <a:cubicBezTo>
                    <a:pt x="450" y="74"/>
                    <a:pt x="139" y="0"/>
                    <a:pt x="0" y="91"/>
                  </a:cubicBezTo>
                </a:path>
              </a:pathLst>
            </a:custGeom>
            <a:noFill/>
            <a:ln w="33338" cap="rnd">
              <a:solidFill>
                <a:srgbClr val="ABD5D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1" name="Freeform 115"/>
            <p:cNvSpPr/>
            <p:nvPr/>
          </p:nvSpPr>
          <p:spPr bwMode="auto">
            <a:xfrm>
              <a:off x="9077326" y="3678238"/>
              <a:ext cx="1938338" cy="392113"/>
            </a:xfrm>
            <a:custGeom>
              <a:avLst/>
              <a:gdLst>
                <a:gd name="T0" fmla="*/ 470 w 470"/>
                <a:gd name="T1" fmla="*/ 84 h 95"/>
                <a:gd name="T2" fmla="*/ 0 w 470"/>
                <a:gd name="T3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70" h="95">
                  <a:moveTo>
                    <a:pt x="470" y="84"/>
                  </a:moveTo>
                  <a:cubicBezTo>
                    <a:pt x="470" y="84"/>
                    <a:pt x="156" y="0"/>
                    <a:pt x="0" y="95"/>
                  </a:cubicBezTo>
                </a:path>
              </a:pathLst>
            </a:custGeom>
            <a:noFill/>
            <a:ln w="33338" cap="rnd">
              <a:solidFill>
                <a:srgbClr val="ABD5D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2" name="Freeform 116"/>
            <p:cNvSpPr/>
            <p:nvPr/>
          </p:nvSpPr>
          <p:spPr bwMode="auto">
            <a:xfrm>
              <a:off x="9072563" y="3902075"/>
              <a:ext cx="2025650" cy="400050"/>
            </a:xfrm>
            <a:custGeom>
              <a:avLst/>
              <a:gdLst>
                <a:gd name="T0" fmla="*/ 491 w 491"/>
                <a:gd name="T1" fmla="*/ 92 h 97"/>
                <a:gd name="T2" fmla="*/ 0 w 491"/>
                <a:gd name="T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91" h="97">
                  <a:moveTo>
                    <a:pt x="491" y="92"/>
                  </a:moveTo>
                  <a:cubicBezTo>
                    <a:pt x="491" y="92"/>
                    <a:pt x="175" y="0"/>
                    <a:pt x="0" y="97"/>
                  </a:cubicBezTo>
                </a:path>
              </a:pathLst>
            </a:custGeom>
            <a:noFill/>
            <a:ln w="33338" cap="rnd">
              <a:solidFill>
                <a:srgbClr val="ABD5D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3" name="Freeform 117"/>
            <p:cNvSpPr/>
            <p:nvPr/>
          </p:nvSpPr>
          <p:spPr bwMode="auto">
            <a:xfrm>
              <a:off x="9072563" y="4119563"/>
              <a:ext cx="2111375" cy="420688"/>
            </a:xfrm>
            <a:custGeom>
              <a:avLst/>
              <a:gdLst>
                <a:gd name="T0" fmla="*/ 512 w 512"/>
                <a:gd name="T1" fmla="*/ 102 h 102"/>
                <a:gd name="T2" fmla="*/ 0 w 512"/>
                <a:gd name="T3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2" h="102">
                  <a:moveTo>
                    <a:pt x="512" y="102"/>
                  </a:moveTo>
                  <a:cubicBezTo>
                    <a:pt x="512" y="102"/>
                    <a:pt x="192" y="0"/>
                    <a:pt x="0" y="100"/>
                  </a:cubicBezTo>
                </a:path>
              </a:pathLst>
            </a:custGeom>
            <a:noFill/>
            <a:ln w="33338" cap="rnd">
              <a:solidFill>
                <a:srgbClr val="ABD5D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4" name="Freeform 118"/>
            <p:cNvSpPr/>
            <p:nvPr/>
          </p:nvSpPr>
          <p:spPr bwMode="auto">
            <a:xfrm>
              <a:off x="9072563" y="4338638"/>
              <a:ext cx="2193925" cy="457200"/>
            </a:xfrm>
            <a:custGeom>
              <a:avLst/>
              <a:gdLst>
                <a:gd name="T0" fmla="*/ 532 w 532"/>
                <a:gd name="T1" fmla="*/ 111 h 111"/>
                <a:gd name="T2" fmla="*/ 0 w 532"/>
                <a:gd name="T3" fmla="*/ 10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32" h="111">
                  <a:moveTo>
                    <a:pt x="532" y="111"/>
                  </a:moveTo>
                  <a:cubicBezTo>
                    <a:pt x="532" y="111"/>
                    <a:pt x="210" y="0"/>
                    <a:pt x="0" y="104"/>
                  </a:cubicBezTo>
                </a:path>
              </a:pathLst>
            </a:custGeom>
            <a:noFill/>
            <a:ln w="33338" cap="rnd">
              <a:solidFill>
                <a:srgbClr val="ABD5D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5" name="Freeform 119"/>
            <p:cNvSpPr/>
            <p:nvPr/>
          </p:nvSpPr>
          <p:spPr bwMode="auto">
            <a:xfrm>
              <a:off x="9072563" y="4754563"/>
              <a:ext cx="1633538" cy="244475"/>
            </a:xfrm>
            <a:custGeom>
              <a:avLst/>
              <a:gdLst>
                <a:gd name="T0" fmla="*/ 396 w 396"/>
                <a:gd name="T1" fmla="*/ 32 h 59"/>
                <a:gd name="T2" fmla="*/ 0 w 396"/>
                <a:gd name="T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6" h="59">
                  <a:moveTo>
                    <a:pt x="396" y="32"/>
                  </a:moveTo>
                  <a:cubicBezTo>
                    <a:pt x="282" y="10"/>
                    <a:pt x="126" y="0"/>
                    <a:pt x="0" y="59"/>
                  </a:cubicBezTo>
                </a:path>
              </a:pathLst>
            </a:custGeom>
            <a:noFill/>
            <a:ln w="33338" cap="rnd">
              <a:solidFill>
                <a:srgbClr val="ABD5D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6" name="Freeform 120"/>
            <p:cNvSpPr/>
            <p:nvPr/>
          </p:nvSpPr>
          <p:spPr bwMode="auto">
            <a:xfrm>
              <a:off x="10231438" y="2820988"/>
              <a:ext cx="754063" cy="534988"/>
            </a:xfrm>
            <a:custGeom>
              <a:avLst/>
              <a:gdLst>
                <a:gd name="T0" fmla="*/ 0 w 183"/>
                <a:gd name="T1" fmla="*/ 47 h 130"/>
                <a:gd name="T2" fmla="*/ 110 w 183"/>
                <a:gd name="T3" fmla="*/ 0 h 130"/>
                <a:gd name="T4" fmla="*/ 183 w 183"/>
                <a:gd name="T5" fmla="*/ 130 h 130"/>
                <a:gd name="T6" fmla="*/ 0 w 183"/>
                <a:gd name="T7" fmla="*/ 4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3" h="130">
                  <a:moveTo>
                    <a:pt x="0" y="47"/>
                  </a:moveTo>
                  <a:cubicBezTo>
                    <a:pt x="0" y="47"/>
                    <a:pt x="64" y="51"/>
                    <a:pt x="110" y="0"/>
                  </a:cubicBezTo>
                  <a:cubicBezTo>
                    <a:pt x="110" y="0"/>
                    <a:pt x="174" y="55"/>
                    <a:pt x="183" y="130"/>
                  </a:cubicBezTo>
                  <a:cubicBezTo>
                    <a:pt x="183" y="130"/>
                    <a:pt x="108" y="64"/>
                    <a:pt x="0" y="47"/>
                  </a:cubicBezTo>
                  <a:close/>
                </a:path>
              </a:pathLst>
            </a:custGeom>
            <a:solidFill>
              <a:srgbClr val="B4DB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7" name="Freeform 121"/>
            <p:cNvSpPr/>
            <p:nvPr/>
          </p:nvSpPr>
          <p:spPr bwMode="auto">
            <a:xfrm>
              <a:off x="10587038" y="2803525"/>
              <a:ext cx="354013" cy="376238"/>
            </a:xfrm>
            <a:custGeom>
              <a:avLst/>
              <a:gdLst>
                <a:gd name="T0" fmla="*/ 86 w 86"/>
                <a:gd name="T1" fmla="*/ 91 h 91"/>
                <a:gd name="T2" fmla="*/ 0 w 86"/>
                <a:gd name="T3" fmla="*/ 9 h 91"/>
                <a:gd name="T4" fmla="*/ 25 w 86"/>
                <a:gd name="T5" fmla="*/ 1 h 91"/>
                <a:gd name="T6" fmla="*/ 86 w 86"/>
                <a:gd name="T7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91">
                  <a:moveTo>
                    <a:pt x="86" y="91"/>
                  </a:moveTo>
                  <a:cubicBezTo>
                    <a:pt x="86" y="91"/>
                    <a:pt x="41" y="12"/>
                    <a:pt x="0" y="9"/>
                  </a:cubicBezTo>
                  <a:cubicBezTo>
                    <a:pt x="0" y="9"/>
                    <a:pt x="11" y="0"/>
                    <a:pt x="25" y="1"/>
                  </a:cubicBezTo>
                  <a:cubicBezTo>
                    <a:pt x="59" y="5"/>
                    <a:pt x="86" y="91"/>
                    <a:pt x="86" y="91"/>
                  </a:cubicBezTo>
                  <a:close/>
                </a:path>
              </a:pathLst>
            </a:custGeom>
            <a:solidFill>
              <a:srgbClr val="C8E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8" name="Freeform 122"/>
            <p:cNvSpPr/>
            <p:nvPr/>
          </p:nvSpPr>
          <p:spPr bwMode="auto">
            <a:xfrm>
              <a:off x="6183313" y="2667000"/>
              <a:ext cx="2762250" cy="2863850"/>
            </a:xfrm>
            <a:custGeom>
              <a:avLst/>
              <a:gdLst>
                <a:gd name="T0" fmla="*/ 60 w 670"/>
                <a:gd name="T1" fmla="*/ 587 h 694"/>
                <a:gd name="T2" fmla="*/ 638 w 670"/>
                <a:gd name="T3" fmla="*/ 694 h 694"/>
                <a:gd name="T4" fmla="*/ 670 w 670"/>
                <a:gd name="T5" fmla="*/ 161 h 694"/>
                <a:gd name="T6" fmla="*/ 217 w 670"/>
                <a:gd name="T7" fmla="*/ 139 h 694"/>
                <a:gd name="T8" fmla="*/ 0 w 670"/>
                <a:gd name="T9" fmla="*/ 530 h 694"/>
                <a:gd name="T10" fmla="*/ 60 w 670"/>
                <a:gd name="T11" fmla="*/ 587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0" h="694">
                  <a:moveTo>
                    <a:pt x="60" y="587"/>
                  </a:moveTo>
                  <a:cubicBezTo>
                    <a:pt x="219" y="571"/>
                    <a:pt x="524" y="561"/>
                    <a:pt x="638" y="694"/>
                  </a:cubicBezTo>
                  <a:cubicBezTo>
                    <a:pt x="670" y="161"/>
                    <a:pt x="670" y="161"/>
                    <a:pt x="670" y="161"/>
                  </a:cubicBezTo>
                  <a:cubicBezTo>
                    <a:pt x="670" y="161"/>
                    <a:pt x="623" y="0"/>
                    <a:pt x="217" y="139"/>
                  </a:cubicBezTo>
                  <a:cubicBezTo>
                    <a:pt x="0" y="530"/>
                    <a:pt x="0" y="530"/>
                    <a:pt x="0" y="530"/>
                  </a:cubicBezTo>
                  <a:lnTo>
                    <a:pt x="60" y="587"/>
                  </a:lnTo>
                  <a:close/>
                </a:path>
              </a:pathLst>
            </a:custGeom>
            <a:solidFill>
              <a:srgbClr val="C8E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9" name="Freeform 123"/>
            <p:cNvSpPr/>
            <p:nvPr/>
          </p:nvSpPr>
          <p:spPr bwMode="auto">
            <a:xfrm>
              <a:off x="7218363" y="2914650"/>
              <a:ext cx="1587500" cy="466725"/>
            </a:xfrm>
            <a:custGeom>
              <a:avLst/>
              <a:gdLst>
                <a:gd name="T0" fmla="*/ 0 w 385"/>
                <a:gd name="T1" fmla="*/ 103 h 113"/>
                <a:gd name="T2" fmla="*/ 385 w 385"/>
                <a:gd name="T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5" h="113">
                  <a:moveTo>
                    <a:pt x="0" y="103"/>
                  </a:moveTo>
                  <a:cubicBezTo>
                    <a:pt x="0" y="103"/>
                    <a:pt x="298" y="0"/>
                    <a:pt x="385" y="113"/>
                  </a:cubicBezTo>
                </a:path>
              </a:pathLst>
            </a:custGeom>
            <a:noFill/>
            <a:ln w="33338" cap="rnd">
              <a:solidFill>
                <a:srgbClr val="B9E0E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0" name="Freeform 124"/>
            <p:cNvSpPr/>
            <p:nvPr/>
          </p:nvSpPr>
          <p:spPr bwMode="auto">
            <a:xfrm>
              <a:off x="7115176" y="3159125"/>
              <a:ext cx="1665288" cy="461963"/>
            </a:xfrm>
            <a:custGeom>
              <a:avLst/>
              <a:gdLst>
                <a:gd name="T0" fmla="*/ 0 w 404"/>
                <a:gd name="T1" fmla="*/ 98 h 112"/>
                <a:gd name="T2" fmla="*/ 404 w 404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112">
                  <a:moveTo>
                    <a:pt x="0" y="98"/>
                  </a:moveTo>
                  <a:cubicBezTo>
                    <a:pt x="0" y="98"/>
                    <a:pt x="296" y="0"/>
                    <a:pt x="404" y="112"/>
                  </a:cubicBezTo>
                </a:path>
              </a:pathLst>
            </a:custGeom>
            <a:noFill/>
            <a:ln w="33338" cap="rnd">
              <a:solidFill>
                <a:srgbClr val="B9E0E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1" name="Freeform 125"/>
            <p:cNvSpPr/>
            <p:nvPr/>
          </p:nvSpPr>
          <p:spPr bwMode="auto">
            <a:xfrm>
              <a:off x="7011988" y="3406775"/>
              <a:ext cx="1739900" cy="454025"/>
            </a:xfrm>
            <a:custGeom>
              <a:avLst/>
              <a:gdLst>
                <a:gd name="T0" fmla="*/ 0 w 422"/>
                <a:gd name="T1" fmla="*/ 92 h 110"/>
                <a:gd name="T2" fmla="*/ 422 w 422"/>
                <a:gd name="T3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2" h="110">
                  <a:moveTo>
                    <a:pt x="0" y="92"/>
                  </a:moveTo>
                  <a:cubicBezTo>
                    <a:pt x="0" y="92"/>
                    <a:pt x="295" y="0"/>
                    <a:pt x="422" y="110"/>
                  </a:cubicBezTo>
                </a:path>
              </a:pathLst>
            </a:custGeom>
            <a:noFill/>
            <a:ln w="33338" cap="rnd">
              <a:solidFill>
                <a:srgbClr val="B9E0E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2" name="Freeform 126"/>
            <p:cNvSpPr/>
            <p:nvPr/>
          </p:nvSpPr>
          <p:spPr bwMode="auto">
            <a:xfrm>
              <a:off x="6908801" y="3649663"/>
              <a:ext cx="1817688" cy="454025"/>
            </a:xfrm>
            <a:custGeom>
              <a:avLst/>
              <a:gdLst>
                <a:gd name="T0" fmla="*/ 0 w 441"/>
                <a:gd name="T1" fmla="*/ 87 h 110"/>
                <a:gd name="T2" fmla="*/ 441 w 441"/>
                <a:gd name="T3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1" h="110">
                  <a:moveTo>
                    <a:pt x="0" y="87"/>
                  </a:moveTo>
                  <a:cubicBezTo>
                    <a:pt x="0" y="87"/>
                    <a:pt x="293" y="0"/>
                    <a:pt x="441" y="110"/>
                  </a:cubicBezTo>
                </a:path>
              </a:pathLst>
            </a:custGeom>
            <a:noFill/>
            <a:ln w="33338" cap="rnd">
              <a:solidFill>
                <a:srgbClr val="B9E0E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3" name="Freeform 127"/>
            <p:cNvSpPr/>
            <p:nvPr/>
          </p:nvSpPr>
          <p:spPr bwMode="auto">
            <a:xfrm>
              <a:off x="6800851" y="3892550"/>
              <a:ext cx="1897063" cy="450850"/>
            </a:xfrm>
            <a:custGeom>
              <a:avLst/>
              <a:gdLst>
                <a:gd name="T0" fmla="*/ 0 w 460"/>
                <a:gd name="T1" fmla="*/ 81 h 109"/>
                <a:gd name="T2" fmla="*/ 460 w 460"/>
                <a:gd name="T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60" h="109">
                  <a:moveTo>
                    <a:pt x="0" y="81"/>
                  </a:moveTo>
                  <a:cubicBezTo>
                    <a:pt x="0" y="81"/>
                    <a:pt x="293" y="0"/>
                    <a:pt x="460" y="109"/>
                  </a:cubicBezTo>
                </a:path>
              </a:pathLst>
            </a:custGeom>
            <a:noFill/>
            <a:ln w="33338" cap="rnd">
              <a:solidFill>
                <a:srgbClr val="B9E0E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4" name="Freeform 128"/>
            <p:cNvSpPr/>
            <p:nvPr/>
          </p:nvSpPr>
          <p:spPr bwMode="auto">
            <a:xfrm>
              <a:off x="6699251" y="4137025"/>
              <a:ext cx="1974850" cy="444500"/>
            </a:xfrm>
            <a:custGeom>
              <a:avLst/>
              <a:gdLst>
                <a:gd name="T0" fmla="*/ 0 w 479"/>
                <a:gd name="T1" fmla="*/ 76 h 108"/>
                <a:gd name="T2" fmla="*/ 479 w 479"/>
                <a:gd name="T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79" h="108">
                  <a:moveTo>
                    <a:pt x="0" y="76"/>
                  </a:moveTo>
                  <a:cubicBezTo>
                    <a:pt x="0" y="76"/>
                    <a:pt x="291" y="0"/>
                    <a:pt x="479" y="108"/>
                  </a:cubicBezTo>
                </a:path>
              </a:pathLst>
            </a:custGeom>
            <a:noFill/>
            <a:ln w="33338" cap="rnd">
              <a:solidFill>
                <a:srgbClr val="B9E0E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5" name="Freeform 129"/>
            <p:cNvSpPr/>
            <p:nvPr/>
          </p:nvSpPr>
          <p:spPr bwMode="auto">
            <a:xfrm>
              <a:off x="6596063" y="4379913"/>
              <a:ext cx="2047875" cy="446088"/>
            </a:xfrm>
            <a:custGeom>
              <a:avLst/>
              <a:gdLst>
                <a:gd name="T0" fmla="*/ 0 w 497"/>
                <a:gd name="T1" fmla="*/ 71 h 108"/>
                <a:gd name="T2" fmla="*/ 497 w 497"/>
                <a:gd name="T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97" h="108">
                  <a:moveTo>
                    <a:pt x="0" y="71"/>
                  </a:moveTo>
                  <a:cubicBezTo>
                    <a:pt x="0" y="71"/>
                    <a:pt x="290" y="0"/>
                    <a:pt x="497" y="108"/>
                  </a:cubicBezTo>
                </a:path>
              </a:pathLst>
            </a:custGeom>
            <a:noFill/>
            <a:ln w="33338" cap="rnd">
              <a:solidFill>
                <a:srgbClr val="B9E0E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6" name="Freeform 130"/>
            <p:cNvSpPr/>
            <p:nvPr/>
          </p:nvSpPr>
          <p:spPr bwMode="auto">
            <a:xfrm>
              <a:off x="6492876" y="4743450"/>
              <a:ext cx="1389063" cy="152400"/>
            </a:xfrm>
            <a:custGeom>
              <a:avLst/>
              <a:gdLst>
                <a:gd name="T0" fmla="*/ 0 w 337"/>
                <a:gd name="T1" fmla="*/ 37 h 37"/>
                <a:gd name="T2" fmla="*/ 337 w 337"/>
                <a:gd name="T3" fmla="*/ 2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37" h="37">
                  <a:moveTo>
                    <a:pt x="0" y="37"/>
                  </a:moveTo>
                  <a:cubicBezTo>
                    <a:pt x="0" y="37"/>
                    <a:pt x="161" y="0"/>
                    <a:pt x="337" y="26"/>
                  </a:cubicBezTo>
                </a:path>
              </a:pathLst>
            </a:custGeom>
            <a:noFill/>
            <a:ln w="33338" cap="rnd">
              <a:solidFill>
                <a:srgbClr val="B9E0E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7" name="Freeform 131"/>
            <p:cNvSpPr/>
            <p:nvPr/>
          </p:nvSpPr>
          <p:spPr bwMode="auto">
            <a:xfrm>
              <a:off x="6080126" y="4764088"/>
              <a:ext cx="350838" cy="333375"/>
            </a:xfrm>
            <a:custGeom>
              <a:avLst/>
              <a:gdLst>
                <a:gd name="T0" fmla="*/ 85 w 85"/>
                <a:gd name="T1" fmla="*/ 79 h 81"/>
                <a:gd name="T2" fmla="*/ 2 w 85"/>
                <a:gd name="T3" fmla="*/ 16 h 81"/>
                <a:gd name="T4" fmla="*/ 37 w 85"/>
                <a:gd name="T5" fmla="*/ 0 h 81"/>
                <a:gd name="T6" fmla="*/ 85 w 85"/>
                <a:gd name="T7" fmla="*/ 7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81">
                  <a:moveTo>
                    <a:pt x="85" y="79"/>
                  </a:moveTo>
                  <a:cubicBezTo>
                    <a:pt x="85" y="79"/>
                    <a:pt x="0" y="81"/>
                    <a:pt x="2" y="16"/>
                  </a:cubicBezTo>
                  <a:cubicBezTo>
                    <a:pt x="2" y="16"/>
                    <a:pt x="18" y="34"/>
                    <a:pt x="37" y="0"/>
                  </a:cubicBezTo>
                  <a:cubicBezTo>
                    <a:pt x="37" y="0"/>
                    <a:pt x="44" y="40"/>
                    <a:pt x="85" y="79"/>
                  </a:cubicBezTo>
                  <a:close/>
                </a:path>
              </a:pathLst>
            </a:custGeom>
            <a:solidFill>
              <a:srgbClr val="C8E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8" name="Freeform 132"/>
            <p:cNvSpPr/>
            <p:nvPr/>
          </p:nvSpPr>
          <p:spPr bwMode="auto">
            <a:xfrm>
              <a:off x="6059488" y="4743450"/>
              <a:ext cx="209550" cy="320675"/>
            </a:xfrm>
            <a:custGeom>
              <a:avLst/>
              <a:gdLst>
                <a:gd name="T0" fmla="*/ 51 w 51"/>
                <a:gd name="T1" fmla="*/ 78 h 78"/>
                <a:gd name="T2" fmla="*/ 29 w 51"/>
                <a:gd name="T3" fmla="*/ 0 h 78"/>
                <a:gd name="T4" fmla="*/ 7 w 51"/>
                <a:gd name="T5" fmla="*/ 21 h 78"/>
                <a:gd name="T6" fmla="*/ 51 w 51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78">
                  <a:moveTo>
                    <a:pt x="51" y="78"/>
                  </a:moveTo>
                  <a:cubicBezTo>
                    <a:pt x="51" y="78"/>
                    <a:pt x="16" y="45"/>
                    <a:pt x="29" y="0"/>
                  </a:cubicBezTo>
                  <a:cubicBezTo>
                    <a:pt x="29" y="0"/>
                    <a:pt x="12" y="8"/>
                    <a:pt x="7" y="21"/>
                  </a:cubicBezTo>
                  <a:cubicBezTo>
                    <a:pt x="0" y="42"/>
                    <a:pt x="21" y="68"/>
                    <a:pt x="51" y="78"/>
                  </a:cubicBezTo>
                  <a:close/>
                </a:path>
              </a:pathLst>
            </a:custGeom>
            <a:solidFill>
              <a:srgbClr val="BAE3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cxnSp>
        <p:nvCxnSpPr>
          <p:cNvPr id="181" name="直接连接符 180"/>
          <p:cNvCxnSpPr/>
          <p:nvPr/>
        </p:nvCxnSpPr>
        <p:spPr>
          <a:xfrm>
            <a:off x="967123" y="4001175"/>
            <a:ext cx="2771775" cy="0"/>
          </a:xfrm>
          <a:prstGeom prst="line">
            <a:avLst/>
          </a:prstGeom>
          <a:ln>
            <a:solidFill>
              <a:srgbClr val="EDCC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53745" y="682625"/>
            <a:ext cx="80968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defTabSz="457200">
              <a:buClrTx/>
              <a:buSzTx/>
              <a:buFontTx/>
            </a:pP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造字工房童心（非商用）常规体" pitchFamily="2" charset="-122"/>
                <a:ea typeface="造字工房童心（非商用）常规体" pitchFamily="2" charset="-122"/>
              </a:rPr>
              <a:t>2.8	   题目练习</a:t>
            </a:r>
            <a:endParaRPr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  <a:latin typeface="造字工房童心（非商用）常规体" pitchFamily="2" charset="-122"/>
              <a:ea typeface="造字工房童心（非商用）常规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Python执行方式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批量运行方式   即启动Python解释器时，传递一个Python源码文件作为参数</a:t>
            </a:r>
            <a:endParaRPr lang="zh-CN" altLang="en-US"/>
          </a:p>
          <a:p>
            <a:r>
              <a:rPr lang="zh-CN" altLang="en-US"/>
              <a:t>交互式    这种方式用户会进入到一个交互式的命令行界面，用户输入一行代码，Python解释器就执行一行代码，并且实际的返回执行结果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286012" y="336644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6735350"/>
            <a:ext cx="1199819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1982626" y="6659723"/>
            <a:ext cx="151253" cy="151253"/>
          </a:xfrm>
          <a:prstGeom prst="rect">
            <a:avLst/>
          </a:prstGeom>
          <a:solidFill>
            <a:srgbClr val="51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2E31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57799" y="6659722"/>
            <a:ext cx="401063" cy="151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5DC01DB-9276-43C4-9F6A-26192206E6DF}" type="slidenum">
              <a:rPr lang="en-US" altLang="zh-CN" sz="1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05100" y="337185"/>
            <a:ext cx="27393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基础语法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5456" y="399051"/>
            <a:ext cx="102870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造字工房童心（非商用）常规体" pitchFamily="2" charset="-122"/>
                <a:ea typeface="造字工房童心（非商用）常规体" pitchFamily="2" charset="-122"/>
              </a:rPr>
              <a:t>2.1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造字工房童心（非商用）常规体" pitchFamily="2" charset="-122"/>
              <a:ea typeface="造字工房童心（非商用）常规体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3" name="组合 2"/>
          <p:cNvGrpSpPr/>
          <p:nvPr/>
        </p:nvGrpSpPr>
        <p:grpSpPr bwMode="auto">
          <a:xfrm>
            <a:off x="1163638" y="1827306"/>
            <a:ext cx="1497012" cy="1497013"/>
            <a:chOff x="811213" y="1901825"/>
            <a:chExt cx="1992312" cy="1990725"/>
          </a:xfrm>
        </p:grpSpPr>
        <p:sp>
          <p:nvSpPr>
            <p:cNvPr id="24" name="Oval 5"/>
            <p:cNvSpPr>
              <a:spLocks noChangeArrowheads="1"/>
            </p:cNvSpPr>
            <p:nvPr/>
          </p:nvSpPr>
          <p:spPr bwMode="auto">
            <a:xfrm>
              <a:off x="811213" y="1901825"/>
              <a:ext cx="1992312" cy="19907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5" name="Freeform 6"/>
            <p:cNvSpPr/>
            <p:nvPr/>
          </p:nvSpPr>
          <p:spPr bwMode="auto">
            <a:xfrm>
              <a:off x="1246188" y="2247900"/>
              <a:ext cx="1104900" cy="573088"/>
            </a:xfrm>
            <a:custGeom>
              <a:avLst/>
              <a:gdLst>
                <a:gd name="T0" fmla="*/ 0 w 696"/>
                <a:gd name="T1" fmla="*/ 2147483646 h 361"/>
                <a:gd name="T2" fmla="*/ 2147483646 w 696"/>
                <a:gd name="T3" fmla="*/ 0 h 361"/>
                <a:gd name="T4" fmla="*/ 2147483646 w 696"/>
                <a:gd name="T5" fmla="*/ 2147483646 h 361"/>
                <a:gd name="T6" fmla="*/ 0 w 696"/>
                <a:gd name="T7" fmla="*/ 2147483646 h 3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6" h="361">
                  <a:moveTo>
                    <a:pt x="0" y="361"/>
                  </a:moveTo>
                  <a:lnTo>
                    <a:pt x="347" y="0"/>
                  </a:lnTo>
                  <a:lnTo>
                    <a:pt x="696" y="361"/>
                  </a:lnTo>
                  <a:lnTo>
                    <a:pt x="0" y="3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7"/>
            <p:cNvSpPr/>
            <p:nvPr/>
          </p:nvSpPr>
          <p:spPr bwMode="auto">
            <a:xfrm>
              <a:off x="1471613" y="2414588"/>
              <a:ext cx="635000" cy="301625"/>
            </a:xfrm>
            <a:custGeom>
              <a:avLst/>
              <a:gdLst>
                <a:gd name="T0" fmla="*/ 0 w 400"/>
                <a:gd name="T1" fmla="*/ 2147483646 h 190"/>
                <a:gd name="T2" fmla="*/ 2147483646 w 400"/>
                <a:gd name="T3" fmla="*/ 0 h 190"/>
                <a:gd name="T4" fmla="*/ 2147483646 w 400"/>
                <a:gd name="T5" fmla="*/ 2147483646 h 190"/>
                <a:gd name="T6" fmla="*/ 0 w 400"/>
                <a:gd name="T7" fmla="*/ 2147483646 h 1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0" h="190">
                  <a:moveTo>
                    <a:pt x="0" y="190"/>
                  </a:moveTo>
                  <a:lnTo>
                    <a:pt x="200" y="0"/>
                  </a:lnTo>
                  <a:lnTo>
                    <a:pt x="400" y="190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Rectangle 8"/>
            <p:cNvSpPr>
              <a:spLocks noChangeArrowheads="1"/>
            </p:cNvSpPr>
            <p:nvPr/>
          </p:nvSpPr>
          <p:spPr bwMode="auto">
            <a:xfrm>
              <a:off x="1295400" y="2840038"/>
              <a:ext cx="279400" cy="41275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8" name="Rectangle 9"/>
            <p:cNvSpPr>
              <a:spLocks noChangeArrowheads="1"/>
            </p:cNvSpPr>
            <p:nvPr/>
          </p:nvSpPr>
          <p:spPr bwMode="auto">
            <a:xfrm>
              <a:off x="1657350" y="2840038"/>
              <a:ext cx="279400" cy="41275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>
              <a:off x="2019300" y="2840038"/>
              <a:ext cx="279400" cy="41275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0" name="Rectangle 11"/>
            <p:cNvSpPr>
              <a:spLocks noChangeArrowheads="1"/>
            </p:cNvSpPr>
            <p:nvPr/>
          </p:nvSpPr>
          <p:spPr bwMode="auto">
            <a:xfrm>
              <a:off x="1295400" y="2900363"/>
              <a:ext cx="279400" cy="41275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1" name="Rectangle 12"/>
            <p:cNvSpPr>
              <a:spLocks noChangeArrowheads="1"/>
            </p:cNvSpPr>
            <p:nvPr/>
          </p:nvSpPr>
          <p:spPr bwMode="auto">
            <a:xfrm>
              <a:off x="1657350" y="2900363"/>
              <a:ext cx="279400" cy="41275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2" name="Rectangle 13"/>
            <p:cNvSpPr>
              <a:spLocks noChangeArrowheads="1"/>
            </p:cNvSpPr>
            <p:nvPr/>
          </p:nvSpPr>
          <p:spPr bwMode="auto">
            <a:xfrm>
              <a:off x="2019300" y="2900363"/>
              <a:ext cx="279400" cy="41275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3" name="Rectangle 14"/>
            <p:cNvSpPr>
              <a:spLocks noChangeArrowheads="1"/>
            </p:cNvSpPr>
            <p:nvPr/>
          </p:nvSpPr>
          <p:spPr bwMode="auto">
            <a:xfrm>
              <a:off x="1295400" y="3322638"/>
              <a:ext cx="279400" cy="38100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4" name="Rectangle 15"/>
            <p:cNvSpPr>
              <a:spLocks noChangeArrowheads="1"/>
            </p:cNvSpPr>
            <p:nvPr/>
          </p:nvSpPr>
          <p:spPr bwMode="auto">
            <a:xfrm>
              <a:off x="1657350" y="3322638"/>
              <a:ext cx="279400" cy="38100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5" name="Rectangle 16"/>
            <p:cNvSpPr>
              <a:spLocks noChangeArrowheads="1"/>
            </p:cNvSpPr>
            <p:nvPr/>
          </p:nvSpPr>
          <p:spPr bwMode="auto">
            <a:xfrm>
              <a:off x="2019300" y="3322638"/>
              <a:ext cx="279400" cy="38100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" name="Rectangle 17"/>
            <p:cNvSpPr>
              <a:spLocks noChangeArrowheads="1"/>
            </p:cNvSpPr>
            <p:nvPr/>
          </p:nvSpPr>
          <p:spPr bwMode="auto">
            <a:xfrm>
              <a:off x="1295400" y="3382963"/>
              <a:ext cx="279400" cy="38100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7" name="Rectangle 18"/>
            <p:cNvSpPr>
              <a:spLocks noChangeArrowheads="1"/>
            </p:cNvSpPr>
            <p:nvPr/>
          </p:nvSpPr>
          <p:spPr bwMode="auto">
            <a:xfrm>
              <a:off x="1657350" y="3382963"/>
              <a:ext cx="279400" cy="38100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8" name="Rectangle 19"/>
            <p:cNvSpPr>
              <a:spLocks noChangeArrowheads="1"/>
            </p:cNvSpPr>
            <p:nvPr/>
          </p:nvSpPr>
          <p:spPr bwMode="auto">
            <a:xfrm>
              <a:off x="2019300" y="3382963"/>
              <a:ext cx="279400" cy="38100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9" name="Rectangle 20"/>
            <p:cNvSpPr>
              <a:spLocks noChangeArrowheads="1"/>
            </p:cNvSpPr>
            <p:nvPr/>
          </p:nvSpPr>
          <p:spPr bwMode="auto">
            <a:xfrm>
              <a:off x="1355725" y="2933700"/>
              <a:ext cx="139700" cy="377825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0" name="Rectangle 21"/>
            <p:cNvSpPr>
              <a:spLocks noChangeArrowheads="1"/>
            </p:cNvSpPr>
            <p:nvPr/>
          </p:nvSpPr>
          <p:spPr bwMode="auto">
            <a:xfrm>
              <a:off x="1728788" y="2933700"/>
              <a:ext cx="139700" cy="377825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1" name="Rectangle 22"/>
            <p:cNvSpPr>
              <a:spLocks noChangeArrowheads="1"/>
            </p:cNvSpPr>
            <p:nvPr/>
          </p:nvSpPr>
          <p:spPr bwMode="auto">
            <a:xfrm>
              <a:off x="2090738" y="2933700"/>
              <a:ext cx="139700" cy="377825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2" name="Rectangle 23"/>
            <p:cNvSpPr>
              <a:spLocks noChangeArrowheads="1"/>
            </p:cNvSpPr>
            <p:nvPr/>
          </p:nvSpPr>
          <p:spPr bwMode="auto">
            <a:xfrm>
              <a:off x="1260475" y="3435350"/>
              <a:ext cx="1052512" cy="34925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" name="Rectangle 24"/>
            <p:cNvSpPr>
              <a:spLocks noChangeArrowheads="1"/>
            </p:cNvSpPr>
            <p:nvPr/>
          </p:nvSpPr>
          <p:spPr bwMode="auto">
            <a:xfrm>
              <a:off x="1246188" y="3484563"/>
              <a:ext cx="1090612" cy="52388"/>
            </a:xfrm>
            <a:prstGeom prst="rect">
              <a:avLst/>
            </a:prstGeom>
            <a:solidFill>
              <a:srgbClr val="FF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44" name="组合 4"/>
          <p:cNvGrpSpPr/>
          <p:nvPr/>
        </p:nvGrpSpPr>
        <p:grpSpPr bwMode="auto">
          <a:xfrm>
            <a:off x="3948113" y="1827306"/>
            <a:ext cx="1497012" cy="1497013"/>
            <a:chOff x="4006850" y="1838325"/>
            <a:chExt cx="1992313" cy="1990725"/>
          </a:xfrm>
        </p:grpSpPr>
        <p:sp>
          <p:nvSpPr>
            <p:cNvPr id="45" name="Oval 42"/>
            <p:cNvSpPr>
              <a:spLocks noChangeArrowheads="1"/>
            </p:cNvSpPr>
            <p:nvPr/>
          </p:nvSpPr>
          <p:spPr bwMode="auto">
            <a:xfrm>
              <a:off x="4006850" y="1838325"/>
              <a:ext cx="1992313" cy="199072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6" name="Freeform 43"/>
            <p:cNvSpPr/>
            <p:nvPr/>
          </p:nvSpPr>
          <p:spPr bwMode="auto">
            <a:xfrm>
              <a:off x="5119688" y="2559050"/>
              <a:ext cx="490538" cy="595313"/>
            </a:xfrm>
            <a:custGeom>
              <a:avLst/>
              <a:gdLst>
                <a:gd name="T0" fmla="*/ 2147483646 w 309"/>
                <a:gd name="T1" fmla="*/ 2147483646 h 375"/>
                <a:gd name="T2" fmla="*/ 2147483646 w 309"/>
                <a:gd name="T3" fmla="*/ 2147483646 h 375"/>
                <a:gd name="T4" fmla="*/ 0 w 309"/>
                <a:gd name="T5" fmla="*/ 2147483646 h 375"/>
                <a:gd name="T6" fmla="*/ 2147483646 w 309"/>
                <a:gd name="T7" fmla="*/ 0 h 375"/>
                <a:gd name="T8" fmla="*/ 2147483646 w 309"/>
                <a:gd name="T9" fmla="*/ 2147483646 h 3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9" h="375">
                  <a:moveTo>
                    <a:pt x="309" y="28"/>
                  </a:moveTo>
                  <a:lnTo>
                    <a:pt x="36" y="375"/>
                  </a:lnTo>
                  <a:lnTo>
                    <a:pt x="0" y="347"/>
                  </a:lnTo>
                  <a:lnTo>
                    <a:pt x="273" y="0"/>
                  </a:lnTo>
                  <a:lnTo>
                    <a:pt x="30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4"/>
            <p:cNvSpPr/>
            <p:nvPr/>
          </p:nvSpPr>
          <p:spPr bwMode="auto">
            <a:xfrm>
              <a:off x="4765675" y="2562225"/>
              <a:ext cx="444500" cy="627063"/>
            </a:xfrm>
            <a:custGeom>
              <a:avLst/>
              <a:gdLst>
                <a:gd name="T0" fmla="*/ 2147483646 w 280"/>
                <a:gd name="T1" fmla="*/ 2147483646 h 395"/>
                <a:gd name="T2" fmla="*/ 0 w 280"/>
                <a:gd name="T3" fmla="*/ 2147483646 h 395"/>
                <a:gd name="T4" fmla="*/ 2147483646 w 280"/>
                <a:gd name="T5" fmla="*/ 0 h 395"/>
                <a:gd name="T6" fmla="*/ 2147483646 w 280"/>
                <a:gd name="T7" fmla="*/ 2147483646 h 395"/>
                <a:gd name="T8" fmla="*/ 2147483646 w 280"/>
                <a:gd name="T9" fmla="*/ 2147483646 h 3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0" h="395">
                  <a:moveTo>
                    <a:pt x="242" y="395"/>
                  </a:moveTo>
                  <a:lnTo>
                    <a:pt x="0" y="24"/>
                  </a:lnTo>
                  <a:lnTo>
                    <a:pt x="38" y="0"/>
                  </a:lnTo>
                  <a:lnTo>
                    <a:pt x="280" y="371"/>
                  </a:lnTo>
                  <a:lnTo>
                    <a:pt x="242" y="3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5"/>
            <p:cNvSpPr/>
            <p:nvPr/>
          </p:nvSpPr>
          <p:spPr bwMode="auto">
            <a:xfrm>
              <a:off x="4297363" y="2646363"/>
              <a:ext cx="504825" cy="579438"/>
            </a:xfrm>
            <a:custGeom>
              <a:avLst/>
              <a:gdLst>
                <a:gd name="T0" fmla="*/ 0 w 318"/>
                <a:gd name="T1" fmla="*/ 2147483646 h 365"/>
                <a:gd name="T2" fmla="*/ 2147483646 w 318"/>
                <a:gd name="T3" fmla="*/ 0 h 365"/>
                <a:gd name="T4" fmla="*/ 2147483646 w 318"/>
                <a:gd name="T5" fmla="*/ 2147483646 h 365"/>
                <a:gd name="T6" fmla="*/ 2147483646 w 318"/>
                <a:gd name="T7" fmla="*/ 2147483646 h 365"/>
                <a:gd name="T8" fmla="*/ 0 w 318"/>
                <a:gd name="T9" fmla="*/ 2147483646 h 3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8" h="365">
                  <a:moveTo>
                    <a:pt x="0" y="337"/>
                  </a:moveTo>
                  <a:lnTo>
                    <a:pt x="285" y="0"/>
                  </a:lnTo>
                  <a:lnTo>
                    <a:pt x="318" y="28"/>
                  </a:lnTo>
                  <a:lnTo>
                    <a:pt x="33" y="365"/>
                  </a:lnTo>
                  <a:lnTo>
                    <a:pt x="0" y="3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Oval 46"/>
            <p:cNvSpPr>
              <a:spLocks noChangeArrowheads="1"/>
            </p:cNvSpPr>
            <p:nvPr/>
          </p:nvSpPr>
          <p:spPr bwMode="auto">
            <a:xfrm>
              <a:off x="4264025" y="2917825"/>
              <a:ext cx="346075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0" name="Oval 47"/>
            <p:cNvSpPr>
              <a:spLocks noChangeArrowheads="1"/>
            </p:cNvSpPr>
            <p:nvPr/>
          </p:nvSpPr>
          <p:spPr bwMode="auto">
            <a:xfrm>
              <a:off x="4357688" y="2995613"/>
              <a:ext cx="153988" cy="1555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" name="Oval 48"/>
            <p:cNvSpPr>
              <a:spLocks noChangeArrowheads="1"/>
            </p:cNvSpPr>
            <p:nvPr/>
          </p:nvSpPr>
          <p:spPr bwMode="auto">
            <a:xfrm>
              <a:off x="4640263" y="2449513"/>
              <a:ext cx="347663" cy="3476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" name="Oval 49"/>
            <p:cNvSpPr>
              <a:spLocks noChangeArrowheads="1"/>
            </p:cNvSpPr>
            <p:nvPr/>
          </p:nvSpPr>
          <p:spPr bwMode="auto">
            <a:xfrm>
              <a:off x="5002213" y="2947988"/>
              <a:ext cx="347663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3" name="Oval 50"/>
            <p:cNvSpPr>
              <a:spLocks noChangeArrowheads="1"/>
            </p:cNvSpPr>
            <p:nvPr/>
          </p:nvSpPr>
          <p:spPr bwMode="auto">
            <a:xfrm>
              <a:off x="5387975" y="2397125"/>
              <a:ext cx="347663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" name="Oval 51"/>
            <p:cNvSpPr>
              <a:spLocks noChangeArrowheads="1"/>
            </p:cNvSpPr>
            <p:nvPr/>
          </p:nvSpPr>
          <p:spPr bwMode="auto">
            <a:xfrm>
              <a:off x="4735513" y="2547938"/>
              <a:ext cx="158750" cy="1539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5" name="Oval 52"/>
            <p:cNvSpPr>
              <a:spLocks noChangeArrowheads="1"/>
            </p:cNvSpPr>
            <p:nvPr/>
          </p:nvSpPr>
          <p:spPr bwMode="auto">
            <a:xfrm>
              <a:off x="5097463" y="3041650"/>
              <a:ext cx="158750" cy="1539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" name="Oval 53"/>
            <p:cNvSpPr>
              <a:spLocks noChangeArrowheads="1"/>
            </p:cNvSpPr>
            <p:nvPr/>
          </p:nvSpPr>
          <p:spPr bwMode="auto">
            <a:xfrm>
              <a:off x="5481638" y="2490788"/>
              <a:ext cx="158750" cy="1587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57" name="组合 6"/>
          <p:cNvGrpSpPr/>
          <p:nvPr/>
        </p:nvGrpSpPr>
        <p:grpSpPr bwMode="auto">
          <a:xfrm>
            <a:off x="9504363" y="1832069"/>
            <a:ext cx="1506537" cy="1508125"/>
            <a:chOff x="9339263" y="1700213"/>
            <a:chExt cx="2005012" cy="2006600"/>
          </a:xfrm>
          <a:solidFill>
            <a:schemeClr val="bg1"/>
          </a:solidFill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9339263" y="1700213"/>
              <a:ext cx="2005012" cy="2006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 bwMode="auto">
            <a:xfrm>
              <a:off x="9767888" y="2193926"/>
              <a:ext cx="265112" cy="271463"/>
            </a:xfrm>
            <a:custGeom>
              <a:avLst/>
              <a:gdLst>
                <a:gd name="T0" fmla="*/ 2147483646 w 167"/>
                <a:gd name="T1" fmla="*/ 2147483646 h 171"/>
                <a:gd name="T2" fmla="*/ 2147483646 w 167"/>
                <a:gd name="T3" fmla="*/ 2147483646 h 171"/>
                <a:gd name="T4" fmla="*/ 2147483646 w 167"/>
                <a:gd name="T5" fmla="*/ 2147483646 h 171"/>
                <a:gd name="T6" fmla="*/ 2147483646 w 167"/>
                <a:gd name="T7" fmla="*/ 2147483646 h 171"/>
                <a:gd name="T8" fmla="*/ 0 w 167"/>
                <a:gd name="T9" fmla="*/ 2147483646 h 171"/>
                <a:gd name="T10" fmla="*/ 2147483646 w 167"/>
                <a:gd name="T11" fmla="*/ 2147483646 h 171"/>
                <a:gd name="T12" fmla="*/ 2147483646 w 167"/>
                <a:gd name="T13" fmla="*/ 0 h 171"/>
                <a:gd name="T14" fmla="*/ 2147483646 w 167"/>
                <a:gd name="T15" fmla="*/ 2147483646 h 171"/>
                <a:gd name="T16" fmla="*/ 2147483646 w 167"/>
                <a:gd name="T17" fmla="*/ 2147483646 h 171"/>
                <a:gd name="T18" fmla="*/ 2147483646 w 167"/>
                <a:gd name="T19" fmla="*/ 2147483646 h 171"/>
                <a:gd name="T20" fmla="*/ 2147483646 w 167"/>
                <a:gd name="T21" fmla="*/ 2147483646 h 17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67" h="171">
                  <a:moveTo>
                    <a:pt x="167" y="131"/>
                  </a:moveTo>
                  <a:lnTo>
                    <a:pt x="107" y="124"/>
                  </a:lnTo>
                  <a:lnTo>
                    <a:pt x="69" y="171"/>
                  </a:lnTo>
                  <a:lnTo>
                    <a:pt x="57" y="112"/>
                  </a:lnTo>
                  <a:lnTo>
                    <a:pt x="0" y="91"/>
                  </a:lnTo>
                  <a:lnTo>
                    <a:pt x="53" y="60"/>
                  </a:lnTo>
                  <a:lnTo>
                    <a:pt x="57" y="0"/>
                  </a:lnTo>
                  <a:lnTo>
                    <a:pt x="102" y="41"/>
                  </a:lnTo>
                  <a:lnTo>
                    <a:pt x="159" y="26"/>
                  </a:lnTo>
                  <a:lnTo>
                    <a:pt x="136" y="81"/>
                  </a:lnTo>
                  <a:lnTo>
                    <a:pt x="167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9"/>
            <p:cNvSpPr/>
            <p:nvPr/>
          </p:nvSpPr>
          <p:spPr bwMode="auto">
            <a:xfrm>
              <a:off x="10688638" y="2379663"/>
              <a:ext cx="153987" cy="161925"/>
            </a:xfrm>
            <a:custGeom>
              <a:avLst/>
              <a:gdLst>
                <a:gd name="T0" fmla="*/ 2147483646 w 97"/>
                <a:gd name="T1" fmla="*/ 2147483646 h 102"/>
                <a:gd name="T2" fmla="*/ 2147483646 w 97"/>
                <a:gd name="T3" fmla="*/ 2147483646 h 102"/>
                <a:gd name="T4" fmla="*/ 2147483646 w 97"/>
                <a:gd name="T5" fmla="*/ 2147483646 h 102"/>
                <a:gd name="T6" fmla="*/ 2147483646 w 97"/>
                <a:gd name="T7" fmla="*/ 2147483646 h 102"/>
                <a:gd name="T8" fmla="*/ 0 w 97"/>
                <a:gd name="T9" fmla="*/ 2147483646 h 102"/>
                <a:gd name="T10" fmla="*/ 2147483646 w 97"/>
                <a:gd name="T11" fmla="*/ 2147483646 h 102"/>
                <a:gd name="T12" fmla="*/ 2147483646 w 97"/>
                <a:gd name="T13" fmla="*/ 0 h 102"/>
                <a:gd name="T14" fmla="*/ 2147483646 w 97"/>
                <a:gd name="T15" fmla="*/ 2147483646 h 102"/>
                <a:gd name="T16" fmla="*/ 2147483646 w 97"/>
                <a:gd name="T17" fmla="*/ 2147483646 h 102"/>
                <a:gd name="T18" fmla="*/ 2147483646 w 97"/>
                <a:gd name="T19" fmla="*/ 2147483646 h 102"/>
                <a:gd name="T20" fmla="*/ 2147483646 w 97"/>
                <a:gd name="T21" fmla="*/ 2147483646 h 1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7" h="102">
                  <a:moveTo>
                    <a:pt x="97" y="78"/>
                  </a:moveTo>
                  <a:lnTo>
                    <a:pt x="62" y="76"/>
                  </a:lnTo>
                  <a:lnTo>
                    <a:pt x="40" y="102"/>
                  </a:lnTo>
                  <a:lnTo>
                    <a:pt x="33" y="69"/>
                  </a:lnTo>
                  <a:lnTo>
                    <a:pt x="0" y="54"/>
                  </a:lnTo>
                  <a:lnTo>
                    <a:pt x="31" y="35"/>
                  </a:lnTo>
                  <a:lnTo>
                    <a:pt x="33" y="0"/>
                  </a:lnTo>
                  <a:lnTo>
                    <a:pt x="59" y="23"/>
                  </a:lnTo>
                  <a:lnTo>
                    <a:pt x="92" y="16"/>
                  </a:lnTo>
                  <a:lnTo>
                    <a:pt x="78" y="50"/>
                  </a:lnTo>
                  <a:lnTo>
                    <a:pt x="97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10548938" y="2262188"/>
              <a:ext cx="87312" cy="90488"/>
            </a:xfrm>
            <a:custGeom>
              <a:avLst/>
              <a:gdLst>
                <a:gd name="T0" fmla="*/ 2147483646 w 55"/>
                <a:gd name="T1" fmla="*/ 2147483646 h 57"/>
                <a:gd name="T2" fmla="*/ 2147483646 w 55"/>
                <a:gd name="T3" fmla="*/ 2147483646 h 57"/>
                <a:gd name="T4" fmla="*/ 2147483646 w 55"/>
                <a:gd name="T5" fmla="*/ 2147483646 h 57"/>
                <a:gd name="T6" fmla="*/ 2147483646 w 55"/>
                <a:gd name="T7" fmla="*/ 2147483646 h 57"/>
                <a:gd name="T8" fmla="*/ 0 w 55"/>
                <a:gd name="T9" fmla="*/ 2147483646 h 57"/>
                <a:gd name="T10" fmla="*/ 2147483646 w 55"/>
                <a:gd name="T11" fmla="*/ 2147483646 h 57"/>
                <a:gd name="T12" fmla="*/ 2147483646 w 55"/>
                <a:gd name="T13" fmla="*/ 0 h 57"/>
                <a:gd name="T14" fmla="*/ 2147483646 w 55"/>
                <a:gd name="T15" fmla="*/ 2147483646 h 57"/>
                <a:gd name="T16" fmla="*/ 2147483646 w 55"/>
                <a:gd name="T17" fmla="*/ 2147483646 h 57"/>
                <a:gd name="T18" fmla="*/ 2147483646 w 55"/>
                <a:gd name="T19" fmla="*/ 2147483646 h 57"/>
                <a:gd name="T20" fmla="*/ 2147483646 w 55"/>
                <a:gd name="T21" fmla="*/ 2147483646 h 5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5" h="57">
                  <a:moveTo>
                    <a:pt x="55" y="45"/>
                  </a:moveTo>
                  <a:lnTo>
                    <a:pt x="36" y="43"/>
                  </a:lnTo>
                  <a:lnTo>
                    <a:pt x="24" y="57"/>
                  </a:lnTo>
                  <a:lnTo>
                    <a:pt x="19" y="38"/>
                  </a:lnTo>
                  <a:lnTo>
                    <a:pt x="0" y="31"/>
                  </a:lnTo>
                  <a:lnTo>
                    <a:pt x="17" y="21"/>
                  </a:lnTo>
                  <a:lnTo>
                    <a:pt x="19" y="0"/>
                  </a:lnTo>
                  <a:lnTo>
                    <a:pt x="33" y="14"/>
                  </a:lnTo>
                  <a:lnTo>
                    <a:pt x="52" y="10"/>
                  </a:lnTo>
                  <a:lnTo>
                    <a:pt x="45" y="29"/>
                  </a:lnTo>
                  <a:lnTo>
                    <a:pt x="55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10050463" y="2114551"/>
              <a:ext cx="155575" cy="158750"/>
            </a:xfrm>
            <a:custGeom>
              <a:avLst/>
              <a:gdLst>
                <a:gd name="T0" fmla="*/ 2147483646 w 98"/>
                <a:gd name="T1" fmla="*/ 2147483646 h 100"/>
                <a:gd name="T2" fmla="*/ 2147483646 w 98"/>
                <a:gd name="T3" fmla="*/ 2147483646 h 100"/>
                <a:gd name="T4" fmla="*/ 2147483646 w 98"/>
                <a:gd name="T5" fmla="*/ 2147483646 h 100"/>
                <a:gd name="T6" fmla="*/ 2147483646 w 98"/>
                <a:gd name="T7" fmla="*/ 2147483646 h 100"/>
                <a:gd name="T8" fmla="*/ 0 w 98"/>
                <a:gd name="T9" fmla="*/ 2147483646 h 100"/>
                <a:gd name="T10" fmla="*/ 2147483646 w 98"/>
                <a:gd name="T11" fmla="*/ 2147483646 h 100"/>
                <a:gd name="T12" fmla="*/ 2147483646 w 98"/>
                <a:gd name="T13" fmla="*/ 0 h 100"/>
                <a:gd name="T14" fmla="*/ 2147483646 w 98"/>
                <a:gd name="T15" fmla="*/ 2147483646 h 100"/>
                <a:gd name="T16" fmla="*/ 2147483646 w 98"/>
                <a:gd name="T17" fmla="*/ 2147483646 h 100"/>
                <a:gd name="T18" fmla="*/ 2147483646 w 98"/>
                <a:gd name="T19" fmla="*/ 2147483646 h 100"/>
                <a:gd name="T20" fmla="*/ 2147483646 w 98"/>
                <a:gd name="T21" fmla="*/ 2147483646 h 1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8" h="100">
                  <a:moveTo>
                    <a:pt x="98" y="79"/>
                  </a:moveTo>
                  <a:lnTo>
                    <a:pt x="62" y="74"/>
                  </a:lnTo>
                  <a:lnTo>
                    <a:pt x="41" y="100"/>
                  </a:lnTo>
                  <a:lnTo>
                    <a:pt x="34" y="67"/>
                  </a:lnTo>
                  <a:lnTo>
                    <a:pt x="0" y="53"/>
                  </a:lnTo>
                  <a:lnTo>
                    <a:pt x="31" y="36"/>
                  </a:lnTo>
                  <a:lnTo>
                    <a:pt x="34" y="0"/>
                  </a:lnTo>
                  <a:lnTo>
                    <a:pt x="60" y="24"/>
                  </a:lnTo>
                  <a:lnTo>
                    <a:pt x="93" y="15"/>
                  </a:lnTo>
                  <a:lnTo>
                    <a:pt x="79" y="48"/>
                  </a:lnTo>
                  <a:lnTo>
                    <a:pt x="98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2"/>
            <p:cNvSpPr/>
            <p:nvPr/>
          </p:nvSpPr>
          <p:spPr bwMode="auto">
            <a:xfrm>
              <a:off x="10137775" y="2368551"/>
              <a:ext cx="419100" cy="165100"/>
            </a:xfrm>
            <a:custGeom>
              <a:avLst/>
              <a:gdLst>
                <a:gd name="T0" fmla="*/ 2147483646 w 264"/>
                <a:gd name="T1" fmla="*/ 0 h 104"/>
                <a:gd name="T2" fmla="*/ 2147483646 w 264"/>
                <a:gd name="T3" fmla="*/ 0 h 104"/>
                <a:gd name="T4" fmla="*/ 2147483646 w 264"/>
                <a:gd name="T5" fmla="*/ 2147483646 h 104"/>
                <a:gd name="T6" fmla="*/ 0 w 264"/>
                <a:gd name="T7" fmla="*/ 2147483646 h 104"/>
                <a:gd name="T8" fmla="*/ 2147483646 w 264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4" h="104">
                  <a:moveTo>
                    <a:pt x="33" y="0"/>
                  </a:moveTo>
                  <a:lnTo>
                    <a:pt x="228" y="0"/>
                  </a:lnTo>
                  <a:lnTo>
                    <a:pt x="264" y="104"/>
                  </a:lnTo>
                  <a:lnTo>
                    <a:pt x="0" y="104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3"/>
            <p:cNvSpPr/>
            <p:nvPr/>
          </p:nvSpPr>
          <p:spPr bwMode="auto">
            <a:xfrm>
              <a:off x="9855200" y="2579688"/>
              <a:ext cx="474662" cy="165100"/>
            </a:xfrm>
            <a:custGeom>
              <a:avLst/>
              <a:gdLst>
                <a:gd name="T0" fmla="*/ 2147483646 w 299"/>
                <a:gd name="T1" fmla="*/ 0 h 104"/>
                <a:gd name="T2" fmla="*/ 2147483646 w 299"/>
                <a:gd name="T3" fmla="*/ 0 h 104"/>
                <a:gd name="T4" fmla="*/ 2147483646 w 299"/>
                <a:gd name="T5" fmla="*/ 2147483646 h 104"/>
                <a:gd name="T6" fmla="*/ 0 w 299"/>
                <a:gd name="T7" fmla="*/ 2147483646 h 104"/>
                <a:gd name="T8" fmla="*/ 2147483646 w 299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9" h="104">
                  <a:moveTo>
                    <a:pt x="36" y="0"/>
                  </a:moveTo>
                  <a:lnTo>
                    <a:pt x="259" y="0"/>
                  </a:lnTo>
                  <a:lnTo>
                    <a:pt x="299" y="104"/>
                  </a:lnTo>
                  <a:lnTo>
                    <a:pt x="0" y="104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4"/>
            <p:cNvSpPr/>
            <p:nvPr/>
          </p:nvSpPr>
          <p:spPr bwMode="auto">
            <a:xfrm>
              <a:off x="10356850" y="2579688"/>
              <a:ext cx="477837" cy="165100"/>
            </a:xfrm>
            <a:custGeom>
              <a:avLst/>
              <a:gdLst>
                <a:gd name="T0" fmla="*/ 2147483646 w 301"/>
                <a:gd name="T1" fmla="*/ 0 h 104"/>
                <a:gd name="T2" fmla="*/ 2147483646 w 301"/>
                <a:gd name="T3" fmla="*/ 0 h 104"/>
                <a:gd name="T4" fmla="*/ 2147483646 w 301"/>
                <a:gd name="T5" fmla="*/ 2147483646 h 104"/>
                <a:gd name="T6" fmla="*/ 0 w 301"/>
                <a:gd name="T7" fmla="*/ 2147483646 h 104"/>
                <a:gd name="T8" fmla="*/ 2147483646 w 301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1" h="104">
                  <a:moveTo>
                    <a:pt x="38" y="0"/>
                  </a:moveTo>
                  <a:lnTo>
                    <a:pt x="261" y="0"/>
                  </a:lnTo>
                  <a:lnTo>
                    <a:pt x="301" y="104"/>
                  </a:lnTo>
                  <a:lnTo>
                    <a:pt x="0" y="104"/>
                  </a:lnTo>
                  <a:lnTo>
                    <a:pt x="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5"/>
            <p:cNvSpPr/>
            <p:nvPr/>
          </p:nvSpPr>
          <p:spPr bwMode="auto">
            <a:xfrm>
              <a:off x="9605963" y="2801938"/>
              <a:ext cx="479425" cy="166688"/>
            </a:xfrm>
            <a:custGeom>
              <a:avLst/>
              <a:gdLst>
                <a:gd name="T0" fmla="*/ 2147483646 w 302"/>
                <a:gd name="T1" fmla="*/ 0 h 105"/>
                <a:gd name="T2" fmla="*/ 2147483646 w 302"/>
                <a:gd name="T3" fmla="*/ 0 h 105"/>
                <a:gd name="T4" fmla="*/ 2147483646 w 302"/>
                <a:gd name="T5" fmla="*/ 2147483646 h 105"/>
                <a:gd name="T6" fmla="*/ 0 w 302"/>
                <a:gd name="T7" fmla="*/ 2147483646 h 105"/>
                <a:gd name="T8" fmla="*/ 2147483646 w 302"/>
                <a:gd name="T9" fmla="*/ 0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2" h="105">
                  <a:moveTo>
                    <a:pt x="38" y="0"/>
                  </a:moveTo>
                  <a:lnTo>
                    <a:pt x="261" y="0"/>
                  </a:lnTo>
                  <a:lnTo>
                    <a:pt x="302" y="105"/>
                  </a:lnTo>
                  <a:lnTo>
                    <a:pt x="0" y="105"/>
                  </a:lnTo>
                  <a:lnTo>
                    <a:pt x="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66"/>
            <p:cNvSpPr/>
            <p:nvPr/>
          </p:nvSpPr>
          <p:spPr bwMode="auto">
            <a:xfrm>
              <a:off x="10104438" y="2801938"/>
              <a:ext cx="477837" cy="166688"/>
            </a:xfrm>
            <a:custGeom>
              <a:avLst/>
              <a:gdLst>
                <a:gd name="T0" fmla="*/ 2147483646 w 301"/>
                <a:gd name="T1" fmla="*/ 0 h 105"/>
                <a:gd name="T2" fmla="*/ 2147483646 w 301"/>
                <a:gd name="T3" fmla="*/ 0 h 105"/>
                <a:gd name="T4" fmla="*/ 2147483646 w 301"/>
                <a:gd name="T5" fmla="*/ 2147483646 h 105"/>
                <a:gd name="T6" fmla="*/ 0 w 301"/>
                <a:gd name="T7" fmla="*/ 2147483646 h 105"/>
                <a:gd name="T8" fmla="*/ 2147483646 w 301"/>
                <a:gd name="T9" fmla="*/ 0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1" h="105">
                  <a:moveTo>
                    <a:pt x="38" y="0"/>
                  </a:moveTo>
                  <a:lnTo>
                    <a:pt x="261" y="0"/>
                  </a:lnTo>
                  <a:lnTo>
                    <a:pt x="301" y="105"/>
                  </a:lnTo>
                  <a:lnTo>
                    <a:pt x="0" y="105"/>
                  </a:lnTo>
                  <a:lnTo>
                    <a:pt x="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67"/>
            <p:cNvSpPr/>
            <p:nvPr/>
          </p:nvSpPr>
          <p:spPr bwMode="auto">
            <a:xfrm>
              <a:off x="10601325" y="2801938"/>
              <a:ext cx="479425" cy="166688"/>
            </a:xfrm>
            <a:custGeom>
              <a:avLst/>
              <a:gdLst>
                <a:gd name="T0" fmla="*/ 2147483646 w 302"/>
                <a:gd name="T1" fmla="*/ 0 h 105"/>
                <a:gd name="T2" fmla="*/ 2147483646 w 302"/>
                <a:gd name="T3" fmla="*/ 0 h 105"/>
                <a:gd name="T4" fmla="*/ 2147483646 w 302"/>
                <a:gd name="T5" fmla="*/ 2147483646 h 105"/>
                <a:gd name="T6" fmla="*/ 0 w 302"/>
                <a:gd name="T7" fmla="*/ 2147483646 h 105"/>
                <a:gd name="T8" fmla="*/ 2147483646 w 302"/>
                <a:gd name="T9" fmla="*/ 0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2" h="105">
                  <a:moveTo>
                    <a:pt x="38" y="0"/>
                  </a:moveTo>
                  <a:lnTo>
                    <a:pt x="261" y="0"/>
                  </a:lnTo>
                  <a:lnTo>
                    <a:pt x="302" y="105"/>
                  </a:lnTo>
                  <a:lnTo>
                    <a:pt x="0" y="105"/>
                  </a:lnTo>
                  <a:lnTo>
                    <a:pt x="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9" name="组合 5"/>
          <p:cNvGrpSpPr/>
          <p:nvPr/>
        </p:nvGrpSpPr>
        <p:grpSpPr bwMode="auto">
          <a:xfrm>
            <a:off x="6716713" y="1827306"/>
            <a:ext cx="1498600" cy="1498600"/>
            <a:chOff x="6816725" y="1885156"/>
            <a:chExt cx="1990725" cy="1992313"/>
          </a:xfrm>
        </p:grpSpPr>
        <p:sp>
          <p:nvSpPr>
            <p:cNvPr id="70" name="Oval 103"/>
            <p:cNvSpPr>
              <a:spLocks noChangeArrowheads="1"/>
            </p:cNvSpPr>
            <p:nvPr/>
          </p:nvSpPr>
          <p:spPr bwMode="auto">
            <a:xfrm>
              <a:off x="6816725" y="1885156"/>
              <a:ext cx="1990725" cy="1992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1" name="Rectangle 104"/>
            <p:cNvSpPr>
              <a:spLocks noChangeArrowheads="1"/>
            </p:cNvSpPr>
            <p:nvPr/>
          </p:nvSpPr>
          <p:spPr bwMode="auto">
            <a:xfrm>
              <a:off x="7383463" y="3145631"/>
              <a:ext cx="839788" cy="1063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" name="Rectangle 105"/>
            <p:cNvSpPr>
              <a:spLocks noChangeArrowheads="1"/>
            </p:cNvSpPr>
            <p:nvPr/>
          </p:nvSpPr>
          <p:spPr bwMode="auto">
            <a:xfrm>
              <a:off x="7458075" y="2799556"/>
              <a:ext cx="106363" cy="301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/>
          </p:nvSpPr>
          <p:spPr bwMode="auto">
            <a:xfrm>
              <a:off x="7654925" y="2742406"/>
              <a:ext cx="104775" cy="3587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4" name="Rectangle 107"/>
            <p:cNvSpPr>
              <a:spLocks noChangeArrowheads="1"/>
            </p:cNvSpPr>
            <p:nvPr/>
          </p:nvSpPr>
          <p:spPr bwMode="auto">
            <a:xfrm>
              <a:off x="7835900" y="2655094"/>
              <a:ext cx="104775" cy="4460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/>
          </p:nvSpPr>
          <p:spPr bwMode="auto">
            <a:xfrm>
              <a:off x="8027988" y="2561431"/>
              <a:ext cx="104775" cy="539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76" name="矩形 117"/>
          <p:cNvSpPr>
            <a:spLocks noChangeArrowheads="1"/>
          </p:cNvSpPr>
          <p:nvPr/>
        </p:nvSpPr>
        <p:spPr bwMode="auto">
          <a:xfrm>
            <a:off x="896938" y="3540219"/>
            <a:ext cx="2011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语法格式说明</a:t>
            </a:r>
            <a:endParaRPr lang="zh-CN" altLang="en-US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128"/>
          <p:cNvSpPr>
            <a:spLocks noChangeArrowheads="1"/>
          </p:cNvSpPr>
          <p:nvPr/>
        </p:nvSpPr>
        <p:spPr bwMode="auto">
          <a:xfrm>
            <a:off x="3681413" y="3540219"/>
            <a:ext cx="2011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</a:t>
            </a:r>
            <a:endParaRPr lang="zh-CN" altLang="en-US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129"/>
          <p:cNvSpPr>
            <a:spLocks noChangeArrowheads="1"/>
          </p:cNvSpPr>
          <p:nvPr/>
        </p:nvSpPr>
        <p:spPr bwMode="auto">
          <a:xfrm>
            <a:off x="6450013" y="3540219"/>
            <a:ext cx="17068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变量与常量</a:t>
            </a:r>
            <a:endParaRPr lang="zh-CN" altLang="en-US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130"/>
          <p:cNvSpPr>
            <a:spLocks noChangeArrowheads="1"/>
          </p:cNvSpPr>
          <p:nvPr/>
        </p:nvSpPr>
        <p:spPr bwMode="auto">
          <a:xfrm>
            <a:off x="9242425" y="3540219"/>
            <a:ext cx="2316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运算符与表达式</a:t>
            </a:r>
            <a:endParaRPr lang="zh-CN" altLang="en-US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76" grpId="0"/>
      <p:bldP spid="81" grpId="0"/>
      <p:bldP spid="82" grpId="0"/>
      <p:bldP spid="8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语法格式说明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1.语句块    它的语句块是以缩进来表示，而其它语言通常需要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使用符号来表示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2.语句行    Python中每一条独立的语句都是语句行，通常情况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下一个语句行对应一个文本行，但也可以有不同的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形式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保留字    保留字在Python解释器中被提前设定为具有特定意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76300"/>
            <a:ext cx="10515600" cy="5300980"/>
          </a:xfrm>
        </p:spPr>
        <p:txBody>
          <a:bodyPr>
            <a:normAutofit lnSpcReduction="10000"/>
          </a:bodyPr>
          <a:p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标识符    标识符可以用来代表一个变量、一个函数或者一个    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     类名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只要你愿意标识符可以用来标识Python中的一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     切对象</a:t>
            </a:r>
            <a:r>
              <a:rPr lang="en-US" altLang="zh-CN">
                <a:sym typeface="+mn-ea"/>
              </a:rPr>
              <a:t>.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5.</a:t>
            </a:r>
            <a:r>
              <a:rPr lang="zh-CN" altLang="en-US">
                <a:sym typeface="+mn-ea"/>
              </a:rPr>
              <a:t>注释      其规则是以符号#开头的内容行就是注释行，在执  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     行过程中将会被解释器忽略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6.编码      源码文件的编码  解释器环境的编码  外部数据源  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的编码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</a:t>
            </a:r>
            <a:r>
              <a:rPr lang="zh-CN" altLang="en-US"/>
              <a:t>基本数据类型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 </a:t>
            </a:r>
            <a:r>
              <a:rPr lang="zh-CN" altLang="en-US"/>
              <a:t>数字   Python3中的int同时代表普通整型和长整型，float同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时代表浮点型和Double类型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 字符串 Python中字符串是由单引号、双引号、三引号来括起来 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表示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 列表   Python中列表是最常用，也是非常重要的数据结构。列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表的定义是由一对方括号来括起来，成员之间用英文的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逗号来分割</a:t>
            </a:r>
            <a:endParaRPr lang="en-US" altLang="zh-CN"/>
          </a:p>
          <a:p>
            <a:pPr marL="0" indent="0">
              <a:buNone/>
            </a:pPr>
            <a:endParaRPr lang="zh-CN" altLang="en-US" sz="2800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/>
        </p:nvSpPr>
        <p:spPr>
          <a:xfrm>
            <a:off x="838200" y="876300"/>
            <a:ext cx="10515600" cy="5300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ym typeface="+mn-ea"/>
              </a:rPr>
              <a:t>4.元组</a:t>
            </a:r>
            <a:r>
              <a:rPr lang="zh-CN" altLang="en-US">
                <a:sym typeface="+mn-ea"/>
              </a:rPr>
              <a:t>    元组的定义是由一对元括号括起来，成员之间用英文逗 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  号分隔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5.字典    字典的定义则是由一对花括号括起来，成员之间以英文 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     逗号分隔，同时成员内部的键值之间使用英文的冒号分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     隔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6.集合    集合的定义也是由一对花括号括起来，成员之间之间使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     用英文的逗号分隔。与字典的定义相比，集合的定义中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     没有冒号</a:t>
            </a:r>
            <a:endParaRPr lang="en-US" altLang="zh-CN"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6f4486b6-a25f-499f-a798-0cb8195d764a}"/>
</p:tagLst>
</file>

<file path=ppt/tags/tag10.xml><?xml version="1.0" encoding="utf-8"?>
<p:tagLst xmlns:p="http://schemas.openxmlformats.org/presentationml/2006/main">
  <p:tag name="MH" val="20151019133200"/>
  <p:tag name="MH_LIBRARY" val="GRAPHIC"/>
  <p:tag name="MH_TYPE" val="Other"/>
  <p:tag name="MH_ORDER" val="2"/>
</p:tagLst>
</file>

<file path=ppt/tags/tag11.xml><?xml version="1.0" encoding="utf-8"?>
<p:tagLst xmlns:p="http://schemas.openxmlformats.org/presentationml/2006/main">
  <p:tag name="MH" val="20151019133200"/>
  <p:tag name="MH_LIBRARY" val="GRAPHIC"/>
  <p:tag name="MH_TYPE" val="SubTitle"/>
  <p:tag name="MH_ORDER" val="1"/>
</p:tagLst>
</file>

<file path=ppt/tags/tag12.xml><?xml version="1.0" encoding="utf-8"?>
<p:tagLst xmlns:p="http://schemas.openxmlformats.org/presentationml/2006/main">
  <p:tag name="MH" val="20151019133200"/>
  <p:tag name="MH_LIBRARY" val="GRAPHIC"/>
  <p:tag name="MH_TYPE" val="Other"/>
  <p:tag name="MH_ORDER" val="1"/>
</p:tagLst>
</file>

<file path=ppt/tags/tag13.xml><?xml version="1.0" encoding="utf-8"?>
<p:tagLst xmlns:p="http://schemas.openxmlformats.org/presentationml/2006/main">
  <p:tag name="MH" val="20151019133200"/>
  <p:tag name="MH_LIBRARY" val="GRAPHIC"/>
  <p:tag name="MH_TYPE" val="Other"/>
  <p:tag name="MH_ORDER" val="2"/>
</p:tagLst>
</file>

<file path=ppt/tags/tag14.xml><?xml version="1.0" encoding="utf-8"?>
<p:tagLst xmlns:p="http://schemas.openxmlformats.org/presentationml/2006/main">
  <p:tag name="MH" val="20151019133200"/>
  <p:tag name="MH_LIBRARY" val="GRAPHIC"/>
  <p:tag name="MH_TYPE" val="SubTitle"/>
  <p:tag name="MH_ORDER" val="1"/>
</p:tagLst>
</file>

<file path=ppt/tags/tag15.xml><?xml version="1.0" encoding="utf-8"?>
<p:tagLst xmlns:p="http://schemas.openxmlformats.org/presentationml/2006/main">
  <p:tag name="MH" val="20151019133200"/>
  <p:tag name="MH_LIBRARY" val="GRAPHIC"/>
  <p:tag name="MH_TYPE" val="Other"/>
  <p:tag name="MH_ORDER" val="3"/>
</p:tagLst>
</file>

<file path=ppt/tags/tag16.xml><?xml version="1.0" encoding="utf-8"?>
<p:tagLst xmlns:p="http://schemas.openxmlformats.org/presentationml/2006/main">
  <p:tag name="MH" val="20151019133200"/>
  <p:tag name="MH_LIBRARY" val="GRAPHIC"/>
  <p:tag name="MH_TYPE" val="Other"/>
  <p:tag name="MH_ORDER" val="4"/>
</p:tagLst>
</file>

<file path=ppt/tags/tag17.xml><?xml version="1.0" encoding="utf-8"?>
<p:tagLst xmlns:p="http://schemas.openxmlformats.org/presentationml/2006/main">
  <p:tag name="MH" val="20151019133200"/>
  <p:tag name="MH_LIBRARY" val="GRAPHIC"/>
  <p:tag name="MH_TYPE" val="SubTitle"/>
  <p:tag name="MH_ORDER" val="2"/>
</p:tagLst>
</file>

<file path=ppt/tags/tag18.xml><?xml version="1.0" encoding="utf-8"?>
<p:tagLst xmlns:p="http://schemas.openxmlformats.org/presentationml/2006/main">
  <p:tag name="MH" val="20151019133200"/>
  <p:tag name="MH_LIBRARY" val="GRAPHIC"/>
  <p:tag name="MH_TYPE" val="Other"/>
  <p:tag name="MH_ORDER" val="1"/>
</p:tagLst>
</file>

<file path=ppt/tags/tag19.xml><?xml version="1.0" encoding="utf-8"?>
<p:tagLst xmlns:p="http://schemas.openxmlformats.org/presentationml/2006/main">
  <p:tag name="MH" val="20151019133200"/>
  <p:tag name="MH_LIBRARY" val="GRAPHIC"/>
  <p:tag name="MH_TYPE" val="Other"/>
  <p:tag name="MH_ORDER" val="2"/>
</p:tagLst>
</file>

<file path=ppt/tags/tag2.xml><?xml version="1.0" encoding="utf-8"?>
<p:tagLst xmlns:p="http://schemas.openxmlformats.org/presentationml/2006/main">
  <p:tag name="KSO_WM_UNIT_TABLE_BEAUTIFY" val="smartTable{2d4f1897-6910-4c9b-93dc-1e1222d3e9cf}"/>
</p:tagLst>
</file>

<file path=ppt/tags/tag20.xml><?xml version="1.0" encoding="utf-8"?>
<p:tagLst xmlns:p="http://schemas.openxmlformats.org/presentationml/2006/main">
  <p:tag name="MH" val="20151019133200"/>
  <p:tag name="MH_LIBRARY" val="GRAPHIC"/>
  <p:tag name="MH_TYPE" val="SubTitle"/>
  <p:tag name="MH_ORDER" val="1"/>
</p:tagLst>
</file>

<file path=ppt/tags/tag21.xml><?xml version="1.0" encoding="utf-8"?>
<p:tagLst xmlns:p="http://schemas.openxmlformats.org/presentationml/2006/main">
  <p:tag name="MH" val="20151019133200"/>
  <p:tag name="MH_LIBRARY" val="GRAPHIC"/>
  <p:tag name="MH_TYPE" val="Other"/>
  <p:tag name="MH_ORDER" val="3"/>
</p:tagLst>
</file>

<file path=ppt/tags/tag22.xml><?xml version="1.0" encoding="utf-8"?>
<p:tagLst xmlns:p="http://schemas.openxmlformats.org/presentationml/2006/main">
  <p:tag name="MH" val="20151019133200"/>
  <p:tag name="MH_LIBRARY" val="GRAPHIC"/>
  <p:tag name="MH_TYPE" val="Other"/>
  <p:tag name="MH_ORDER" val="4"/>
</p:tagLst>
</file>

<file path=ppt/tags/tag23.xml><?xml version="1.0" encoding="utf-8"?>
<p:tagLst xmlns:p="http://schemas.openxmlformats.org/presentationml/2006/main">
  <p:tag name="MH" val="20151019133200"/>
  <p:tag name="MH_LIBRARY" val="GRAPHIC"/>
  <p:tag name="MH_TYPE" val="SubTitle"/>
  <p:tag name="MH_ORDER" val="2"/>
</p:tagLst>
</file>

<file path=ppt/tags/tag24.xml><?xml version="1.0" encoding="utf-8"?>
<p:tagLst xmlns:p="http://schemas.openxmlformats.org/presentationml/2006/main">
  <p:tag name="MH" val="20151019133200"/>
  <p:tag name="MH_LIBRARY" val="GRAPHIC"/>
  <p:tag name="MH_TYPE" val="Other"/>
  <p:tag name="MH_ORDER" val="3"/>
</p:tagLst>
</file>

<file path=ppt/tags/tag25.xml><?xml version="1.0" encoding="utf-8"?>
<p:tagLst xmlns:p="http://schemas.openxmlformats.org/presentationml/2006/main">
  <p:tag name="MH" val="20151019133200"/>
  <p:tag name="MH_LIBRARY" val="GRAPHIC"/>
  <p:tag name="MH_TYPE" val="Other"/>
  <p:tag name="MH_ORDER" val="4"/>
</p:tagLst>
</file>

<file path=ppt/tags/tag26.xml><?xml version="1.0" encoding="utf-8"?>
<p:tagLst xmlns:p="http://schemas.openxmlformats.org/presentationml/2006/main">
  <p:tag name="MH" val="20151019133200"/>
  <p:tag name="MH_LIBRARY" val="GRAPHIC"/>
  <p:tag name="MH_TYPE" val="SubTitle"/>
  <p:tag name="MH_ORDER" val="2"/>
</p:tagLst>
</file>

<file path=ppt/tags/tag27.xml><?xml version="1.0" encoding="utf-8"?>
<p:tagLst xmlns:p="http://schemas.openxmlformats.org/presentationml/2006/main">
  <p:tag name="MH" val="20151019131715"/>
  <p:tag name="MH_LIBRARY" val="GRAPHIC"/>
  <p:tag name="MH_TYPE" val="Other"/>
  <p:tag name="MH_ORDER" val="1"/>
</p:tagLst>
</file>

<file path=ppt/tags/tag28.xml><?xml version="1.0" encoding="utf-8"?>
<p:tagLst xmlns:p="http://schemas.openxmlformats.org/presentationml/2006/main">
  <p:tag name="MH" val="20151019131715"/>
  <p:tag name="MH_LIBRARY" val="GRAPHIC"/>
  <p:tag name="MH_TYPE" val="SubTitle"/>
  <p:tag name="MH_ORDER" val="1"/>
</p:tagLst>
</file>

<file path=ppt/tags/tag29.xml><?xml version="1.0" encoding="utf-8"?>
<p:tagLst xmlns:p="http://schemas.openxmlformats.org/presentationml/2006/main">
  <p:tag name="MH" val="20151019131715"/>
  <p:tag name="MH_LIBRARY" val="GRAPHIC"/>
  <p:tag name="MH_TYPE" val="SubTitle"/>
  <p:tag name="MH_ORDER" val="4"/>
</p:tagLst>
</file>

<file path=ppt/tags/tag3.xml><?xml version="1.0" encoding="utf-8"?>
<p:tagLst xmlns:p="http://schemas.openxmlformats.org/presentationml/2006/main">
  <p:tag name="KSO_WM_UNIT_TABLE_BEAUTIFY" val="smartTable{d23530eb-c99f-4dc8-bc49-4f0c8361caff}"/>
</p:tagLst>
</file>

<file path=ppt/tags/tag30.xml><?xml version="1.0" encoding="utf-8"?>
<p:tagLst xmlns:p="http://schemas.openxmlformats.org/presentationml/2006/main">
  <p:tag name="MH" val="20151019131715"/>
  <p:tag name="MH_LIBRARY" val="GRAPHIC"/>
  <p:tag name="MH_TYPE" val="SubTitle"/>
  <p:tag name="MH_ORDER" val="2"/>
</p:tagLst>
</file>

<file path=ppt/tags/tag31.xml><?xml version="1.0" encoding="utf-8"?>
<p:tagLst xmlns:p="http://schemas.openxmlformats.org/presentationml/2006/main">
  <p:tag name="MH" val="20151019131715"/>
  <p:tag name="MH_LIBRARY" val="GRAPHIC"/>
  <p:tag name="MH_TYPE" val="SubTitle"/>
  <p:tag name="MH_ORDER" val="3"/>
</p:tagLst>
</file>

<file path=ppt/tags/tag32.xml><?xml version="1.0" encoding="utf-8"?>
<p:tagLst xmlns:p="http://schemas.openxmlformats.org/presentationml/2006/main">
  <p:tag name="KSO_WM_UNIT_TABLE_BEAUTIFY" val="smartTable{7b249810-d3ef-452a-9fea-adebd61b582b}"/>
</p:tagLst>
</file>

<file path=ppt/tags/tag33.xml><?xml version="1.0" encoding="utf-8"?>
<p:tagLst xmlns:p="http://schemas.openxmlformats.org/presentationml/2006/main">
  <p:tag name="MH" val="20151019131715"/>
  <p:tag name="MH_LIBRARY" val="GRAPHIC"/>
  <p:tag name="MH_TYPE" val="Other"/>
  <p:tag name="MH_ORDER" val="1"/>
</p:tagLst>
</file>

<file path=ppt/tags/tag34.xml><?xml version="1.0" encoding="utf-8"?>
<p:tagLst xmlns:p="http://schemas.openxmlformats.org/presentationml/2006/main">
  <p:tag name="MH" val="20151019131715"/>
  <p:tag name="MH_LIBRARY" val="GRAPHIC"/>
  <p:tag name="MH_TYPE" val="SubTitle"/>
  <p:tag name="MH_ORDER" val="1"/>
</p:tagLst>
</file>

<file path=ppt/tags/tag35.xml><?xml version="1.0" encoding="utf-8"?>
<p:tagLst xmlns:p="http://schemas.openxmlformats.org/presentationml/2006/main">
  <p:tag name="MH" val="20151019131715"/>
  <p:tag name="MH_LIBRARY" val="GRAPHIC"/>
  <p:tag name="MH_TYPE" val="SubTitle"/>
  <p:tag name="MH_ORDER" val="4"/>
</p:tagLst>
</file>

<file path=ppt/tags/tag36.xml><?xml version="1.0" encoding="utf-8"?>
<p:tagLst xmlns:p="http://schemas.openxmlformats.org/presentationml/2006/main">
  <p:tag name="MH" val="20151019131715"/>
  <p:tag name="MH_LIBRARY" val="GRAPHIC"/>
  <p:tag name="MH_TYPE" val="SubTitle"/>
  <p:tag name="MH_ORDER" val="2"/>
</p:tagLst>
</file>

<file path=ppt/tags/tag37.xml><?xml version="1.0" encoding="utf-8"?>
<p:tagLst xmlns:p="http://schemas.openxmlformats.org/presentationml/2006/main">
  <p:tag name="MH" val="20151019131715"/>
  <p:tag name="MH_LIBRARY" val="GRAPHIC"/>
  <p:tag name="MH_TYPE" val="SubTitle"/>
  <p:tag name="MH_ORDER" val="3"/>
</p:tagLst>
</file>

<file path=ppt/tags/tag4.xml><?xml version="1.0" encoding="utf-8"?>
<p:tagLst xmlns:p="http://schemas.openxmlformats.org/presentationml/2006/main">
  <p:tag name="KSO_WM_UNIT_TABLE_BEAUTIFY" val="smartTable{c9028846-9c3f-40ea-9006-646e56d1e3f7}"/>
</p:tagLst>
</file>

<file path=ppt/tags/tag5.xml><?xml version="1.0" encoding="utf-8"?>
<p:tagLst xmlns:p="http://schemas.openxmlformats.org/presentationml/2006/main">
  <p:tag name="KSO_WM_UNIT_TABLE_BEAUTIFY" val="smartTable{1fae80ee-bde6-407a-93ea-5a437807b257}"/>
</p:tagLst>
</file>

<file path=ppt/tags/tag6.xml><?xml version="1.0" encoding="utf-8"?>
<p:tagLst xmlns:p="http://schemas.openxmlformats.org/presentationml/2006/main">
  <p:tag name="KSO_WM_UNIT_TABLE_BEAUTIFY" val="smartTable{cb394541-abb7-48f0-afba-2fbf1d07d096}"/>
</p:tagLst>
</file>

<file path=ppt/tags/tag7.xml><?xml version="1.0" encoding="utf-8"?>
<p:tagLst xmlns:p="http://schemas.openxmlformats.org/presentationml/2006/main">
  <p:tag name="KSO_WM_UNIT_TABLE_BEAUTIFY" val="smartTable{8479581b-b574-4fec-8037-c20897defb8f}"/>
</p:tagLst>
</file>

<file path=ppt/tags/tag8.xml><?xml version="1.0" encoding="utf-8"?>
<p:tagLst xmlns:p="http://schemas.openxmlformats.org/presentationml/2006/main">
  <p:tag name="KSO_WM_UNIT_TABLE_BEAUTIFY" val="smartTable{da06ecff-779a-4d4d-abc6-24e170eee808}"/>
</p:tagLst>
</file>

<file path=ppt/tags/tag9.xml><?xml version="1.0" encoding="utf-8"?>
<p:tagLst xmlns:p="http://schemas.openxmlformats.org/presentationml/2006/main">
  <p:tag name="MH" val="20151019133200"/>
  <p:tag name="MH_LIBRARY" val="GRAPHIC"/>
  <p:tag name="MH_TYPE" val="Other"/>
  <p:tag name="MH_ORDER" val="1"/>
</p:tagLst>
</file>

<file path=ppt/theme/theme1.xml><?xml version="1.0" encoding="utf-8"?>
<a:theme xmlns:a="http://schemas.openxmlformats.org/drawingml/2006/main" name="Office 主题​​">
  <a:themeElements>
    <a:clrScheme name="自定义 2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7AB2"/>
      </a:accent1>
      <a:accent2>
        <a:srgbClr val="EDCC58"/>
      </a:accent2>
      <a:accent3>
        <a:srgbClr val="2B6F91"/>
      </a:accent3>
      <a:accent4>
        <a:srgbClr val="235A75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6170</Words>
  <Application>WPS 演示</Application>
  <PresentationFormat>宽屏</PresentationFormat>
  <Paragraphs>682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4" baseType="lpstr">
      <vt:lpstr>Arial</vt:lpstr>
      <vt:lpstr>宋体</vt:lpstr>
      <vt:lpstr>Wingdings</vt:lpstr>
      <vt:lpstr>造字工房童心（非商用）常规体</vt:lpstr>
      <vt:lpstr>微软雅黑</vt:lpstr>
      <vt:lpstr>Century Gothic</vt:lpstr>
      <vt:lpstr>Impact</vt:lpstr>
      <vt:lpstr>Calibri</vt:lpstr>
      <vt:lpstr>等线</vt:lpstr>
      <vt:lpstr>Arial Unicode MS</vt:lpstr>
      <vt:lpstr>等线 Light</vt:lpstr>
      <vt:lpstr>Agency FB</vt:lpstr>
      <vt:lpstr>Times New Roman</vt:lpstr>
      <vt:lpstr>Trebuchet MS</vt:lpstr>
      <vt:lpstr>Office 主题​​</vt:lpstr>
      <vt:lpstr>PowerPoint 演示文稿</vt:lpstr>
      <vt:lpstr>PowerPoint 演示文稿</vt:lpstr>
      <vt:lpstr>   Python执行环境</vt:lpstr>
      <vt:lpstr>  Python执行方式</vt:lpstr>
      <vt:lpstr>PowerPoint 演示文稿</vt:lpstr>
      <vt:lpstr>  语法格式说明</vt:lpstr>
      <vt:lpstr>PowerPoint 演示文稿</vt:lpstr>
      <vt:lpstr>  基本数据类型</vt:lpstr>
      <vt:lpstr>PowerPoint 演示文稿</vt:lpstr>
      <vt:lpstr>PowerPoint 演示文稿</vt:lpstr>
      <vt:lpstr>  变量与常量</vt:lpstr>
      <vt:lpstr>  运算符与表达式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列表</vt:lpstr>
      <vt:lpstr>   	元组</vt:lpstr>
      <vt:lpstr>  字典</vt:lpstr>
      <vt:lpstr>PowerPoint 演示文稿</vt:lpstr>
      <vt:lpstr>  字符串</vt:lpstr>
      <vt:lpstr>PowerPoint 演示文稿</vt:lpstr>
      <vt:lpstr>PowerPoint 演示文稿</vt:lpstr>
      <vt:lpstr>  Python常用内建函数</vt:lpstr>
      <vt:lpstr>PowerPoint 演示文稿</vt:lpstr>
      <vt:lpstr>  类的定义</vt:lpstr>
      <vt:lpstr>PowerPoint 演示文稿</vt:lpstr>
      <vt:lpstr>PowerPoint 演示文稿</vt:lpstr>
      <vt:lpstr>  模块与包</vt:lpstr>
      <vt:lpstr>  标准模块介绍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xiaofan Zhou</dc:creator>
  <cp:lastModifiedBy>Cl</cp:lastModifiedBy>
  <cp:revision>12</cp:revision>
  <dcterms:created xsi:type="dcterms:W3CDTF">2019-07-18T09:59:00Z</dcterms:created>
  <dcterms:modified xsi:type="dcterms:W3CDTF">2021-03-27T08:35:05Z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  <property fmtid="{D5CDD505-2E9C-101B-9397-08002B2CF9AE}" pid="3" name="KSOTemplateUUID">
    <vt:lpwstr>v1.0_mb_G3KU6hWRbCpVaQindGoEyw==</vt:lpwstr>
  </property>
</Properties>
</file>