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9" r:id="rId3"/>
    <p:sldId id="340" r:id="rId4"/>
    <p:sldId id="364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65" r:id="rId14"/>
    <p:sldId id="366" r:id="rId15"/>
    <p:sldId id="367" r:id="rId16"/>
    <p:sldId id="368" r:id="rId17"/>
    <p:sldId id="369" r:id="rId18"/>
    <p:sldId id="341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71" r:id="rId27"/>
    <p:sldId id="37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A75"/>
    <a:srgbClr val="2B6F91"/>
    <a:srgbClr val="EDCC58"/>
    <a:srgbClr val="FF7AB2"/>
    <a:srgbClr val="3BA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6" y="173"/>
      </p:cViewPr>
      <p:guideLst>
        <p:guide orient="horz" pos="218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A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4894-B3FA-49E1-A6C8-4A47D6923D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BABF-229F-4766-A5A7-ED5BD4ACDC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27453" y="357592"/>
            <a:ext cx="69970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第五章：WEB前端开发基础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4901679" y="2146706"/>
            <a:ext cx="3695700" cy="3698875"/>
          </a:xfrm>
          <a:custGeom>
            <a:avLst/>
            <a:gdLst>
              <a:gd name="T0" fmla="*/ 445 w 872"/>
              <a:gd name="T1" fmla="*/ 872 h 872"/>
              <a:gd name="T2" fmla="*/ 481 w 872"/>
              <a:gd name="T3" fmla="*/ 870 h 872"/>
              <a:gd name="T4" fmla="*/ 506 w 872"/>
              <a:gd name="T5" fmla="*/ 865 h 872"/>
              <a:gd name="T6" fmla="*/ 528 w 872"/>
              <a:gd name="T7" fmla="*/ 859 h 872"/>
              <a:gd name="T8" fmla="*/ 539 w 872"/>
              <a:gd name="T9" fmla="*/ 856 h 872"/>
              <a:gd name="T10" fmla="*/ 561 w 872"/>
              <a:gd name="T11" fmla="*/ 852 h 872"/>
              <a:gd name="T12" fmla="*/ 586 w 872"/>
              <a:gd name="T13" fmla="*/ 845 h 872"/>
              <a:gd name="T14" fmla="*/ 269 w 872"/>
              <a:gd name="T15" fmla="*/ 839 h 872"/>
              <a:gd name="T16" fmla="*/ 249 w 872"/>
              <a:gd name="T17" fmla="*/ 828 h 872"/>
              <a:gd name="T18" fmla="*/ 227 w 872"/>
              <a:gd name="T19" fmla="*/ 815 h 872"/>
              <a:gd name="T20" fmla="*/ 196 w 872"/>
              <a:gd name="T21" fmla="*/ 797 h 872"/>
              <a:gd name="T22" fmla="*/ 174 w 872"/>
              <a:gd name="T23" fmla="*/ 783 h 872"/>
              <a:gd name="T24" fmla="*/ 156 w 872"/>
              <a:gd name="T25" fmla="*/ 770 h 872"/>
              <a:gd name="T26" fmla="*/ 147 w 872"/>
              <a:gd name="T27" fmla="*/ 762 h 872"/>
              <a:gd name="T28" fmla="*/ 130 w 872"/>
              <a:gd name="T29" fmla="*/ 746 h 872"/>
              <a:gd name="T30" fmla="*/ 745 w 872"/>
              <a:gd name="T31" fmla="*/ 742 h 872"/>
              <a:gd name="T32" fmla="*/ 763 w 872"/>
              <a:gd name="T33" fmla="*/ 724 h 872"/>
              <a:gd name="T34" fmla="*/ 786 w 872"/>
              <a:gd name="T35" fmla="*/ 696 h 872"/>
              <a:gd name="T36" fmla="*/ 799 w 872"/>
              <a:gd name="T37" fmla="*/ 674 h 872"/>
              <a:gd name="T38" fmla="*/ 810 w 872"/>
              <a:gd name="T39" fmla="*/ 654 h 872"/>
              <a:gd name="T40" fmla="*/ 815 w 872"/>
              <a:gd name="T41" fmla="*/ 644 h 872"/>
              <a:gd name="T42" fmla="*/ 827 w 872"/>
              <a:gd name="T43" fmla="*/ 625 h 872"/>
              <a:gd name="T44" fmla="*/ 838 w 872"/>
              <a:gd name="T45" fmla="*/ 603 h 872"/>
              <a:gd name="T46" fmla="*/ 27 w 872"/>
              <a:gd name="T47" fmla="*/ 586 h 872"/>
              <a:gd name="T48" fmla="*/ 20 w 872"/>
              <a:gd name="T49" fmla="*/ 563 h 872"/>
              <a:gd name="T50" fmla="*/ 15 w 872"/>
              <a:gd name="T51" fmla="*/ 539 h 872"/>
              <a:gd name="T52" fmla="*/ 8 w 872"/>
              <a:gd name="T53" fmla="*/ 503 h 872"/>
              <a:gd name="T54" fmla="*/ 3 w 872"/>
              <a:gd name="T55" fmla="*/ 478 h 872"/>
              <a:gd name="T56" fmla="*/ 0 w 872"/>
              <a:gd name="T57" fmla="*/ 456 h 872"/>
              <a:gd name="T58" fmla="*/ 0 w 872"/>
              <a:gd name="T59" fmla="*/ 444 h 872"/>
              <a:gd name="T60" fmla="*/ 870 w 872"/>
              <a:gd name="T61" fmla="*/ 424 h 872"/>
              <a:gd name="T62" fmla="*/ 867 w 872"/>
              <a:gd name="T63" fmla="*/ 402 h 872"/>
              <a:gd name="T64" fmla="*/ 866 w 872"/>
              <a:gd name="T65" fmla="*/ 390 h 872"/>
              <a:gd name="T66" fmla="*/ 864 w 872"/>
              <a:gd name="T67" fmla="*/ 367 h 872"/>
              <a:gd name="T68" fmla="*/ 10 w 872"/>
              <a:gd name="T69" fmla="*/ 350 h 872"/>
              <a:gd name="T70" fmla="*/ 17 w 872"/>
              <a:gd name="T71" fmla="*/ 326 h 872"/>
              <a:gd name="T72" fmla="*/ 27 w 872"/>
              <a:gd name="T73" fmla="*/ 291 h 872"/>
              <a:gd name="T74" fmla="*/ 35 w 872"/>
              <a:gd name="T75" fmla="*/ 267 h 872"/>
              <a:gd name="T76" fmla="*/ 43 w 872"/>
              <a:gd name="T77" fmla="*/ 246 h 872"/>
              <a:gd name="T78" fmla="*/ 49 w 872"/>
              <a:gd name="T79" fmla="*/ 235 h 872"/>
              <a:gd name="T80" fmla="*/ 61 w 872"/>
              <a:gd name="T81" fmla="*/ 216 h 872"/>
              <a:gd name="T82" fmla="*/ 75 w 872"/>
              <a:gd name="T83" fmla="*/ 196 h 872"/>
              <a:gd name="T84" fmla="*/ 793 w 872"/>
              <a:gd name="T85" fmla="*/ 191 h 872"/>
              <a:gd name="T86" fmla="*/ 780 w 872"/>
              <a:gd name="T87" fmla="*/ 171 h 872"/>
              <a:gd name="T88" fmla="*/ 765 w 872"/>
              <a:gd name="T89" fmla="*/ 150 h 872"/>
              <a:gd name="T90" fmla="*/ 740 w 872"/>
              <a:gd name="T91" fmla="*/ 124 h 872"/>
              <a:gd name="T92" fmla="*/ 720 w 872"/>
              <a:gd name="T93" fmla="*/ 108 h 872"/>
              <a:gd name="T94" fmla="*/ 702 w 872"/>
              <a:gd name="T95" fmla="*/ 95 h 872"/>
              <a:gd name="T96" fmla="*/ 693 w 872"/>
              <a:gd name="T97" fmla="*/ 88 h 872"/>
              <a:gd name="T98" fmla="*/ 674 w 872"/>
              <a:gd name="T99" fmla="*/ 74 h 872"/>
              <a:gd name="T100" fmla="*/ 212 w 872"/>
              <a:gd name="T101" fmla="*/ 65 h 872"/>
              <a:gd name="T102" fmla="*/ 234 w 872"/>
              <a:gd name="T103" fmla="*/ 53 h 872"/>
              <a:gd name="T104" fmla="*/ 266 w 872"/>
              <a:gd name="T105" fmla="*/ 37 h 872"/>
              <a:gd name="T106" fmla="*/ 289 w 872"/>
              <a:gd name="T107" fmla="*/ 27 h 872"/>
              <a:gd name="T108" fmla="*/ 310 w 872"/>
              <a:gd name="T109" fmla="*/ 18 h 872"/>
              <a:gd name="T110" fmla="*/ 322 w 872"/>
              <a:gd name="T111" fmla="*/ 15 h 872"/>
              <a:gd name="T112" fmla="*/ 344 w 872"/>
              <a:gd name="T113" fmla="*/ 11 h 872"/>
              <a:gd name="T114" fmla="*/ 369 w 872"/>
              <a:gd name="T115" fmla="*/ 8 h 872"/>
              <a:gd name="T116" fmla="*/ 495 w 872"/>
              <a:gd name="T117" fmla="*/ 7 h 872"/>
              <a:gd name="T118" fmla="*/ 473 w 872"/>
              <a:gd name="T119" fmla="*/ 3 h 872"/>
              <a:gd name="T120" fmla="*/ 448 w 872"/>
              <a:gd name="T121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72" h="872">
                <a:moveTo>
                  <a:pt x="433" y="872"/>
                </a:moveTo>
                <a:cubicBezTo>
                  <a:pt x="433" y="872"/>
                  <a:pt x="433" y="872"/>
                  <a:pt x="433" y="872"/>
                </a:cubicBezTo>
                <a:cubicBezTo>
                  <a:pt x="429" y="872"/>
                  <a:pt x="425" y="872"/>
                  <a:pt x="421" y="872"/>
                </a:cubicBezTo>
                <a:cubicBezTo>
                  <a:pt x="420" y="872"/>
                  <a:pt x="419" y="871"/>
                  <a:pt x="419" y="870"/>
                </a:cubicBezTo>
                <a:cubicBezTo>
                  <a:pt x="419" y="869"/>
                  <a:pt x="420" y="869"/>
                  <a:pt x="421" y="869"/>
                </a:cubicBezTo>
                <a:cubicBezTo>
                  <a:pt x="425" y="869"/>
                  <a:pt x="429" y="869"/>
                  <a:pt x="433" y="869"/>
                </a:cubicBezTo>
                <a:cubicBezTo>
                  <a:pt x="434" y="869"/>
                  <a:pt x="434" y="870"/>
                  <a:pt x="434" y="870"/>
                </a:cubicBezTo>
                <a:cubicBezTo>
                  <a:pt x="434" y="871"/>
                  <a:pt x="434" y="872"/>
                  <a:pt x="433" y="872"/>
                </a:cubicBezTo>
                <a:close/>
                <a:moveTo>
                  <a:pt x="445" y="872"/>
                </a:moveTo>
                <a:cubicBezTo>
                  <a:pt x="444" y="872"/>
                  <a:pt x="443" y="871"/>
                  <a:pt x="443" y="870"/>
                </a:cubicBezTo>
                <a:cubicBezTo>
                  <a:pt x="443" y="870"/>
                  <a:pt x="444" y="869"/>
                  <a:pt x="445" y="869"/>
                </a:cubicBezTo>
                <a:cubicBezTo>
                  <a:pt x="449" y="869"/>
                  <a:pt x="453" y="869"/>
                  <a:pt x="457" y="868"/>
                </a:cubicBezTo>
                <a:cubicBezTo>
                  <a:pt x="458" y="868"/>
                  <a:pt x="458" y="869"/>
                  <a:pt x="458" y="870"/>
                </a:cubicBezTo>
                <a:cubicBezTo>
                  <a:pt x="458" y="871"/>
                  <a:pt x="458" y="871"/>
                  <a:pt x="457" y="871"/>
                </a:cubicBezTo>
                <a:cubicBezTo>
                  <a:pt x="453" y="872"/>
                  <a:pt x="449" y="872"/>
                  <a:pt x="445" y="872"/>
                </a:cubicBezTo>
                <a:cubicBezTo>
                  <a:pt x="445" y="872"/>
                  <a:pt x="445" y="872"/>
                  <a:pt x="445" y="872"/>
                </a:cubicBezTo>
                <a:close/>
                <a:moveTo>
                  <a:pt x="409" y="871"/>
                </a:moveTo>
                <a:cubicBezTo>
                  <a:pt x="409" y="871"/>
                  <a:pt x="409" y="871"/>
                  <a:pt x="409" y="871"/>
                </a:cubicBezTo>
                <a:cubicBezTo>
                  <a:pt x="405" y="871"/>
                  <a:pt x="401" y="871"/>
                  <a:pt x="397" y="870"/>
                </a:cubicBezTo>
                <a:cubicBezTo>
                  <a:pt x="396" y="870"/>
                  <a:pt x="395" y="869"/>
                  <a:pt x="395" y="869"/>
                </a:cubicBezTo>
                <a:cubicBezTo>
                  <a:pt x="395" y="868"/>
                  <a:pt x="396" y="867"/>
                  <a:pt x="397" y="867"/>
                </a:cubicBezTo>
                <a:cubicBezTo>
                  <a:pt x="401" y="868"/>
                  <a:pt x="405" y="868"/>
                  <a:pt x="409" y="868"/>
                </a:cubicBezTo>
                <a:cubicBezTo>
                  <a:pt x="410" y="868"/>
                  <a:pt x="410" y="869"/>
                  <a:pt x="410" y="870"/>
                </a:cubicBezTo>
                <a:cubicBezTo>
                  <a:pt x="410" y="871"/>
                  <a:pt x="410" y="871"/>
                  <a:pt x="409" y="871"/>
                </a:cubicBezTo>
                <a:close/>
                <a:moveTo>
                  <a:pt x="469" y="871"/>
                </a:moveTo>
                <a:cubicBezTo>
                  <a:pt x="468" y="871"/>
                  <a:pt x="467" y="870"/>
                  <a:pt x="467" y="869"/>
                </a:cubicBezTo>
                <a:cubicBezTo>
                  <a:pt x="467" y="868"/>
                  <a:pt x="468" y="868"/>
                  <a:pt x="469" y="868"/>
                </a:cubicBezTo>
                <a:cubicBezTo>
                  <a:pt x="473" y="867"/>
                  <a:pt x="477" y="867"/>
                  <a:pt x="481" y="867"/>
                </a:cubicBezTo>
                <a:cubicBezTo>
                  <a:pt x="481" y="867"/>
                  <a:pt x="482" y="867"/>
                  <a:pt x="482" y="868"/>
                </a:cubicBezTo>
                <a:cubicBezTo>
                  <a:pt x="482" y="869"/>
                  <a:pt x="482" y="870"/>
                  <a:pt x="481" y="870"/>
                </a:cubicBezTo>
                <a:cubicBezTo>
                  <a:pt x="477" y="870"/>
                  <a:pt x="473" y="870"/>
                  <a:pt x="469" y="871"/>
                </a:cubicBezTo>
                <a:cubicBezTo>
                  <a:pt x="469" y="871"/>
                  <a:pt x="469" y="871"/>
                  <a:pt x="469" y="871"/>
                </a:cubicBezTo>
                <a:close/>
                <a:moveTo>
                  <a:pt x="385" y="869"/>
                </a:moveTo>
                <a:cubicBezTo>
                  <a:pt x="385" y="869"/>
                  <a:pt x="385" y="869"/>
                  <a:pt x="385" y="869"/>
                </a:cubicBezTo>
                <a:cubicBezTo>
                  <a:pt x="381" y="869"/>
                  <a:pt x="377" y="868"/>
                  <a:pt x="373" y="867"/>
                </a:cubicBezTo>
                <a:cubicBezTo>
                  <a:pt x="372" y="867"/>
                  <a:pt x="371" y="867"/>
                  <a:pt x="372" y="866"/>
                </a:cubicBezTo>
                <a:cubicBezTo>
                  <a:pt x="372" y="865"/>
                  <a:pt x="372" y="864"/>
                  <a:pt x="373" y="864"/>
                </a:cubicBezTo>
                <a:cubicBezTo>
                  <a:pt x="377" y="865"/>
                  <a:pt x="381" y="866"/>
                  <a:pt x="385" y="866"/>
                </a:cubicBezTo>
                <a:cubicBezTo>
                  <a:pt x="386" y="866"/>
                  <a:pt x="387" y="867"/>
                  <a:pt x="386" y="868"/>
                </a:cubicBezTo>
                <a:cubicBezTo>
                  <a:pt x="386" y="868"/>
                  <a:pt x="386" y="869"/>
                  <a:pt x="385" y="869"/>
                </a:cubicBezTo>
                <a:close/>
                <a:moveTo>
                  <a:pt x="493" y="868"/>
                </a:moveTo>
                <a:cubicBezTo>
                  <a:pt x="492" y="868"/>
                  <a:pt x="491" y="868"/>
                  <a:pt x="491" y="867"/>
                </a:cubicBezTo>
                <a:cubicBezTo>
                  <a:pt x="491" y="866"/>
                  <a:pt x="492" y="865"/>
                  <a:pt x="492" y="865"/>
                </a:cubicBezTo>
                <a:cubicBezTo>
                  <a:pt x="496" y="865"/>
                  <a:pt x="500" y="864"/>
                  <a:pt x="504" y="864"/>
                </a:cubicBezTo>
                <a:cubicBezTo>
                  <a:pt x="505" y="863"/>
                  <a:pt x="506" y="864"/>
                  <a:pt x="506" y="865"/>
                </a:cubicBezTo>
                <a:cubicBezTo>
                  <a:pt x="506" y="866"/>
                  <a:pt x="506" y="866"/>
                  <a:pt x="505" y="866"/>
                </a:cubicBezTo>
                <a:cubicBezTo>
                  <a:pt x="501" y="867"/>
                  <a:pt x="497" y="868"/>
                  <a:pt x="493" y="868"/>
                </a:cubicBezTo>
                <a:cubicBezTo>
                  <a:pt x="493" y="868"/>
                  <a:pt x="493" y="868"/>
                  <a:pt x="493" y="868"/>
                </a:cubicBezTo>
                <a:close/>
                <a:moveTo>
                  <a:pt x="361" y="866"/>
                </a:moveTo>
                <a:cubicBezTo>
                  <a:pt x="361" y="866"/>
                  <a:pt x="361" y="866"/>
                  <a:pt x="361" y="866"/>
                </a:cubicBezTo>
                <a:cubicBezTo>
                  <a:pt x="357" y="865"/>
                  <a:pt x="353" y="864"/>
                  <a:pt x="349" y="863"/>
                </a:cubicBezTo>
                <a:cubicBezTo>
                  <a:pt x="348" y="863"/>
                  <a:pt x="348" y="862"/>
                  <a:pt x="348" y="862"/>
                </a:cubicBezTo>
                <a:cubicBezTo>
                  <a:pt x="348" y="861"/>
                  <a:pt x="349" y="860"/>
                  <a:pt x="350" y="860"/>
                </a:cubicBezTo>
                <a:cubicBezTo>
                  <a:pt x="354" y="861"/>
                  <a:pt x="358" y="862"/>
                  <a:pt x="361" y="863"/>
                </a:cubicBezTo>
                <a:cubicBezTo>
                  <a:pt x="362" y="863"/>
                  <a:pt x="363" y="864"/>
                  <a:pt x="363" y="864"/>
                </a:cubicBezTo>
                <a:cubicBezTo>
                  <a:pt x="363" y="865"/>
                  <a:pt x="362" y="866"/>
                  <a:pt x="361" y="866"/>
                </a:cubicBezTo>
                <a:close/>
                <a:moveTo>
                  <a:pt x="516" y="864"/>
                </a:moveTo>
                <a:cubicBezTo>
                  <a:pt x="516" y="864"/>
                  <a:pt x="515" y="864"/>
                  <a:pt x="515" y="863"/>
                </a:cubicBezTo>
                <a:cubicBezTo>
                  <a:pt x="515" y="862"/>
                  <a:pt x="515" y="862"/>
                  <a:pt x="516" y="861"/>
                </a:cubicBezTo>
                <a:cubicBezTo>
                  <a:pt x="520" y="861"/>
                  <a:pt x="524" y="860"/>
                  <a:pt x="528" y="859"/>
                </a:cubicBezTo>
                <a:cubicBezTo>
                  <a:pt x="529" y="859"/>
                  <a:pt x="529" y="859"/>
                  <a:pt x="530" y="860"/>
                </a:cubicBezTo>
                <a:cubicBezTo>
                  <a:pt x="530" y="861"/>
                  <a:pt x="529" y="862"/>
                  <a:pt x="528" y="862"/>
                </a:cubicBezTo>
                <a:cubicBezTo>
                  <a:pt x="525" y="863"/>
                  <a:pt x="521" y="864"/>
                  <a:pt x="517" y="864"/>
                </a:cubicBezTo>
                <a:cubicBezTo>
                  <a:pt x="517" y="864"/>
                  <a:pt x="516" y="864"/>
                  <a:pt x="516" y="864"/>
                </a:cubicBezTo>
                <a:close/>
                <a:moveTo>
                  <a:pt x="338" y="861"/>
                </a:moveTo>
                <a:cubicBezTo>
                  <a:pt x="338" y="861"/>
                  <a:pt x="337" y="861"/>
                  <a:pt x="337" y="861"/>
                </a:cubicBezTo>
                <a:cubicBezTo>
                  <a:pt x="333" y="860"/>
                  <a:pt x="330" y="859"/>
                  <a:pt x="326" y="858"/>
                </a:cubicBezTo>
                <a:cubicBezTo>
                  <a:pt x="325" y="858"/>
                  <a:pt x="324" y="857"/>
                  <a:pt x="325" y="856"/>
                </a:cubicBezTo>
                <a:cubicBezTo>
                  <a:pt x="325" y="855"/>
                  <a:pt x="326" y="855"/>
                  <a:pt x="326" y="855"/>
                </a:cubicBezTo>
                <a:cubicBezTo>
                  <a:pt x="330" y="856"/>
                  <a:pt x="334" y="857"/>
                  <a:pt x="338" y="858"/>
                </a:cubicBezTo>
                <a:cubicBezTo>
                  <a:pt x="339" y="858"/>
                  <a:pt x="339" y="859"/>
                  <a:pt x="339" y="860"/>
                </a:cubicBezTo>
                <a:cubicBezTo>
                  <a:pt x="339" y="860"/>
                  <a:pt x="338" y="861"/>
                  <a:pt x="338" y="861"/>
                </a:cubicBezTo>
                <a:close/>
                <a:moveTo>
                  <a:pt x="540" y="859"/>
                </a:moveTo>
                <a:cubicBezTo>
                  <a:pt x="539" y="859"/>
                  <a:pt x="539" y="859"/>
                  <a:pt x="538" y="858"/>
                </a:cubicBezTo>
                <a:cubicBezTo>
                  <a:pt x="538" y="857"/>
                  <a:pt x="539" y="857"/>
                  <a:pt x="539" y="856"/>
                </a:cubicBezTo>
                <a:cubicBezTo>
                  <a:pt x="543" y="855"/>
                  <a:pt x="547" y="854"/>
                  <a:pt x="551" y="853"/>
                </a:cubicBezTo>
                <a:cubicBezTo>
                  <a:pt x="552" y="853"/>
                  <a:pt x="553" y="854"/>
                  <a:pt x="553" y="854"/>
                </a:cubicBezTo>
                <a:cubicBezTo>
                  <a:pt x="553" y="855"/>
                  <a:pt x="553" y="856"/>
                  <a:pt x="552" y="856"/>
                </a:cubicBezTo>
                <a:cubicBezTo>
                  <a:pt x="548" y="857"/>
                  <a:pt x="544" y="858"/>
                  <a:pt x="540" y="859"/>
                </a:cubicBezTo>
                <a:cubicBezTo>
                  <a:pt x="540" y="859"/>
                  <a:pt x="540" y="859"/>
                  <a:pt x="540" y="859"/>
                </a:cubicBezTo>
                <a:close/>
                <a:moveTo>
                  <a:pt x="314" y="855"/>
                </a:moveTo>
                <a:cubicBezTo>
                  <a:pt x="314" y="855"/>
                  <a:pt x="314" y="855"/>
                  <a:pt x="314" y="855"/>
                </a:cubicBezTo>
                <a:cubicBezTo>
                  <a:pt x="310" y="854"/>
                  <a:pt x="306" y="852"/>
                  <a:pt x="303" y="851"/>
                </a:cubicBezTo>
                <a:cubicBezTo>
                  <a:pt x="302" y="851"/>
                  <a:pt x="301" y="850"/>
                  <a:pt x="302" y="849"/>
                </a:cubicBezTo>
                <a:cubicBezTo>
                  <a:pt x="302" y="849"/>
                  <a:pt x="303" y="848"/>
                  <a:pt x="303" y="848"/>
                </a:cubicBezTo>
                <a:cubicBezTo>
                  <a:pt x="307" y="850"/>
                  <a:pt x="311" y="851"/>
                  <a:pt x="315" y="852"/>
                </a:cubicBezTo>
                <a:cubicBezTo>
                  <a:pt x="316" y="852"/>
                  <a:pt x="316" y="853"/>
                  <a:pt x="316" y="854"/>
                </a:cubicBezTo>
                <a:cubicBezTo>
                  <a:pt x="316" y="854"/>
                  <a:pt x="315" y="855"/>
                  <a:pt x="314" y="855"/>
                </a:cubicBezTo>
                <a:close/>
                <a:moveTo>
                  <a:pt x="563" y="853"/>
                </a:moveTo>
                <a:cubicBezTo>
                  <a:pt x="562" y="853"/>
                  <a:pt x="562" y="853"/>
                  <a:pt x="561" y="852"/>
                </a:cubicBezTo>
                <a:cubicBezTo>
                  <a:pt x="561" y="851"/>
                  <a:pt x="562" y="850"/>
                  <a:pt x="562" y="850"/>
                </a:cubicBezTo>
                <a:cubicBezTo>
                  <a:pt x="566" y="849"/>
                  <a:pt x="570" y="848"/>
                  <a:pt x="574" y="846"/>
                </a:cubicBezTo>
                <a:cubicBezTo>
                  <a:pt x="575" y="846"/>
                  <a:pt x="576" y="847"/>
                  <a:pt x="576" y="847"/>
                </a:cubicBezTo>
                <a:cubicBezTo>
                  <a:pt x="576" y="848"/>
                  <a:pt x="576" y="849"/>
                  <a:pt x="575" y="849"/>
                </a:cubicBezTo>
                <a:cubicBezTo>
                  <a:pt x="571" y="850"/>
                  <a:pt x="567" y="852"/>
                  <a:pt x="563" y="853"/>
                </a:cubicBezTo>
                <a:cubicBezTo>
                  <a:pt x="563" y="853"/>
                  <a:pt x="563" y="853"/>
                  <a:pt x="563" y="853"/>
                </a:cubicBezTo>
                <a:close/>
                <a:moveTo>
                  <a:pt x="292" y="847"/>
                </a:moveTo>
                <a:cubicBezTo>
                  <a:pt x="291" y="847"/>
                  <a:pt x="291" y="847"/>
                  <a:pt x="291" y="847"/>
                </a:cubicBezTo>
                <a:cubicBezTo>
                  <a:pt x="287" y="846"/>
                  <a:pt x="284" y="845"/>
                  <a:pt x="280" y="843"/>
                </a:cubicBezTo>
                <a:cubicBezTo>
                  <a:pt x="279" y="843"/>
                  <a:pt x="279" y="842"/>
                  <a:pt x="279" y="841"/>
                </a:cubicBezTo>
                <a:cubicBezTo>
                  <a:pt x="279" y="841"/>
                  <a:pt x="280" y="840"/>
                  <a:pt x="281" y="840"/>
                </a:cubicBezTo>
                <a:cubicBezTo>
                  <a:pt x="285" y="842"/>
                  <a:pt x="288" y="843"/>
                  <a:pt x="292" y="845"/>
                </a:cubicBezTo>
                <a:cubicBezTo>
                  <a:pt x="293" y="845"/>
                  <a:pt x="293" y="846"/>
                  <a:pt x="293" y="846"/>
                </a:cubicBezTo>
                <a:cubicBezTo>
                  <a:pt x="293" y="847"/>
                  <a:pt x="292" y="847"/>
                  <a:pt x="292" y="847"/>
                </a:cubicBezTo>
                <a:close/>
                <a:moveTo>
                  <a:pt x="586" y="845"/>
                </a:moveTo>
                <a:cubicBezTo>
                  <a:pt x="585" y="845"/>
                  <a:pt x="584" y="845"/>
                  <a:pt x="584" y="844"/>
                </a:cubicBezTo>
                <a:cubicBezTo>
                  <a:pt x="584" y="844"/>
                  <a:pt x="584" y="843"/>
                  <a:pt x="585" y="842"/>
                </a:cubicBezTo>
                <a:cubicBezTo>
                  <a:pt x="589" y="841"/>
                  <a:pt x="593" y="840"/>
                  <a:pt x="596" y="838"/>
                </a:cubicBezTo>
                <a:cubicBezTo>
                  <a:pt x="597" y="838"/>
                  <a:pt x="598" y="838"/>
                  <a:pt x="598" y="839"/>
                </a:cubicBezTo>
                <a:cubicBezTo>
                  <a:pt x="599" y="840"/>
                  <a:pt x="598" y="841"/>
                  <a:pt x="597" y="841"/>
                </a:cubicBezTo>
                <a:cubicBezTo>
                  <a:pt x="594" y="842"/>
                  <a:pt x="590" y="844"/>
                  <a:pt x="586" y="845"/>
                </a:cubicBezTo>
                <a:cubicBezTo>
                  <a:pt x="586" y="845"/>
                  <a:pt x="586" y="845"/>
                  <a:pt x="586" y="845"/>
                </a:cubicBezTo>
                <a:close/>
                <a:moveTo>
                  <a:pt x="269" y="839"/>
                </a:moveTo>
                <a:cubicBezTo>
                  <a:pt x="269" y="839"/>
                  <a:pt x="269" y="839"/>
                  <a:pt x="269" y="839"/>
                </a:cubicBezTo>
                <a:cubicBezTo>
                  <a:pt x="265" y="837"/>
                  <a:pt x="261" y="836"/>
                  <a:pt x="257" y="834"/>
                </a:cubicBezTo>
                <a:cubicBezTo>
                  <a:pt x="257" y="834"/>
                  <a:pt x="256" y="833"/>
                  <a:pt x="257" y="832"/>
                </a:cubicBezTo>
                <a:cubicBezTo>
                  <a:pt x="257" y="831"/>
                  <a:pt x="258" y="831"/>
                  <a:pt x="259" y="831"/>
                </a:cubicBezTo>
                <a:cubicBezTo>
                  <a:pt x="262" y="833"/>
                  <a:pt x="266" y="834"/>
                  <a:pt x="270" y="836"/>
                </a:cubicBezTo>
                <a:cubicBezTo>
                  <a:pt x="270" y="836"/>
                  <a:pt x="271" y="837"/>
                  <a:pt x="270" y="838"/>
                </a:cubicBezTo>
                <a:cubicBezTo>
                  <a:pt x="270" y="839"/>
                  <a:pt x="270" y="839"/>
                  <a:pt x="269" y="839"/>
                </a:cubicBezTo>
                <a:close/>
                <a:moveTo>
                  <a:pt x="608" y="836"/>
                </a:moveTo>
                <a:cubicBezTo>
                  <a:pt x="607" y="836"/>
                  <a:pt x="607" y="836"/>
                  <a:pt x="607" y="836"/>
                </a:cubicBezTo>
                <a:cubicBezTo>
                  <a:pt x="606" y="835"/>
                  <a:pt x="607" y="834"/>
                  <a:pt x="607" y="834"/>
                </a:cubicBezTo>
                <a:cubicBezTo>
                  <a:pt x="611" y="832"/>
                  <a:pt x="615" y="830"/>
                  <a:pt x="618" y="829"/>
                </a:cubicBezTo>
                <a:cubicBezTo>
                  <a:pt x="619" y="828"/>
                  <a:pt x="620" y="829"/>
                  <a:pt x="620" y="829"/>
                </a:cubicBezTo>
                <a:cubicBezTo>
                  <a:pt x="621" y="830"/>
                  <a:pt x="620" y="831"/>
                  <a:pt x="619" y="831"/>
                </a:cubicBezTo>
                <a:cubicBezTo>
                  <a:pt x="616" y="833"/>
                  <a:pt x="612" y="835"/>
                  <a:pt x="608" y="836"/>
                </a:cubicBezTo>
                <a:cubicBezTo>
                  <a:pt x="608" y="836"/>
                  <a:pt x="608" y="836"/>
                  <a:pt x="608" y="836"/>
                </a:cubicBezTo>
                <a:close/>
                <a:moveTo>
                  <a:pt x="247" y="829"/>
                </a:moveTo>
                <a:cubicBezTo>
                  <a:pt x="247" y="829"/>
                  <a:pt x="247" y="829"/>
                  <a:pt x="247" y="829"/>
                </a:cubicBezTo>
                <a:cubicBezTo>
                  <a:pt x="243" y="827"/>
                  <a:pt x="239" y="825"/>
                  <a:pt x="236" y="824"/>
                </a:cubicBezTo>
                <a:cubicBezTo>
                  <a:pt x="235" y="823"/>
                  <a:pt x="235" y="822"/>
                  <a:pt x="235" y="821"/>
                </a:cubicBezTo>
                <a:cubicBezTo>
                  <a:pt x="235" y="821"/>
                  <a:pt x="236" y="820"/>
                  <a:pt x="237" y="821"/>
                </a:cubicBezTo>
                <a:cubicBezTo>
                  <a:pt x="241" y="823"/>
                  <a:pt x="244" y="824"/>
                  <a:pt x="248" y="826"/>
                </a:cubicBezTo>
                <a:cubicBezTo>
                  <a:pt x="249" y="827"/>
                  <a:pt x="249" y="827"/>
                  <a:pt x="249" y="828"/>
                </a:cubicBezTo>
                <a:cubicBezTo>
                  <a:pt x="248" y="829"/>
                  <a:pt x="248" y="829"/>
                  <a:pt x="247" y="829"/>
                </a:cubicBezTo>
                <a:close/>
                <a:moveTo>
                  <a:pt x="630" y="826"/>
                </a:moveTo>
                <a:cubicBezTo>
                  <a:pt x="629" y="826"/>
                  <a:pt x="629" y="826"/>
                  <a:pt x="628" y="825"/>
                </a:cubicBezTo>
                <a:cubicBezTo>
                  <a:pt x="628" y="825"/>
                  <a:pt x="628" y="824"/>
                  <a:pt x="629" y="823"/>
                </a:cubicBezTo>
                <a:cubicBezTo>
                  <a:pt x="632" y="822"/>
                  <a:pt x="636" y="820"/>
                  <a:pt x="640" y="818"/>
                </a:cubicBezTo>
                <a:cubicBezTo>
                  <a:pt x="640" y="818"/>
                  <a:pt x="641" y="818"/>
                  <a:pt x="642" y="819"/>
                </a:cubicBezTo>
                <a:cubicBezTo>
                  <a:pt x="642" y="819"/>
                  <a:pt x="642" y="820"/>
                  <a:pt x="641" y="821"/>
                </a:cubicBezTo>
                <a:cubicBezTo>
                  <a:pt x="637" y="823"/>
                  <a:pt x="634" y="824"/>
                  <a:pt x="630" y="826"/>
                </a:cubicBezTo>
                <a:cubicBezTo>
                  <a:pt x="630" y="826"/>
                  <a:pt x="630" y="826"/>
                  <a:pt x="630" y="826"/>
                </a:cubicBezTo>
                <a:close/>
                <a:moveTo>
                  <a:pt x="226" y="818"/>
                </a:moveTo>
                <a:cubicBezTo>
                  <a:pt x="226" y="818"/>
                  <a:pt x="225" y="818"/>
                  <a:pt x="225" y="818"/>
                </a:cubicBezTo>
                <a:cubicBezTo>
                  <a:pt x="222" y="816"/>
                  <a:pt x="218" y="814"/>
                  <a:pt x="215" y="812"/>
                </a:cubicBezTo>
                <a:cubicBezTo>
                  <a:pt x="214" y="811"/>
                  <a:pt x="214" y="811"/>
                  <a:pt x="214" y="810"/>
                </a:cubicBezTo>
                <a:cubicBezTo>
                  <a:pt x="214" y="809"/>
                  <a:pt x="215" y="809"/>
                  <a:pt x="216" y="809"/>
                </a:cubicBezTo>
                <a:cubicBezTo>
                  <a:pt x="220" y="811"/>
                  <a:pt x="223" y="813"/>
                  <a:pt x="227" y="815"/>
                </a:cubicBezTo>
                <a:cubicBezTo>
                  <a:pt x="227" y="816"/>
                  <a:pt x="228" y="817"/>
                  <a:pt x="227" y="817"/>
                </a:cubicBezTo>
                <a:cubicBezTo>
                  <a:pt x="227" y="818"/>
                  <a:pt x="226" y="818"/>
                  <a:pt x="226" y="818"/>
                </a:cubicBezTo>
                <a:close/>
                <a:moveTo>
                  <a:pt x="651" y="815"/>
                </a:moveTo>
                <a:cubicBezTo>
                  <a:pt x="650" y="815"/>
                  <a:pt x="650" y="815"/>
                  <a:pt x="649" y="814"/>
                </a:cubicBezTo>
                <a:cubicBezTo>
                  <a:pt x="649" y="814"/>
                  <a:pt x="649" y="813"/>
                  <a:pt x="650" y="812"/>
                </a:cubicBezTo>
                <a:cubicBezTo>
                  <a:pt x="653" y="810"/>
                  <a:pt x="657" y="808"/>
                  <a:pt x="660" y="806"/>
                </a:cubicBezTo>
                <a:cubicBezTo>
                  <a:pt x="661" y="806"/>
                  <a:pt x="662" y="806"/>
                  <a:pt x="662" y="807"/>
                </a:cubicBezTo>
                <a:cubicBezTo>
                  <a:pt x="663" y="807"/>
                  <a:pt x="662" y="808"/>
                  <a:pt x="662" y="809"/>
                </a:cubicBezTo>
                <a:cubicBezTo>
                  <a:pt x="658" y="811"/>
                  <a:pt x="655" y="813"/>
                  <a:pt x="651" y="815"/>
                </a:cubicBezTo>
                <a:cubicBezTo>
                  <a:pt x="651" y="815"/>
                  <a:pt x="651" y="815"/>
                  <a:pt x="651" y="815"/>
                </a:cubicBezTo>
                <a:close/>
                <a:moveTo>
                  <a:pt x="205" y="806"/>
                </a:moveTo>
                <a:cubicBezTo>
                  <a:pt x="205" y="806"/>
                  <a:pt x="205" y="806"/>
                  <a:pt x="204" y="806"/>
                </a:cubicBezTo>
                <a:cubicBezTo>
                  <a:pt x="201" y="803"/>
                  <a:pt x="198" y="801"/>
                  <a:pt x="194" y="799"/>
                </a:cubicBezTo>
                <a:cubicBezTo>
                  <a:pt x="193" y="799"/>
                  <a:pt x="193" y="798"/>
                  <a:pt x="194" y="797"/>
                </a:cubicBezTo>
                <a:cubicBezTo>
                  <a:pt x="194" y="796"/>
                  <a:pt x="195" y="796"/>
                  <a:pt x="196" y="797"/>
                </a:cubicBezTo>
                <a:cubicBezTo>
                  <a:pt x="199" y="799"/>
                  <a:pt x="203" y="801"/>
                  <a:pt x="206" y="803"/>
                </a:cubicBezTo>
                <a:cubicBezTo>
                  <a:pt x="207" y="803"/>
                  <a:pt x="207" y="804"/>
                  <a:pt x="206" y="805"/>
                </a:cubicBezTo>
                <a:cubicBezTo>
                  <a:pt x="206" y="806"/>
                  <a:pt x="206" y="806"/>
                  <a:pt x="205" y="806"/>
                </a:cubicBezTo>
                <a:close/>
                <a:moveTo>
                  <a:pt x="671" y="803"/>
                </a:moveTo>
                <a:cubicBezTo>
                  <a:pt x="671" y="803"/>
                  <a:pt x="670" y="802"/>
                  <a:pt x="670" y="802"/>
                </a:cubicBezTo>
                <a:cubicBezTo>
                  <a:pt x="669" y="801"/>
                  <a:pt x="670" y="800"/>
                  <a:pt x="670" y="800"/>
                </a:cubicBezTo>
                <a:cubicBezTo>
                  <a:pt x="674" y="798"/>
                  <a:pt x="677" y="795"/>
                  <a:pt x="680" y="793"/>
                </a:cubicBezTo>
                <a:cubicBezTo>
                  <a:pt x="681" y="793"/>
                  <a:pt x="682" y="793"/>
                  <a:pt x="682" y="794"/>
                </a:cubicBezTo>
                <a:cubicBezTo>
                  <a:pt x="683" y="794"/>
                  <a:pt x="683" y="795"/>
                  <a:pt x="682" y="796"/>
                </a:cubicBezTo>
                <a:cubicBezTo>
                  <a:pt x="679" y="798"/>
                  <a:pt x="675" y="800"/>
                  <a:pt x="672" y="802"/>
                </a:cubicBezTo>
                <a:cubicBezTo>
                  <a:pt x="672" y="802"/>
                  <a:pt x="671" y="803"/>
                  <a:pt x="671" y="803"/>
                </a:cubicBezTo>
                <a:close/>
                <a:moveTo>
                  <a:pt x="185" y="793"/>
                </a:moveTo>
                <a:cubicBezTo>
                  <a:pt x="185" y="793"/>
                  <a:pt x="185" y="792"/>
                  <a:pt x="184" y="792"/>
                </a:cubicBezTo>
                <a:cubicBezTo>
                  <a:pt x="181" y="790"/>
                  <a:pt x="178" y="788"/>
                  <a:pt x="175" y="785"/>
                </a:cubicBezTo>
                <a:cubicBezTo>
                  <a:pt x="174" y="785"/>
                  <a:pt x="174" y="784"/>
                  <a:pt x="174" y="783"/>
                </a:cubicBezTo>
                <a:cubicBezTo>
                  <a:pt x="175" y="782"/>
                  <a:pt x="176" y="782"/>
                  <a:pt x="176" y="783"/>
                </a:cubicBezTo>
                <a:cubicBezTo>
                  <a:pt x="179" y="785"/>
                  <a:pt x="183" y="787"/>
                  <a:pt x="186" y="790"/>
                </a:cubicBezTo>
                <a:cubicBezTo>
                  <a:pt x="187" y="790"/>
                  <a:pt x="187" y="791"/>
                  <a:pt x="186" y="792"/>
                </a:cubicBezTo>
                <a:cubicBezTo>
                  <a:pt x="186" y="792"/>
                  <a:pt x="186" y="793"/>
                  <a:pt x="185" y="793"/>
                </a:cubicBezTo>
                <a:close/>
                <a:moveTo>
                  <a:pt x="691" y="789"/>
                </a:moveTo>
                <a:cubicBezTo>
                  <a:pt x="690" y="789"/>
                  <a:pt x="690" y="789"/>
                  <a:pt x="690" y="788"/>
                </a:cubicBezTo>
                <a:cubicBezTo>
                  <a:pt x="689" y="788"/>
                  <a:pt x="689" y="787"/>
                  <a:pt x="690" y="786"/>
                </a:cubicBezTo>
                <a:cubicBezTo>
                  <a:pt x="693" y="784"/>
                  <a:pt x="696" y="782"/>
                  <a:pt x="700" y="779"/>
                </a:cubicBezTo>
                <a:cubicBezTo>
                  <a:pt x="700" y="779"/>
                  <a:pt x="701" y="779"/>
                  <a:pt x="702" y="779"/>
                </a:cubicBezTo>
                <a:cubicBezTo>
                  <a:pt x="702" y="780"/>
                  <a:pt x="702" y="781"/>
                  <a:pt x="701" y="782"/>
                </a:cubicBezTo>
                <a:cubicBezTo>
                  <a:pt x="698" y="784"/>
                  <a:pt x="695" y="786"/>
                  <a:pt x="692" y="789"/>
                </a:cubicBezTo>
                <a:cubicBezTo>
                  <a:pt x="692" y="789"/>
                  <a:pt x="691" y="789"/>
                  <a:pt x="691" y="789"/>
                </a:cubicBezTo>
                <a:close/>
                <a:moveTo>
                  <a:pt x="166" y="778"/>
                </a:moveTo>
                <a:cubicBezTo>
                  <a:pt x="166" y="778"/>
                  <a:pt x="165" y="778"/>
                  <a:pt x="165" y="778"/>
                </a:cubicBezTo>
                <a:cubicBezTo>
                  <a:pt x="162" y="775"/>
                  <a:pt x="159" y="773"/>
                  <a:pt x="156" y="770"/>
                </a:cubicBezTo>
                <a:cubicBezTo>
                  <a:pt x="155" y="770"/>
                  <a:pt x="155" y="769"/>
                  <a:pt x="155" y="768"/>
                </a:cubicBezTo>
                <a:cubicBezTo>
                  <a:pt x="156" y="767"/>
                  <a:pt x="157" y="767"/>
                  <a:pt x="158" y="768"/>
                </a:cubicBezTo>
                <a:cubicBezTo>
                  <a:pt x="161" y="770"/>
                  <a:pt x="164" y="773"/>
                  <a:pt x="167" y="775"/>
                </a:cubicBezTo>
                <a:cubicBezTo>
                  <a:pt x="167" y="776"/>
                  <a:pt x="168" y="777"/>
                  <a:pt x="167" y="778"/>
                </a:cubicBezTo>
                <a:cubicBezTo>
                  <a:pt x="167" y="778"/>
                  <a:pt x="166" y="778"/>
                  <a:pt x="166" y="778"/>
                </a:cubicBezTo>
                <a:close/>
                <a:moveTo>
                  <a:pt x="710" y="774"/>
                </a:moveTo>
                <a:cubicBezTo>
                  <a:pt x="709" y="774"/>
                  <a:pt x="709" y="774"/>
                  <a:pt x="709" y="774"/>
                </a:cubicBezTo>
                <a:cubicBezTo>
                  <a:pt x="708" y="773"/>
                  <a:pt x="708" y="772"/>
                  <a:pt x="709" y="772"/>
                </a:cubicBezTo>
                <a:cubicBezTo>
                  <a:pt x="712" y="769"/>
                  <a:pt x="715" y="767"/>
                  <a:pt x="718" y="764"/>
                </a:cubicBezTo>
                <a:cubicBezTo>
                  <a:pt x="719" y="764"/>
                  <a:pt x="720" y="764"/>
                  <a:pt x="720" y="764"/>
                </a:cubicBezTo>
                <a:cubicBezTo>
                  <a:pt x="721" y="765"/>
                  <a:pt x="721" y="766"/>
                  <a:pt x="720" y="766"/>
                </a:cubicBezTo>
                <a:cubicBezTo>
                  <a:pt x="717" y="769"/>
                  <a:pt x="714" y="772"/>
                  <a:pt x="711" y="774"/>
                </a:cubicBezTo>
                <a:cubicBezTo>
                  <a:pt x="711" y="774"/>
                  <a:pt x="710" y="774"/>
                  <a:pt x="710" y="774"/>
                </a:cubicBezTo>
                <a:close/>
                <a:moveTo>
                  <a:pt x="147" y="763"/>
                </a:moveTo>
                <a:cubicBezTo>
                  <a:pt x="147" y="763"/>
                  <a:pt x="147" y="763"/>
                  <a:pt x="147" y="762"/>
                </a:cubicBezTo>
                <a:cubicBezTo>
                  <a:pt x="143" y="760"/>
                  <a:pt x="141" y="757"/>
                  <a:pt x="138" y="754"/>
                </a:cubicBezTo>
                <a:cubicBezTo>
                  <a:pt x="137" y="754"/>
                  <a:pt x="137" y="753"/>
                  <a:pt x="138" y="752"/>
                </a:cubicBezTo>
                <a:cubicBezTo>
                  <a:pt x="138" y="751"/>
                  <a:pt x="139" y="751"/>
                  <a:pt x="140" y="752"/>
                </a:cubicBezTo>
                <a:cubicBezTo>
                  <a:pt x="143" y="755"/>
                  <a:pt x="146" y="757"/>
                  <a:pt x="148" y="760"/>
                </a:cubicBezTo>
                <a:cubicBezTo>
                  <a:pt x="149" y="761"/>
                  <a:pt x="149" y="762"/>
                  <a:pt x="149" y="762"/>
                </a:cubicBezTo>
                <a:cubicBezTo>
                  <a:pt x="148" y="763"/>
                  <a:pt x="148" y="763"/>
                  <a:pt x="147" y="763"/>
                </a:cubicBezTo>
                <a:close/>
                <a:moveTo>
                  <a:pt x="728" y="759"/>
                </a:moveTo>
                <a:cubicBezTo>
                  <a:pt x="728" y="759"/>
                  <a:pt x="727" y="759"/>
                  <a:pt x="727" y="758"/>
                </a:cubicBezTo>
                <a:cubicBezTo>
                  <a:pt x="726" y="758"/>
                  <a:pt x="726" y="757"/>
                  <a:pt x="727" y="756"/>
                </a:cubicBezTo>
                <a:cubicBezTo>
                  <a:pt x="730" y="753"/>
                  <a:pt x="733" y="751"/>
                  <a:pt x="736" y="748"/>
                </a:cubicBezTo>
                <a:cubicBezTo>
                  <a:pt x="736" y="747"/>
                  <a:pt x="737" y="747"/>
                  <a:pt x="738" y="748"/>
                </a:cubicBezTo>
                <a:cubicBezTo>
                  <a:pt x="738" y="749"/>
                  <a:pt x="738" y="750"/>
                  <a:pt x="738" y="750"/>
                </a:cubicBezTo>
                <a:cubicBezTo>
                  <a:pt x="735" y="753"/>
                  <a:pt x="732" y="756"/>
                  <a:pt x="729" y="758"/>
                </a:cubicBezTo>
                <a:cubicBezTo>
                  <a:pt x="729" y="759"/>
                  <a:pt x="728" y="759"/>
                  <a:pt x="728" y="759"/>
                </a:cubicBezTo>
                <a:close/>
                <a:moveTo>
                  <a:pt x="130" y="746"/>
                </a:moveTo>
                <a:cubicBezTo>
                  <a:pt x="130" y="746"/>
                  <a:pt x="129" y="746"/>
                  <a:pt x="129" y="746"/>
                </a:cubicBezTo>
                <a:cubicBezTo>
                  <a:pt x="126" y="743"/>
                  <a:pt x="123" y="740"/>
                  <a:pt x="120" y="737"/>
                </a:cubicBezTo>
                <a:cubicBezTo>
                  <a:pt x="120" y="737"/>
                  <a:pt x="120" y="736"/>
                  <a:pt x="121" y="735"/>
                </a:cubicBezTo>
                <a:cubicBezTo>
                  <a:pt x="121" y="735"/>
                  <a:pt x="122" y="735"/>
                  <a:pt x="123" y="735"/>
                </a:cubicBezTo>
                <a:cubicBezTo>
                  <a:pt x="125" y="738"/>
                  <a:pt x="128" y="741"/>
                  <a:pt x="131" y="744"/>
                </a:cubicBezTo>
                <a:cubicBezTo>
                  <a:pt x="132" y="744"/>
                  <a:pt x="132" y="745"/>
                  <a:pt x="131" y="746"/>
                </a:cubicBezTo>
                <a:cubicBezTo>
                  <a:pt x="131" y="746"/>
                  <a:pt x="130" y="746"/>
                  <a:pt x="130" y="746"/>
                </a:cubicBezTo>
                <a:close/>
                <a:moveTo>
                  <a:pt x="745" y="742"/>
                </a:moveTo>
                <a:cubicBezTo>
                  <a:pt x="745" y="742"/>
                  <a:pt x="745" y="742"/>
                  <a:pt x="744" y="742"/>
                </a:cubicBezTo>
                <a:cubicBezTo>
                  <a:pt x="744" y="741"/>
                  <a:pt x="744" y="740"/>
                  <a:pt x="744" y="740"/>
                </a:cubicBezTo>
                <a:cubicBezTo>
                  <a:pt x="747" y="737"/>
                  <a:pt x="750" y="734"/>
                  <a:pt x="753" y="731"/>
                </a:cubicBezTo>
                <a:cubicBezTo>
                  <a:pt x="753" y="730"/>
                  <a:pt x="754" y="730"/>
                  <a:pt x="755" y="731"/>
                </a:cubicBezTo>
                <a:cubicBezTo>
                  <a:pt x="755" y="731"/>
                  <a:pt x="755" y="732"/>
                  <a:pt x="755" y="733"/>
                </a:cubicBezTo>
                <a:cubicBezTo>
                  <a:pt x="752" y="736"/>
                  <a:pt x="749" y="739"/>
                  <a:pt x="746" y="742"/>
                </a:cubicBezTo>
                <a:cubicBezTo>
                  <a:pt x="746" y="742"/>
                  <a:pt x="746" y="742"/>
                  <a:pt x="745" y="742"/>
                </a:cubicBezTo>
                <a:close/>
                <a:moveTo>
                  <a:pt x="113" y="729"/>
                </a:moveTo>
                <a:cubicBezTo>
                  <a:pt x="113" y="729"/>
                  <a:pt x="113" y="729"/>
                  <a:pt x="112" y="728"/>
                </a:cubicBezTo>
                <a:cubicBezTo>
                  <a:pt x="110" y="725"/>
                  <a:pt x="107" y="722"/>
                  <a:pt x="104" y="719"/>
                </a:cubicBezTo>
                <a:cubicBezTo>
                  <a:pt x="104" y="719"/>
                  <a:pt x="104" y="718"/>
                  <a:pt x="105" y="717"/>
                </a:cubicBezTo>
                <a:cubicBezTo>
                  <a:pt x="105" y="717"/>
                  <a:pt x="106" y="717"/>
                  <a:pt x="107" y="717"/>
                </a:cubicBezTo>
                <a:cubicBezTo>
                  <a:pt x="109" y="721"/>
                  <a:pt x="112" y="723"/>
                  <a:pt x="115" y="726"/>
                </a:cubicBezTo>
                <a:cubicBezTo>
                  <a:pt x="115" y="727"/>
                  <a:pt x="115" y="728"/>
                  <a:pt x="114" y="729"/>
                </a:cubicBezTo>
                <a:cubicBezTo>
                  <a:pt x="114" y="729"/>
                  <a:pt x="114" y="729"/>
                  <a:pt x="113" y="729"/>
                </a:cubicBezTo>
                <a:close/>
                <a:moveTo>
                  <a:pt x="762" y="725"/>
                </a:moveTo>
                <a:cubicBezTo>
                  <a:pt x="761" y="725"/>
                  <a:pt x="761" y="724"/>
                  <a:pt x="761" y="724"/>
                </a:cubicBezTo>
                <a:cubicBezTo>
                  <a:pt x="760" y="724"/>
                  <a:pt x="760" y="723"/>
                  <a:pt x="761" y="722"/>
                </a:cubicBezTo>
                <a:cubicBezTo>
                  <a:pt x="763" y="719"/>
                  <a:pt x="766" y="716"/>
                  <a:pt x="768" y="713"/>
                </a:cubicBezTo>
                <a:cubicBezTo>
                  <a:pt x="769" y="712"/>
                  <a:pt x="770" y="712"/>
                  <a:pt x="770" y="713"/>
                </a:cubicBezTo>
                <a:cubicBezTo>
                  <a:pt x="771" y="713"/>
                  <a:pt x="771" y="714"/>
                  <a:pt x="771" y="715"/>
                </a:cubicBezTo>
                <a:cubicBezTo>
                  <a:pt x="768" y="718"/>
                  <a:pt x="765" y="721"/>
                  <a:pt x="763" y="724"/>
                </a:cubicBezTo>
                <a:cubicBezTo>
                  <a:pt x="763" y="724"/>
                  <a:pt x="762" y="725"/>
                  <a:pt x="762" y="725"/>
                </a:cubicBezTo>
                <a:close/>
                <a:moveTo>
                  <a:pt x="98" y="711"/>
                </a:moveTo>
                <a:cubicBezTo>
                  <a:pt x="97" y="711"/>
                  <a:pt x="97" y="711"/>
                  <a:pt x="97" y="710"/>
                </a:cubicBezTo>
                <a:cubicBezTo>
                  <a:pt x="94" y="707"/>
                  <a:pt x="92" y="704"/>
                  <a:pt x="89" y="701"/>
                </a:cubicBezTo>
                <a:cubicBezTo>
                  <a:pt x="89" y="700"/>
                  <a:pt x="89" y="699"/>
                  <a:pt x="89" y="699"/>
                </a:cubicBezTo>
                <a:cubicBezTo>
                  <a:pt x="90" y="698"/>
                  <a:pt x="91" y="698"/>
                  <a:pt x="92" y="699"/>
                </a:cubicBezTo>
                <a:cubicBezTo>
                  <a:pt x="94" y="702"/>
                  <a:pt x="96" y="705"/>
                  <a:pt x="99" y="708"/>
                </a:cubicBezTo>
                <a:cubicBezTo>
                  <a:pt x="99" y="709"/>
                  <a:pt x="99" y="710"/>
                  <a:pt x="99" y="710"/>
                </a:cubicBezTo>
                <a:cubicBezTo>
                  <a:pt x="98" y="711"/>
                  <a:pt x="98" y="711"/>
                  <a:pt x="98" y="711"/>
                </a:cubicBezTo>
                <a:close/>
                <a:moveTo>
                  <a:pt x="777" y="706"/>
                </a:moveTo>
                <a:cubicBezTo>
                  <a:pt x="777" y="706"/>
                  <a:pt x="776" y="706"/>
                  <a:pt x="776" y="706"/>
                </a:cubicBezTo>
                <a:cubicBezTo>
                  <a:pt x="775" y="705"/>
                  <a:pt x="775" y="704"/>
                  <a:pt x="776" y="704"/>
                </a:cubicBezTo>
                <a:cubicBezTo>
                  <a:pt x="778" y="701"/>
                  <a:pt x="781" y="697"/>
                  <a:pt x="783" y="694"/>
                </a:cubicBezTo>
                <a:cubicBezTo>
                  <a:pt x="784" y="693"/>
                  <a:pt x="785" y="693"/>
                  <a:pt x="785" y="694"/>
                </a:cubicBezTo>
                <a:cubicBezTo>
                  <a:pt x="786" y="694"/>
                  <a:pt x="786" y="695"/>
                  <a:pt x="786" y="696"/>
                </a:cubicBezTo>
                <a:cubicBezTo>
                  <a:pt x="783" y="699"/>
                  <a:pt x="781" y="702"/>
                  <a:pt x="778" y="706"/>
                </a:cubicBezTo>
                <a:cubicBezTo>
                  <a:pt x="778" y="706"/>
                  <a:pt x="777" y="706"/>
                  <a:pt x="777" y="706"/>
                </a:cubicBezTo>
                <a:close/>
                <a:moveTo>
                  <a:pt x="83" y="692"/>
                </a:moveTo>
                <a:cubicBezTo>
                  <a:pt x="83" y="692"/>
                  <a:pt x="82" y="691"/>
                  <a:pt x="82" y="691"/>
                </a:cubicBezTo>
                <a:cubicBezTo>
                  <a:pt x="80" y="688"/>
                  <a:pt x="77" y="685"/>
                  <a:pt x="75" y="681"/>
                </a:cubicBezTo>
                <a:cubicBezTo>
                  <a:pt x="75" y="681"/>
                  <a:pt x="75" y="680"/>
                  <a:pt x="76" y="679"/>
                </a:cubicBezTo>
                <a:cubicBezTo>
                  <a:pt x="76" y="679"/>
                  <a:pt x="77" y="679"/>
                  <a:pt x="78" y="680"/>
                </a:cubicBezTo>
                <a:cubicBezTo>
                  <a:pt x="80" y="683"/>
                  <a:pt x="82" y="686"/>
                  <a:pt x="84" y="689"/>
                </a:cubicBezTo>
                <a:cubicBezTo>
                  <a:pt x="85" y="690"/>
                  <a:pt x="85" y="691"/>
                  <a:pt x="84" y="691"/>
                </a:cubicBezTo>
                <a:cubicBezTo>
                  <a:pt x="84" y="692"/>
                  <a:pt x="84" y="692"/>
                  <a:pt x="83" y="692"/>
                </a:cubicBezTo>
                <a:close/>
                <a:moveTo>
                  <a:pt x="791" y="687"/>
                </a:moveTo>
                <a:cubicBezTo>
                  <a:pt x="791" y="687"/>
                  <a:pt x="791" y="687"/>
                  <a:pt x="791" y="687"/>
                </a:cubicBezTo>
                <a:cubicBezTo>
                  <a:pt x="790" y="686"/>
                  <a:pt x="790" y="685"/>
                  <a:pt x="790" y="684"/>
                </a:cubicBezTo>
                <a:cubicBezTo>
                  <a:pt x="792" y="681"/>
                  <a:pt x="795" y="678"/>
                  <a:pt x="797" y="675"/>
                </a:cubicBezTo>
                <a:cubicBezTo>
                  <a:pt x="797" y="674"/>
                  <a:pt x="798" y="674"/>
                  <a:pt x="799" y="674"/>
                </a:cubicBezTo>
                <a:cubicBezTo>
                  <a:pt x="800" y="675"/>
                  <a:pt x="800" y="676"/>
                  <a:pt x="799" y="676"/>
                </a:cubicBezTo>
                <a:cubicBezTo>
                  <a:pt x="797" y="680"/>
                  <a:pt x="795" y="683"/>
                  <a:pt x="793" y="686"/>
                </a:cubicBezTo>
                <a:cubicBezTo>
                  <a:pt x="792" y="687"/>
                  <a:pt x="792" y="687"/>
                  <a:pt x="791" y="687"/>
                </a:cubicBezTo>
                <a:close/>
                <a:moveTo>
                  <a:pt x="70" y="672"/>
                </a:moveTo>
                <a:cubicBezTo>
                  <a:pt x="69" y="672"/>
                  <a:pt x="69" y="672"/>
                  <a:pt x="68" y="671"/>
                </a:cubicBezTo>
                <a:cubicBezTo>
                  <a:pt x="66" y="668"/>
                  <a:pt x="64" y="664"/>
                  <a:pt x="62" y="661"/>
                </a:cubicBezTo>
                <a:cubicBezTo>
                  <a:pt x="62" y="660"/>
                  <a:pt x="62" y="659"/>
                  <a:pt x="63" y="659"/>
                </a:cubicBezTo>
                <a:cubicBezTo>
                  <a:pt x="63" y="659"/>
                  <a:pt x="64" y="659"/>
                  <a:pt x="65" y="659"/>
                </a:cubicBezTo>
                <a:cubicBezTo>
                  <a:pt x="67" y="663"/>
                  <a:pt x="69" y="666"/>
                  <a:pt x="71" y="670"/>
                </a:cubicBezTo>
                <a:cubicBezTo>
                  <a:pt x="71" y="670"/>
                  <a:pt x="71" y="671"/>
                  <a:pt x="71" y="672"/>
                </a:cubicBezTo>
                <a:cubicBezTo>
                  <a:pt x="70" y="672"/>
                  <a:pt x="70" y="672"/>
                  <a:pt x="70" y="672"/>
                </a:cubicBezTo>
                <a:close/>
                <a:moveTo>
                  <a:pt x="805" y="667"/>
                </a:moveTo>
                <a:cubicBezTo>
                  <a:pt x="804" y="667"/>
                  <a:pt x="804" y="667"/>
                  <a:pt x="804" y="667"/>
                </a:cubicBezTo>
                <a:cubicBezTo>
                  <a:pt x="803" y="666"/>
                  <a:pt x="803" y="665"/>
                  <a:pt x="803" y="665"/>
                </a:cubicBezTo>
                <a:cubicBezTo>
                  <a:pt x="805" y="661"/>
                  <a:pt x="808" y="658"/>
                  <a:pt x="810" y="654"/>
                </a:cubicBezTo>
                <a:cubicBezTo>
                  <a:pt x="810" y="654"/>
                  <a:pt x="811" y="653"/>
                  <a:pt x="812" y="654"/>
                </a:cubicBezTo>
                <a:cubicBezTo>
                  <a:pt x="812" y="654"/>
                  <a:pt x="813" y="655"/>
                  <a:pt x="812" y="656"/>
                </a:cubicBezTo>
                <a:cubicBezTo>
                  <a:pt x="810" y="659"/>
                  <a:pt x="808" y="663"/>
                  <a:pt x="806" y="666"/>
                </a:cubicBezTo>
                <a:cubicBezTo>
                  <a:pt x="806" y="667"/>
                  <a:pt x="805" y="667"/>
                  <a:pt x="805" y="667"/>
                </a:cubicBezTo>
                <a:close/>
                <a:moveTo>
                  <a:pt x="57" y="651"/>
                </a:moveTo>
                <a:cubicBezTo>
                  <a:pt x="57" y="651"/>
                  <a:pt x="56" y="651"/>
                  <a:pt x="56" y="651"/>
                </a:cubicBezTo>
                <a:cubicBezTo>
                  <a:pt x="54" y="647"/>
                  <a:pt x="52" y="644"/>
                  <a:pt x="50" y="640"/>
                </a:cubicBezTo>
                <a:cubicBezTo>
                  <a:pt x="50" y="639"/>
                  <a:pt x="50" y="638"/>
                  <a:pt x="51" y="638"/>
                </a:cubicBezTo>
                <a:cubicBezTo>
                  <a:pt x="52" y="638"/>
                  <a:pt x="53" y="638"/>
                  <a:pt x="53" y="639"/>
                </a:cubicBezTo>
                <a:cubicBezTo>
                  <a:pt x="55" y="642"/>
                  <a:pt x="57" y="646"/>
                  <a:pt x="59" y="649"/>
                </a:cubicBezTo>
                <a:cubicBezTo>
                  <a:pt x="59" y="650"/>
                  <a:pt x="59" y="651"/>
                  <a:pt x="58" y="651"/>
                </a:cubicBezTo>
                <a:cubicBezTo>
                  <a:pt x="58" y="651"/>
                  <a:pt x="58" y="651"/>
                  <a:pt x="57" y="651"/>
                </a:cubicBezTo>
                <a:close/>
                <a:moveTo>
                  <a:pt x="817" y="646"/>
                </a:moveTo>
                <a:cubicBezTo>
                  <a:pt x="817" y="646"/>
                  <a:pt x="816" y="646"/>
                  <a:pt x="816" y="646"/>
                </a:cubicBezTo>
                <a:cubicBezTo>
                  <a:pt x="815" y="645"/>
                  <a:pt x="815" y="645"/>
                  <a:pt x="815" y="644"/>
                </a:cubicBezTo>
                <a:cubicBezTo>
                  <a:pt x="817" y="640"/>
                  <a:pt x="819" y="637"/>
                  <a:pt x="821" y="633"/>
                </a:cubicBezTo>
                <a:cubicBezTo>
                  <a:pt x="821" y="633"/>
                  <a:pt x="822" y="632"/>
                  <a:pt x="823" y="633"/>
                </a:cubicBezTo>
                <a:cubicBezTo>
                  <a:pt x="824" y="633"/>
                  <a:pt x="824" y="634"/>
                  <a:pt x="824" y="635"/>
                </a:cubicBezTo>
                <a:cubicBezTo>
                  <a:pt x="822" y="638"/>
                  <a:pt x="820" y="642"/>
                  <a:pt x="818" y="645"/>
                </a:cubicBezTo>
                <a:cubicBezTo>
                  <a:pt x="818" y="646"/>
                  <a:pt x="817" y="646"/>
                  <a:pt x="817" y="646"/>
                </a:cubicBezTo>
                <a:close/>
                <a:moveTo>
                  <a:pt x="46" y="630"/>
                </a:moveTo>
                <a:cubicBezTo>
                  <a:pt x="46" y="630"/>
                  <a:pt x="45" y="630"/>
                  <a:pt x="45" y="629"/>
                </a:cubicBezTo>
                <a:cubicBezTo>
                  <a:pt x="43" y="626"/>
                  <a:pt x="41" y="622"/>
                  <a:pt x="40" y="619"/>
                </a:cubicBezTo>
                <a:cubicBezTo>
                  <a:pt x="39" y="618"/>
                  <a:pt x="40" y="617"/>
                  <a:pt x="40" y="617"/>
                </a:cubicBezTo>
                <a:cubicBezTo>
                  <a:pt x="41" y="616"/>
                  <a:pt x="42" y="617"/>
                  <a:pt x="42" y="617"/>
                </a:cubicBezTo>
                <a:cubicBezTo>
                  <a:pt x="44" y="621"/>
                  <a:pt x="46" y="625"/>
                  <a:pt x="47" y="628"/>
                </a:cubicBezTo>
                <a:cubicBezTo>
                  <a:pt x="48" y="629"/>
                  <a:pt x="48" y="630"/>
                  <a:pt x="47" y="630"/>
                </a:cubicBezTo>
                <a:cubicBezTo>
                  <a:pt x="47" y="630"/>
                  <a:pt x="46" y="630"/>
                  <a:pt x="46" y="630"/>
                </a:cubicBezTo>
                <a:close/>
                <a:moveTo>
                  <a:pt x="828" y="625"/>
                </a:moveTo>
                <a:cubicBezTo>
                  <a:pt x="828" y="625"/>
                  <a:pt x="827" y="625"/>
                  <a:pt x="827" y="625"/>
                </a:cubicBezTo>
                <a:cubicBezTo>
                  <a:pt x="826" y="624"/>
                  <a:pt x="826" y="623"/>
                  <a:pt x="826" y="623"/>
                </a:cubicBezTo>
                <a:cubicBezTo>
                  <a:pt x="828" y="619"/>
                  <a:pt x="830" y="615"/>
                  <a:pt x="831" y="612"/>
                </a:cubicBezTo>
                <a:cubicBezTo>
                  <a:pt x="832" y="611"/>
                  <a:pt x="833" y="611"/>
                  <a:pt x="833" y="611"/>
                </a:cubicBezTo>
                <a:cubicBezTo>
                  <a:pt x="834" y="611"/>
                  <a:pt x="834" y="612"/>
                  <a:pt x="834" y="613"/>
                </a:cubicBezTo>
                <a:cubicBezTo>
                  <a:pt x="833" y="617"/>
                  <a:pt x="831" y="620"/>
                  <a:pt x="829" y="624"/>
                </a:cubicBezTo>
                <a:cubicBezTo>
                  <a:pt x="829" y="624"/>
                  <a:pt x="828" y="625"/>
                  <a:pt x="828" y="625"/>
                </a:cubicBezTo>
                <a:close/>
                <a:moveTo>
                  <a:pt x="36" y="609"/>
                </a:moveTo>
                <a:cubicBezTo>
                  <a:pt x="36" y="609"/>
                  <a:pt x="35" y="608"/>
                  <a:pt x="35" y="608"/>
                </a:cubicBezTo>
                <a:cubicBezTo>
                  <a:pt x="33" y="604"/>
                  <a:pt x="32" y="600"/>
                  <a:pt x="30" y="597"/>
                </a:cubicBezTo>
                <a:cubicBezTo>
                  <a:pt x="30" y="596"/>
                  <a:pt x="30" y="595"/>
                  <a:pt x="31" y="595"/>
                </a:cubicBezTo>
                <a:cubicBezTo>
                  <a:pt x="32" y="594"/>
                  <a:pt x="33" y="595"/>
                  <a:pt x="33" y="595"/>
                </a:cubicBezTo>
                <a:cubicBezTo>
                  <a:pt x="34" y="599"/>
                  <a:pt x="36" y="603"/>
                  <a:pt x="37" y="606"/>
                </a:cubicBezTo>
                <a:cubicBezTo>
                  <a:pt x="38" y="607"/>
                  <a:pt x="37" y="608"/>
                  <a:pt x="37" y="608"/>
                </a:cubicBezTo>
                <a:cubicBezTo>
                  <a:pt x="37" y="609"/>
                  <a:pt x="36" y="609"/>
                  <a:pt x="36" y="609"/>
                </a:cubicBezTo>
                <a:close/>
                <a:moveTo>
                  <a:pt x="838" y="603"/>
                </a:moveTo>
                <a:cubicBezTo>
                  <a:pt x="837" y="603"/>
                  <a:pt x="837" y="603"/>
                  <a:pt x="837" y="603"/>
                </a:cubicBezTo>
                <a:cubicBezTo>
                  <a:pt x="836" y="602"/>
                  <a:pt x="836" y="601"/>
                  <a:pt x="836" y="601"/>
                </a:cubicBezTo>
                <a:cubicBezTo>
                  <a:pt x="838" y="597"/>
                  <a:pt x="839" y="593"/>
                  <a:pt x="841" y="589"/>
                </a:cubicBezTo>
                <a:cubicBezTo>
                  <a:pt x="841" y="589"/>
                  <a:pt x="842" y="588"/>
                  <a:pt x="842" y="589"/>
                </a:cubicBezTo>
                <a:cubicBezTo>
                  <a:pt x="843" y="589"/>
                  <a:pt x="844" y="590"/>
                  <a:pt x="843" y="591"/>
                </a:cubicBezTo>
                <a:cubicBezTo>
                  <a:pt x="842" y="594"/>
                  <a:pt x="840" y="598"/>
                  <a:pt x="839" y="602"/>
                </a:cubicBezTo>
                <a:cubicBezTo>
                  <a:pt x="839" y="602"/>
                  <a:pt x="838" y="603"/>
                  <a:pt x="838" y="603"/>
                </a:cubicBezTo>
                <a:close/>
                <a:moveTo>
                  <a:pt x="27" y="586"/>
                </a:moveTo>
                <a:cubicBezTo>
                  <a:pt x="27" y="586"/>
                  <a:pt x="26" y="586"/>
                  <a:pt x="26" y="585"/>
                </a:cubicBezTo>
                <a:cubicBezTo>
                  <a:pt x="25" y="582"/>
                  <a:pt x="23" y="578"/>
                  <a:pt x="22" y="574"/>
                </a:cubicBezTo>
                <a:cubicBezTo>
                  <a:pt x="22" y="573"/>
                  <a:pt x="22" y="572"/>
                  <a:pt x="23" y="572"/>
                </a:cubicBezTo>
                <a:cubicBezTo>
                  <a:pt x="24" y="572"/>
                  <a:pt x="24" y="572"/>
                  <a:pt x="25" y="573"/>
                </a:cubicBezTo>
                <a:cubicBezTo>
                  <a:pt x="26" y="577"/>
                  <a:pt x="27" y="581"/>
                  <a:pt x="29" y="584"/>
                </a:cubicBezTo>
                <a:cubicBezTo>
                  <a:pt x="29" y="585"/>
                  <a:pt x="29" y="586"/>
                  <a:pt x="28" y="586"/>
                </a:cubicBezTo>
                <a:cubicBezTo>
                  <a:pt x="28" y="586"/>
                  <a:pt x="27" y="586"/>
                  <a:pt x="27" y="586"/>
                </a:cubicBezTo>
                <a:close/>
                <a:moveTo>
                  <a:pt x="846" y="580"/>
                </a:moveTo>
                <a:cubicBezTo>
                  <a:pt x="846" y="580"/>
                  <a:pt x="846" y="580"/>
                  <a:pt x="846" y="580"/>
                </a:cubicBezTo>
                <a:cubicBezTo>
                  <a:pt x="845" y="580"/>
                  <a:pt x="844" y="579"/>
                  <a:pt x="845" y="578"/>
                </a:cubicBezTo>
                <a:cubicBezTo>
                  <a:pt x="846" y="574"/>
                  <a:pt x="847" y="571"/>
                  <a:pt x="848" y="567"/>
                </a:cubicBezTo>
                <a:cubicBezTo>
                  <a:pt x="849" y="566"/>
                  <a:pt x="850" y="566"/>
                  <a:pt x="850" y="566"/>
                </a:cubicBezTo>
                <a:cubicBezTo>
                  <a:pt x="851" y="566"/>
                  <a:pt x="852" y="567"/>
                  <a:pt x="851" y="568"/>
                </a:cubicBezTo>
                <a:cubicBezTo>
                  <a:pt x="850" y="572"/>
                  <a:pt x="849" y="575"/>
                  <a:pt x="847" y="579"/>
                </a:cubicBezTo>
                <a:cubicBezTo>
                  <a:pt x="847" y="580"/>
                  <a:pt x="847" y="580"/>
                  <a:pt x="846" y="580"/>
                </a:cubicBezTo>
                <a:close/>
                <a:moveTo>
                  <a:pt x="20" y="564"/>
                </a:moveTo>
                <a:cubicBezTo>
                  <a:pt x="19" y="564"/>
                  <a:pt x="18" y="563"/>
                  <a:pt x="18" y="562"/>
                </a:cubicBezTo>
                <a:cubicBezTo>
                  <a:pt x="17" y="559"/>
                  <a:pt x="16" y="555"/>
                  <a:pt x="15" y="551"/>
                </a:cubicBezTo>
                <a:cubicBezTo>
                  <a:pt x="15" y="550"/>
                  <a:pt x="15" y="549"/>
                  <a:pt x="16" y="549"/>
                </a:cubicBezTo>
                <a:cubicBezTo>
                  <a:pt x="17" y="549"/>
                  <a:pt x="18" y="549"/>
                  <a:pt x="18" y="550"/>
                </a:cubicBezTo>
                <a:cubicBezTo>
                  <a:pt x="19" y="554"/>
                  <a:pt x="20" y="558"/>
                  <a:pt x="21" y="562"/>
                </a:cubicBezTo>
                <a:cubicBezTo>
                  <a:pt x="21" y="562"/>
                  <a:pt x="21" y="563"/>
                  <a:pt x="20" y="563"/>
                </a:cubicBezTo>
                <a:cubicBezTo>
                  <a:pt x="20" y="564"/>
                  <a:pt x="20" y="564"/>
                  <a:pt x="20" y="564"/>
                </a:cubicBezTo>
                <a:close/>
                <a:moveTo>
                  <a:pt x="853" y="557"/>
                </a:moveTo>
                <a:cubicBezTo>
                  <a:pt x="853" y="557"/>
                  <a:pt x="853" y="557"/>
                  <a:pt x="853" y="557"/>
                </a:cubicBezTo>
                <a:cubicBezTo>
                  <a:pt x="852" y="557"/>
                  <a:pt x="852" y="556"/>
                  <a:pt x="852" y="555"/>
                </a:cubicBezTo>
                <a:cubicBezTo>
                  <a:pt x="853" y="552"/>
                  <a:pt x="854" y="548"/>
                  <a:pt x="855" y="544"/>
                </a:cubicBezTo>
                <a:cubicBezTo>
                  <a:pt x="855" y="543"/>
                  <a:pt x="856" y="543"/>
                  <a:pt x="857" y="543"/>
                </a:cubicBezTo>
                <a:cubicBezTo>
                  <a:pt x="858" y="543"/>
                  <a:pt x="858" y="544"/>
                  <a:pt x="858" y="545"/>
                </a:cubicBezTo>
                <a:cubicBezTo>
                  <a:pt x="857" y="548"/>
                  <a:pt x="856" y="552"/>
                  <a:pt x="855" y="556"/>
                </a:cubicBezTo>
                <a:cubicBezTo>
                  <a:pt x="855" y="557"/>
                  <a:pt x="854" y="557"/>
                  <a:pt x="853" y="557"/>
                </a:cubicBezTo>
                <a:close/>
                <a:moveTo>
                  <a:pt x="13" y="540"/>
                </a:moveTo>
                <a:cubicBezTo>
                  <a:pt x="13" y="540"/>
                  <a:pt x="12" y="540"/>
                  <a:pt x="12" y="539"/>
                </a:cubicBezTo>
                <a:cubicBezTo>
                  <a:pt x="11" y="535"/>
                  <a:pt x="10" y="531"/>
                  <a:pt x="9" y="527"/>
                </a:cubicBezTo>
                <a:cubicBezTo>
                  <a:pt x="9" y="527"/>
                  <a:pt x="10" y="526"/>
                  <a:pt x="10" y="526"/>
                </a:cubicBezTo>
                <a:cubicBezTo>
                  <a:pt x="11" y="526"/>
                  <a:pt x="12" y="526"/>
                  <a:pt x="12" y="527"/>
                </a:cubicBezTo>
                <a:cubicBezTo>
                  <a:pt x="13" y="531"/>
                  <a:pt x="14" y="535"/>
                  <a:pt x="15" y="539"/>
                </a:cubicBezTo>
                <a:cubicBezTo>
                  <a:pt x="15" y="539"/>
                  <a:pt x="15" y="540"/>
                  <a:pt x="14" y="540"/>
                </a:cubicBezTo>
                <a:cubicBezTo>
                  <a:pt x="14" y="540"/>
                  <a:pt x="14" y="540"/>
                  <a:pt x="13" y="540"/>
                </a:cubicBezTo>
                <a:close/>
                <a:moveTo>
                  <a:pt x="859" y="534"/>
                </a:moveTo>
                <a:cubicBezTo>
                  <a:pt x="859" y="534"/>
                  <a:pt x="859" y="534"/>
                  <a:pt x="859" y="534"/>
                </a:cubicBezTo>
                <a:cubicBezTo>
                  <a:pt x="858" y="534"/>
                  <a:pt x="858" y="533"/>
                  <a:pt x="858" y="532"/>
                </a:cubicBezTo>
                <a:cubicBezTo>
                  <a:pt x="859" y="528"/>
                  <a:pt x="860" y="524"/>
                  <a:pt x="860" y="521"/>
                </a:cubicBezTo>
                <a:cubicBezTo>
                  <a:pt x="860" y="520"/>
                  <a:pt x="861" y="519"/>
                  <a:pt x="862" y="519"/>
                </a:cubicBezTo>
                <a:cubicBezTo>
                  <a:pt x="863" y="519"/>
                  <a:pt x="863" y="520"/>
                  <a:pt x="863" y="521"/>
                </a:cubicBezTo>
                <a:cubicBezTo>
                  <a:pt x="862" y="525"/>
                  <a:pt x="862" y="529"/>
                  <a:pt x="861" y="533"/>
                </a:cubicBezTo>
                <a:cubicBezTo>
                  <a:pt x="861" y="534"/>
                  <a:pt x="860" y="534"/>
                  <a:pt x="859" y="534"/>
                </a:cubicBezTo>
                <a:close/>
                <a:moveTo>
                  <a:pt x="8" y="517"/>
                </a:moveTo>
                <a:cubicBezTo>
                  <a:pt x="8" y="517"/>
                  <a:pt x="7" y="516"/>
                  <a:pt x="7" y="516"/>
                </a:cubicBezTo>
                <a:cubicBezTo>
                  <a:pt x="6" y="512"/>
                  <a:pt x="6" y="508"/>
                  <a:pt x="5" y="504"/>
                </a:cubicBezTo>
                <a:cubicBezTo>
                  <a:pt x="5" y="503"/>
                  <a:pt x="5" y="502"/>
                  <a:pt x="6" y="502"/>
                </a:cubicBezTo>
                <a:cubicBezTo>
                  <a:pt x="7" y="502"/>
                  <a:pt x="8" y="503"/>
                  <a:pt x="8" y="503"/>
                </a:cubicBezTo>
                <a:cubicBezTo>
                  <a:pt x="8" y="507"/>
                  <a:pt x="9" y="511"/>
                  <a:pt x="10" y="515"/>
                </a:cubicBezTo>
                <a:cubicBezTo>
                  <a:pt x="10" y="516"/>
                  <a:pt x="9" y="517"/>
                  <a:pt x="9" y="517"/>
                </a:cubicBezTo>
                <a:cubicBezTo>
                  <a:pt x="9" y="517"/>
                  <a:pt x="8" y="517"/>
                  <a:pt x="8" y="517"/>
                </a:cubicBezTo>
                <a:close/>
                <a:moveTo>
                  <a:pt x="864" y="510"/>
                </a:moveTo>
                <a:cubicBezTo>
                  <a:pt x="864" y="510"/>
                  <a:pt x="864" y="510"/>
                  <a:pt x="864" y="510"/>
                </a:cubicBezTo>
                <a:cubicBezTo>
                  <a:pt x="863" y="510"/>
                  <a:pt x="862" y="510"/>
                  <a:pt x="862" y="509"/>
                </a:cubicBezTo>
                <a:cubicBezTo>
                  <a:pt x="863" y="505"/>
                  <a:pt x="864" y="501"/>
                  <a:pt x="864" y="497"/>
                </a:cubicBezTo>
                <a:cubicBezTo>
                  <a:pt x="864" y="496"/>
                  <a:pt x="865" y="496"/>
                  <a:pt x="866" y="496"/>
                </a:cubicBezTo>
                <a:cubicBezTo>
                  <a:pt x="867" y="496"/>
                  <a:pt x="867" y="497"/>
                  <a:pt x="867" y="497"/>
                </a:cubicBezTo>
                <a:cubicBezTo>
                  <a:pt x="867" y="501"/>
                  <a:pt x="866" y="505"/>
                  <a:pt x="865" y="509"/>
                </a:cubicBezTo>
                <a:cubicBezTo>
                  <a:pt x="865" y="510"/>
                  <a:pt x="865" y="510"/>
                  <a:pt x="864" y="510"/>
                </a:cubicBezTo>
                <a:close/>
                <a:moveTo>
                  <a:pt x="5" y="493"/>
                </a:moveTo>
                <a:cubicBezTo>
                  <a:pt x="4" y="493"/>
                  <a:pt x="3" y="493"/>
                  <a:pt x="3" y="492"/>
                </a:cubicBezTo>
                <a:cubicBezTo>
                  <a:pt x="3" y="488"/>
                  <a:pt x="2" y="484"/>
                  <a:pt x="2" y="480"/>
                </a:cubicBezTo>
                <a:cubicBezTo>
                  <a:pt x="2" y="479"/>
                  <a:pt x="2" y="478"/>
                  <a:pt x="3" y="478"/>
                </a:cubicBezTo>
                <a:cubicBezTo>
                  <a:pt x="4" y="478"/>
                  <a:pt x="5" y="479"/>
                  <a:pt x="5" y="480"/>
                </a:cubicBezTo>
                <a:cubicBezTo>
                  <a:pt x="5" y="484"/>
                  <a:pt x="6" y="488"/>
                  <a:pt x="6" y="492"/>
                </a:cubicBezTo>
                <a:cubicBezTo>
                  <a:pt x="6" y="492"/>
                  <a:pt x="6" y="493"/>
                  <a:pt x="5" y="493"/>
                </a:cubicBezTo>
                <a:cubicBezTo>
                  <a:pt x="5" y="493"/>
                  <a:pt x="5" y="493"/>
                  <a:pt x="5" y="493"/>
                </a:cubicBezTo>
                <a:close/>
                <a:moveTo>
                  <a:pt x="867" y="487"/>
                </a:moveTo>
                <a:cubicBezTo>
                  <a:pt x="867" y="487"/>
                  <a:pt x="867" y="487"/>
                  <a:pt x="867" y="487"/>
                </a:cubicBezTo>
                <a:cubicBezTo>
                  <a:pt x="866" y="487"/>
                  <a:pt x="866" y="486"/>
                  <a:pt x="866" y="485"/>
                </a:cubicBezTo>
                <a:cubicBezTo>
                  <a:pt x="866" y="481"/>
                  <a:pt x="867" y="477"/>
                  <a:pt x="867" y="473"/>
                </a:cubicBezTo>
                <a:cubicBezTo>
                  <a:pt x="867" y="472"/>
                  <a:pt x="868" y="472"/>
                  <a:pt x="869" y="472"/>
                </a:cubicBezTo>
                <a:cubicBezTo>
                  <a:pt x="869" y="472"/>
                  <a:pt x="870" y="473"/>
                  <a:pt x="870" y="473"/>
                </a:cubicBezTo>
                <a:cubicBezTo>
                  <a:pt x="870" y="477"/>
                  <a:pt x="869" y="481"/>
                  <a:pt x="869" y="485"/>
                </a:cubicBezTo>
                <a:cubicBezTo>
                  <a:pt x="869" y="486"/>
                  <a:pt x="868" y="487"/>
                  <a:pt x="867" y="487"/>
                </a:cubicBezTo>
                <a:close/>
                <a:moveTo>
                  <a:pt x="2" y="469"/>
                </a:moveTo>
                <a:cubicBezTo>
                  <a:pt x="1" y="469"/>
                  <a:pt x="1" y="469"/>
                  <a:pt x="1" y="468"/>
                </a:cubicBezTo>
                <a:cubicBezTo>
                  <a:pt x="0" y="464"/>
                  <a:pt x="0" y="460"/>
                  <a:pt x="0" y="456"/>
                </a:cubicBezTo>
                <a:cubicBezTo>
                  <a:pt x="0" y="455"/>
                  <a:pt x="1" y="454"/>
                  <a:pt x="2" y="454"/>
                </a:cubicBezTo>
                <a:cubicBezTo>
                  <a:pt x="2" y="454"/>
                  <a:pt x="3" y="455"/>
                  <a:pt x="3" y="456"/>
                </a:cubicBezTo>
                <a:cubicBezTo>
                  <a:pt x="3" y="460"/>
                  <a:pt x="3" y="464"/>
                  <a:pt x="4" y="468"/>
                </a:cubicBezTo>
                <a:cubicBezTo>
                  <a:pt x="4" y="469"/>
                  <a:pt x="3" y="469"/>
                  <a:pt x="2" y="469"/>
                </a:cubicBezTo>
                <a:cubicBezTo>
                  <a:pt x="2" y="469"/>
                  <a:pt x="2" y="469"/>
                  <a:pt x="2" y="469"/>
                </a:cubicBezTo>
                <a:close/>
                <a:moveTo>
                  <a:pt x="869" y="463"/>
                </a:moveTo>
                <a:cubicBezTo>
                  <a:pt x="869" y="463"/>
                  <a:pt x="869" y="463"/>
                  <a:pt x="869" y="463"/>
                </a:cubicBezTo>
                <a:cubicBezTo>
                  <a:pt x="868" y="463"/>
                  <a:pt x="868" y="462"/>
                  <a:pt x="868" y="461"/>
                </a:cubicBezTo>
                <a:cubicBezTo>
                  <a:pt x="868" y="457"/>
                  <a:pt x="868" y="453"/>
                  <a:pt x="868" y="449"/>
                </a:cubicBezTo>
                <a:cubicBezTo>
                  <a:pt x="868" y="448"/>
                  <a:pt x="869" y="448"/>
                  <a:pt x="870" y="448"/>
                </a:cubicBezTo>
                <a:cubicBezTo>
                  <a:pt x="871" y="448"/>
                  <a:pt x="871" y="449"/>
                  <a:pt x="871" y="449"/>
                </a:cubicBezTo>
                <a:cubicBezTo>
                  <a:pt x="871" y="453"/>
                  <a:pt x="871" y="457"/>
                  <a:pt x="871" y="461"/>
                </a:cubicBezTo>
                <a:cubicBezTo>
                  <a:pt x="871" y="462"/>
                  <a:pt x="870" y="463"/>
                  <a:pt x="869" y="463"/>
                </a:cubicBezTo>
                <a:close/>
                <a:moveTo>
                  <a:pt x="1" y="445"/>
                </a:moveTo>
                <a:cubicBezTo>
                  <a:pt x="0" y="445"/>
                  <a:pt x="0" y="445"/>
                  <a:pt x="0" y="444"/>
                </a:cubicBezTo>
                <a:cubicBezTo>
                  <a:pt x="0" y="441"/>
                  <a:pt x="0" y="439"/>
                  <a:pt x="0" y="436"/>
                </a:cubicBezTo>
                <a:cubicBezTo>
                  <a:pt x="0" y="435"/>
                  <a:pt x="0" y="433"/>
                  <a:pt x="0" y="432"/>
                </a:cubicBezTo>
                <a:cubicBezTo>
                  <a:pt x="0" y="431"/>
                  <a:pt x="0" y="430"/>
                  <a:pt x="1" y="430"/>
                </a:cubicBezTo>
                <a:cubicBezTo>
                  <a:pt x="1" y="430"/>
                  <a:pt x="1" y="430"/>
                  <a:pt x="1" y="430"/>
                </a:cubicBezTo>
                <a:cubicBezTo>
                  <a:pt x="2" y="430"/>
                  <a:pt x="3" y="431"/>
                  <a:pt x="3" y="432"/>
                </a:cubicBezTo>
                <a:cubicBezTo>
                  <a:pt x="3" y="433"/>
                  <a:pt x="3" y="435"/>
                  <a:pt x="3" y="436"/>
                </a:cubicBezTo>
                <a:cubicBezTo>
                  <a:pt x="3" y="439"/>
                  <a:pt x="3" y="441"/>
                  <a:pt x="3" y="444"/>
                </a:cubicBezTo>
                <a:cubicBezTo>
                  <a:pt x="3" y="445"/>
                  <a:pt x="2" y="445"/>
                  <a:pt x="1" y="445"/>
                </a:cubicBezTo>
                <a:cubicBezTo>
                  <a:pt x="1" y="445"/>
                  <a:pt x="1" y="445"/>
                  <a:pt x="1" y="445"/>
                </a:cubicBezTo>
                <a:close/>
                <a:moveTo>
                  <a:pt x="870" y="439"/>
                </a:moveTo>
                <a:cubicBezTo>
                  <a:pt x="870" y="439"/>
                  <a:pt x="870" y="439"/>
                  <a:pt x="870" y="439"/>
                </a:cubicBezTo>
                <a:cubicBezTo>
                  <a:pt x="869" y="439"/>
                  <a:pt x="869" y="438"/>
                  <a:pt x="869" y="437"/>
                </a:cubicBezTo>
                <a:cubicBezTo>
                  <a:pt x="869" y="436"/>
                  <a:pt x="869" y="436"/>
                  <a:pt x="869" y="436"/>
                </a:cubicBezTo>
                <a:cubicBezTo>
                  <a:pt x="869" y="432"/>
                  <a:pt x="868" y="429"/>
                  <a:pt x="868" y="425"/>
                </a:cubicBezTo>
                <a:cubicBezTo>
                  <a:pt x="868" y="425"/>
                  <a:pt x="869" y="424"/>
                  <a:pt x="870" y="424"/>
                </a:cubicBezTo>
                <a:cubicBezTo>
                  <a:pt x="871" y="424"/>
                  <a:pt x="871" y="424"/>
                  <a:pt x="871" y="425"/>
                </a:cubicBezTo>
                <a:cubicBezTo>
                  <a:pt x="871" y="429"/>
                  <a:pt x="872" y="432"/>
                  <a:pt x="872" y="436"/>
                </a:cubicBezTo>
                <a:cubicBezTo>
                  <a:pt x="872" y="437"/>
                  <a:pt x="872" y="437"/>
                  <a:pt x="872" y="437"/>
                </a:cubicBezTo>
                <a:cubicBezTo>
                  <a:pt x="872" y="438"/>
                  <a:pt x="871" y="439"/>
                  <a:pt x="870" y="439"/>
                </a:cubicBezTo>
                <a:close/>
                <a:moveTo>
                  <a:pt x="1" y="421"/>
                </a:moveTo>
                <a:cubicBezTo>
                  <a:pt x="1" y="421"/>
                  <a:pt x="1" y="421"/>
                  <a:pt x="1" y="421"/>
                </a:cubicBezTo>
                <a:cubicBezTo>
                  <a:pt x="1" y="421"/>
                  <a:pt x="0" y="421"/>
                  <a:pt x="0" y="420"/>
                </a:cubicBezTo>
                <a:cubicBezTo>
                  <a:pt x="0" y="416"/>
                  <a:pt x="0" y="412"/>
                  <a:pt x="1" y="408"/>
                </a:cubicBezTo>
                <a:cubicBezTo>
                  <a:pt x="1" y="407"/>
                  <a:pt x="1" y="406"/>
                  <a:pt x="2" y="406"/>
                </a:cubicBezTo>
                <a:cubicBezTo>
                  <a:pt x="3" y="406"/>
                  <a:pt x="4" y="407"/>
                  <a:pt x="4" y="408"/>
                </a:cubicBezTo>
                <a:cubicBezTo>
                  <a:pt x="3" y="412"/>
                  <a:pt x="3" y="416"/>
                  <a:pt x="3" y="420"/>
                </a:cubicBezTo>
                <a:cubicBezTo>
                  <a:pt x="3" y="421"/>
                  <a:pt x="2" y="421"/>
                  <a:pt x="1" y="421"/>
                </a:cubicBezTo>
                <a:close/>
                <a:moveTo>
                  <a:pt x="869" y="415"/>
                </a:moveTo>
                <a:cubicBezTo>
                  <a:pt x="869" y="415"/>
                  <a:pt x="868" y="414"/>
                  <a:pt x="868" y="413"/>
                </a:cubicBezTo>
                <a:cubicBezTo>
                  <a:pt x="868" y="409"/>
                  <a:pt x="867" y="405"/>
                  <a:pt x="867" y="402"/>
                </a:cubicBezTo>
                <a:cubicBezTo>
                  <a:pt x="867" y="401"/>
                  <a:pt x="868" y="400"/>
                  <a:pt x="869" y="400"/>
                </a:cubicBezTo>
                <a:cubicBezTo>
                  <a:pt x="869" y="400"/>
                  <a:pt x="870" y="400"/>
                  <a:pt x="870" y="401"/>
                </a:cubicBezTo>
                <a:cubicBezTo>
                  <a:pt x="870" y="405"/>
                  <a:pt x="871" y="409"/>
                  <a:pt x="871" y="413"/>
                </a:cubicBezTo>
                <a:cubicBezTo>
                  <a:pt x="871" y="414"/>
                  <a:pt x="870" y="415"/>
                  <a:pt x="870" y="415"/>
                </a:cubicBezTo>
                <a:cubicBezTo>
                  <a:pt x="869" y="415"/>
                  <a:pt x="869" y="415"/>
                  <a:pt x="869" y="415"/>
                </a:cubicBezTo>
                <a:close/>
                <a:moveTo>
                  <a:pt x="3" y="397"/>
                </a:moveTo>
                <a:cubicBezTo>
                  <a:pt x="3" y="397"/>
                  <a:pt x="3" y="397"/>
                  <a:pt x="3" y="397"/>
                </a:cubicBezTo>
                <a:cubicBezTo>
                  <a:pt x="2" y="397"/>
                  <a:pt x="1" y="397"/>
                  <a:pt x="1" y="396"/>
                </a:cubicBezTo>
                <a:cubicBezTo>
                  <a:pt x="2" y="392"/>
                  <a:pt x="2" y="388"/>
                  <a:pt x="3" y="384"/>
                </a:cubicBezTo>
                <a:cubicBezTo>
                  <a:pt x="3" y="383"/>
                  <a:pt x="4" y="382"/>
                  <a:pt x="4" y="383"/>
                </a:cubicBezTo>
                <a:cubicBezTo>
                  <a:pt x="5" y="383"/>
                  <a:pt x="6" y="383"/>
                  <a:pt x="6" y="384"/>
                </a:cubicBezTo>
                <a:cubicBezTo>
                  <a:pt x="5" y="388"/>
                  <a:pt x="5" y="392"/>
                  <a:pt x="4" y="396"/>
                </a:cubicBezTo>
                <a:cubicBezTo>
                  <a:pt x="4" y="397"/>
                  <a:pt x="4" y="397"/>
                  <a:pt x="3" y="397"/>
                </a:cubicBezTo>
                <a:close/>
                <a:moveTo>
                  <a:pt x="868" y="391"/>
                </a:moveTo>
                <a:cubicBezTo>
                  <a:pt x="867" y="391"/>
                  <a:pt x="866" y="390"/>
                  <a:pt x="866" y="390"/>
                </a:cubicBezTo>
                <a:cubicBezTo>
                  <a:pt x="866" y="386"/>
                  <a:pt x="865" y="382"/>
                  <a:pt x="865" y="378"/>
                </a:cubicBezTo>
                <a:cubicBezTo>
                  <a:pt x="865" y="377"/>
                  <a:pt x="865" y="376"/>
                  <a:pt x="866" y="376"/>
                </a:cubicBezTo>
                <a:cubicBezTo>
                  <a:pt x="867" y="376"/>
                  <a:pt x="868" y="377"/>
                  <a:pt x="868" y="377"/>
                </a:cubicBezTo>
                <a:cubicBezTo>
                  <a:pt x="868" y="381"/>
                  <a:pt x="869" y="385"/>
                  <a:pt x="869" y="389"/>
                </a:cubicBezTo>
                <a:cubicBezTo>
                  <a:pt x="869" y="390"/>
                  <a:pt x="869" y="391"/>
                  <a:pt x="868" y="391"/>
                </a:cubicBezTo>
                <a:cubicBezTo>
                  <a:pt x="868" y="391"/>
                  <a:pt x="868" y="391"/>
                  <a:pt x="868" y="391"/>
                </a:cubicBezTo>
                <a:close/>
                <a:moveTo>
                  <a:pt x="6" y="374"/>
                </a:moveTo>
                <a:cubicBezTo>
                  <a:pt x="6" y="374"/>
                  <a:pt x="6" y="374"/>
                  <a:pt x="6" y="374"/>
                </a:cubicBezTo>
                <a:cubicBezTo>
                  <a:pt x="5" y="373"/>
                  <a:pt x="4" y="373"/>
                  <a:pt x="4" y="372"/>
                </a:cubicBezTo>
                <a:cubicBezTo>
                  <a:pt x="5" y="368"/>
                  <a:pt x="6" y="364"/>
                  <a:pt x="6" y="360"/>
                </a:cubicBezTo>
                <a:cubicBezTo>
                  <a:pt x="6" y="359"/>
                  <a:pt x="7" y="359"/>
                  <a:pt x="8" y="359"/>
                </a:cubicBezTo>
                <a:cubicBezTo>
                  <a:pt x="9" y="359"/>
                  <a:pt x="9" y="360"/>
                  <a:pt x="9" y="361"/>
                </a:cubicBezTo>
                <a:cubicBezTo>
                  <a:pt x="8" y="364"/>
                  <a:pt x="8" y="368"/>
                  <a:pt x="7" y="372"/>
                </a:cubicBezTo>
                <a:cubicBezTo>
                  <a:pt x="7" y="373"/>
                  <a:pt x="7" y="374"/>
                  <a:pt x="6" y="374"/>
                </a:cubicBezTo>
                <a:close/>
                <a:moveTo>
                  <a:pt x="864" y="367"/>
                </a:moveTo>
                <a:cubicBezTo>
                  <a:pt x="864" y="367"/>
                  <a:pt x="863" y="367"/>
                  <a:pt x="863" y="366"/>
                </a:cubicBezTo>
                <a:cubicBezTo>
                  <a:pt x="862" y="362"/>
                  <a:pt x="862" y="358"/>
                  <a:pt x="861" y="354"/>
                </a:cubicBezTo>
                <a:cubicBezTo>
                  <a:pt x="861" y="353"/>
                  <a:pt x="861" y="353"/>
                  <a:pt x="862" y="352"/>
                </a:cubicBezTo>
                <a:cubicBezTo>
                  <a:pt x="863" y="352"/>
                  <a:pt x="864" y="353"/>
                  <a:pt x="864" y="354"/>
                </a:cubicBezTo>
                <a:cubicBezTo>
                  <a:pt x="865" y="358"/>
                  <a:pt x="865" y="361"/>
                  <a:pt x="866" y="365"/>
                </a:cubicBezTo>
                <a:cubicBezTo>
                  <a:pt x="866" y="366"/>
                  <a:pt x="865" y="367"/>
                  <a:pt x="865" y="367"/>
                </a:cubicBezTo>
                <a:cubicBezTo>
                  <a:pt x="865" y="367"/>
                  <a:pt x="864" y="367"/>
                  <a:pt x="864" y="367"/>
                </a:cubicBezTo>
                <a:close/>
                <a:moveTo>
                  <a:pt x="10" y="350"/>
                </a:moveTo>
                <a:cubicBezTo>
                  <a:pt x="10" y="350"/>
                  <a:pt x="10" y="350"/>
                  <a:pt x="10" y="350"/>
                </a:cubicBezTo>
                <a:cubicBezTo>
                  <a:pt x="9" y="350"/>
                  <a:pt x="8" y="349"/>
                  <a:pt x="8" y="348"/>
                </a:cubicBezTo>
                <a:cubicBezTo>
                  <a:pt x="9" y="344"/>
                  <a:pt x="10" y="340"/>
                  <a:pt x="11" y="336"/>
                </a:cubicBezTo>
                <a:cubicBezTo>
                  <a:pt x="11" y="336"/>
                  <a:pt x="12" y="335"/>
                  <a:pt x="13" y="335"/>
                </a:cubicBezTo>
                <a:cubicBezTo>
                  <a:pt x="14" y="335"/>
                  <a:pt x="14" y="336"/>
                  <a:pt x="14" y="337"/>
                </a:cubicBezTo>
                <a:cubicBezTo>
                  <a:pt x="13" y="341"/>
                  <a:pt x="12" y="345"/>
                  <a:pt x="11" y="349"/>
                </a:cubicBezTo>
                <a:cubicBezTo>
                  <a:pt x="11" y="350"/>
                  <a:pt x="11" y="350"/>
                  <a:pt x="10" y="350"/>
                </a:cubicBezTo>
                <a:close/>
                <a:moveTo>
                  <a:pt x="860" y="344"/>
                </a:moveTo>
                <a:cubicBezTo>
                  <a:pt x="859" y="344"/>
                  <a:pt x="859" y="343"/>
                  <a:pt x="858" y="342"/>
                </a:cubicBezTo>
                <a:cubicBezTo>
                  <a:pt x="858" y="339"/>
                  <a:pt x="857" y="335"/>
                  <a:pt x="856" y="331"/>
                </a:cubicBezTo>
                <a:cubicBezTo>
                  <a:pt x="855" y="330"/>
                  <a:pt x="856" y="329"/>
                  <a:pt x="857" y="329"/>
                </a:cubicBezTo>
                <a:cubicBezTo>
                  <a:pt x="858" y="329"/>
                  <a:pt x="858" y="329"/>
                  <a:pt x="859" y="330"/>
                </a:cubicBezTo>
                <a:cubicBezTo>
                  <a:pt x="860" y="334"/>
                  <a:pt x="860" y="338"/>
                  <a:pt x="861" y="342"/>
                </a:cubicBezTo>
                <a:cubicBezTo>
                  <a:pt x="862" y="343"/>
                  <a:pt x="861" y="343"/>
                  <a:pt x="860" y="344"/>
                </a:cubicBezTo>
                <a:cubicBezTo>
                  <a:pt x="860" y="344"/>
                  <a:pt x="860" y="344"/>
                  <a:pt x="860" y="344"/>
                </a:cubicBezTo>
                <a:close/>
                <a:moveTo>
                  <a:pt x="15" y="327"/>
                </a:moveTo>
                <a:cubicBezTo>
                  <a:pt x="15" y="327"/>
                  <a:pt x="15" y="327"/>
                  <a:pt x="15" y="327"/>
                </a:cubicBezTo>
                <a:cubicBezTo>
                  <a:pt x="14" y="326"/>
                  <a:pt x="14" y="326"/>
                  <a:pt x="14" y="325"/>
                </a:cubicBezTo>
                <a:cubicBezTo>
                  <a:pt x="15" y="321"/>
                  <a:pt x="16" y="317"/>
                  <a:pt x="17" y="313"/>
                </a:cubicBezTo>
                <a:cubicBezTo>
                  <a:pt x="17" y="312"/>
                  <a:pt x="18" y="312"/>
                  <a:pt x="19" y="312"/>
                </a:cubicBezTo>
                <a:cubicBezTo>
                  <a:pt x="20" y="312"/>
                  <a:pt x="20" y="313"/>
                  <a:pt x="20" y="314"/>
                </a:cubicBezTo>
                <a:cubicBezTo>
                  <a:pt x="19" y="318"/>
                  <a:pt x="18" y="322"/>
                  <a:pt x="17" y="326"/>
                </a:cubicBezTo>
                <a:cubicBezTo>
                  <a:pt x="17" y="326"/>
                  <a:pt x="16" y="327"/>
                  <a:pt x="15" y="327"/>
                </a:cubicBezTo>
                <a:close/>
                <a:moveTo>
                  <a:pt x="854" y="320"/>
                </a:moveTo>
                <a:cubicBezTo>
                  <a:pt x="853" y="320"/>
                  <a:pt x="853" y="320"/>
                  <a:pt x="853" y="319"/>
                </a:cubicBezTo>
                <a:cubicBezTo>
                  <a:pt x="852" y="315"/>
                  <a:pt x="850" y="312"/>
                  <a:pt x="849" y="308"/>
                </a:cubicBezTo>
                <a:cubicBezTo>
                  <a:pt x="849" y="307"/>
                  <a:pt x="849" y="306"/>
                  <a:pt x="850" y="306"/>
                </a:cubicBezTo>
                <a:cubicBezTo>
                  <a:pt x="851" y="306"/>
                  <a:pt x="852" y="306"/>
                  <a:pt x="852" y="307"/>
                </a:cubicBezTo>
                <a:cubicBezTo>
                  <a:pt x="853" y="311"/>
                  <a:pt x="854" y="315"/>
                  <a:pt x="855" y="318"/>
                </a:cubicBezTo>
                <a:cubicBezTo>
                  <a:pt x="856" y="319"/>
                  <a:pt x="855" y="320"/>
                  <a:pt x="854" y="320"/>
                </a:cubicBezTo>
                <a:cubicBezTo>
                  <a:pt x="854" y="320"/>
                  <a:pt x="854" y="320"/>
                  <a:pt x="854" y="320"/>
                </a:cubicBezTo>
                <a:close/>
                <a:moveTo>
                  <a:pt x="22" y="304"/>
                </a:moveTo>
                <a:cubicBezTo>
                  <a:pt x="22" y="304"/>
                  <a:pt x="22" y="304"/>
                  <a:pt x="22" y="304"/>
                </a:cubicBezTo>
                <a:cubicBezTo>
                  <a:pt x="21" y="303"/>
                  <a:pt x="20" y="302"/>
                  <a:pt x="21" y="302"/>
                </a:cubicBezTo>
                <a:cubicBezTo>
                  <a:pt x="22" y="298"/>
                  <a:pt x="23" y="294"/>
                  <a:pt x="25" y="290"/>
                </a:cubicBezTo>
                <a:cubicBezTo>
                  <a:pt x="25" y="289"/>
                  <a:pt x="26" y="289"/>
                  <a:pt x="27" y="289"/>
                </a:cubicBezTo>
                <a:cubicBezTo>
                  <a:pt x="27" y="290"/>
                  <a:pt x="28" y="290"/>
                  <a:pt x="27" y="291"/>
                </a:cubicBezTo>
                <a:cubicBezTo>
                  <a:pt x="26" y="295"/>
                  <a:pt x="25" y="299"/>
                  <a:pt x="24" y="303"/>
                </a:cubicBezTo>
                <a:cubicBezTo>
                  <a:pt x="23" y="303"/>
                  <a:pt x="23" y="304"/>
                  <a:pt x="22" y="304"/>
                </a:cubicBezTo>
                <a:close/>
                <a:moveTo>
                  <a:pt x="847" y="297"/>
                </a:moveTo>
                <a:cubicBezTo>
                  <a:pt x="846" y="297"/>
                  <a:pt x="846" y="297"/>
                  <a:pt x="846" y="296"/>
                </a:cubicBezTo>
                <a:cubicBezTo>
                  <a:pt x="844" y="293"/>
                  <a:pt x="843" y="289"/>
                  <a:pt x="842" y="285"/>
                </a:cubicBezTo>
                <a:cubicBezTo>
                  <a:pt x="841" y="284"/>
                  <a:pt x="842" y="283"/>
                  <a:pt x="842" y="283"/>
                </a:cubicBezTo>
                <a:cubicBezTo>
                  <a:pt x="843" y="283"/>
                  <a:pt x="844" y="283"/>
                  <a:pt x="844" y="284"/>
                </a:cubicBezTo>
                <a:cubicBezTo>
                  <a:pt x="846" y="288"/>
                  <a:pt x="847" y="292"/>
                  <a:pt x="848" y="295"/>
                </a:cubicBezTo>
                <a:cubicBezTo>
                  <a:pt x="849" y="296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lose/>
                <a:moveTo>
                  <a:pt x="30" y="281"/>
                </a:moveTo>
                <a:cubicBezTo>
                  <a:pt x="30" y="281"/>
                  <a:pt x="30" y="281"/>
                  <a:pt x="30" y="281"/>
                </a:cubicBezTo>
                <a:cubicBezTo>
                  <a:pt x="29" y="281"/>
                  <a:pt x="28" y="280"/>
                  <a:pt x="29" y="279"/>
                </a:cubicBezTo>
                <a:cubicBezTo>
                  <a:pt x="30" y="275"/>
                  <a:pt x="32" y="271"/>
                  <a:pt x="33" y="268"/>
                </a:cubicBezTo>
                <a:cubicBezTo>
                  <a:pt x="34" y="267"/>
                  <a:pt x="35" y="267"/>
                  <a:pt x="35" y="267"/>
                </a:cubicBezTo>
                <a:cubicBezTo>
                  <a:pt x="36" y="267"/>
                  <a:pt x="36" y="268"/>
                  <a:pt x="36" y="269"/>
                </a:cubicBezTo>
                <a:cubicBezTo>
                  <a:pt x="35" y="273"/>
                  <a:pt x="33" y="276"/>
                  <a:pt x="32" y="280"/>
                </a:cubicBezTo>
                <a:cubicBezTo>
                  <a:pt x="31" y="281"/>
                  <a:pt x="31" y="281"/>
                  <a:pt x="30" y="281"/>
                </a:cubicBezTo>
                <a:close/>
                <a:moveTo>
                  <a:pt x="839" y="275"/>
                </a:moveTo>
                <a:cubicBezTo>
                  <a:pt x="838" y="275"/>
                  <a:pt x="837" y="275"/>
                  <a:pt x="837" y="274"/>
                </a:cubicBezTo>
                <a:cubicBezTo>
                  <a:pt x="836" y="270"/>
                  <a:pt x="834" y="267"/>
                  <a:pt x="833" y="263"/>
                </a:cubicBezTo>
                <a:cubicBezTo>
                  <a:pt x="832" y="262"/>
                  <a:pt x="833" y="261"/>
                  <a:pt x="833" y="261"/>
                </a:cubicBezTo>
                <a:cubicBezTo>
                  <a:pt x="834" y="261"/>
                  <a:pt x="835" y="261"/>
                  <a:pt x="835" y="262"/>
                </a:cubicBezTo>
                <a:cubicBezTo>
                  <a:pt x="837" y="265"/>
                  <a:pt x="838" y="269"/>
                  <a:pt x="840" y="273"/>
                </a:cubicBezTo>
                <a:cubicBezTo>
                  <a:pt x="840" y="274"/>
                  <a:pt x="840" y="275"/>
                  <a:pt x="839" y="275"/>
                </a:cubicBezTo>
                <a:cubicBezTo>
                  <a:pt x="839" y="275"/>
                  <a:pt x="839" y="275"/>
                  <a:pt x="839" y="275"/>
                </a:cubicBezTo>
                <a:close/>
                <a:moveTo>
                  <a:pt x="39" y="259"/>
                </a:moveTo>
                <a:cubicBezTo>
                  <a:pt x="39" y="259"/>
                  <a:pt x="39" y="259"/>
                  <a:pt x="39" y="259"/>
                </a:cubicBezTo>
                <a:cubicBezTo>
                  <a:pt x="38" y="258"/>
                  <a:pt x="38" y="257"/>
                  <a:pt x="38" y="257"/>
                </a:cubicBezTo>
                <a:cubicBezTo>
                  <a:pt x="40" y="253"/>
                  <a:pt x="41" y="249"/>
                  <a:pt x="43" y="246"/>
                </a:cubicBezTo>
                <a:cubicBezTo>
                  <a:pt x="44" y="245"/>
                  <a:pt x="45" y="245"/>
                  <a:pt x="45" y="245"/>
                </a:cubicBezTo>
                <a:cubicBezTo>
                  <a:pt x="46" y="245"/>
                  <a:pt x="46" y="246"/>
                  <a:pt x="46" y="247"/>
                </a:cubicBezTo>
                <a:cubicBezTo>
                  <a:pt x="44" y="251"/>
                  <a:pt x="43" y="254"/>
                  <a:pt x="41" y="258"/>
                </a:cubicBezTo>
                <a:cubicBezTo>
                  <a:pt x="41" y="258"/>
                  <a:pt x="40" y="259"/>
                  <a:pt x="39" y="259"/>
                </a:cubicBezTo>
                <a:close/>
                <a:moveTo>
                  <a:pt x="829" y="253"/>
                </a:moveTo>
                <a:cubicBezTo>
                  <a:pt x="828" y="253"/>
                  <a:pt x="828" y="253"/>
                  <a:pt x="828" y="252"/>
                </a:cubicBezTo>
                <a:cubicBezTo>
                  <a:pt x="826" y="249"/>
                  <a:pt x="824" y="245"/>
                  <a:pt x="822" y="241"/>
                </a:cubicBezTo>
                <a:cubicBezTo>
                  <a:pt x="822" y="241"/>
                  <a:pt x="822" y="240"/>
                  <a:pt x="823" y="239"/>
                </a:cubicBezTo>
                <a:cubicBezTo>
                  <a:pt x="824" y="239"/>
                  <a:pt x="825" y="239"/>
                  <a:pt x="825" y="240"/>
                </a:cubicBezTo>
                <a:cubicBezTo>
                  <a:pt x="827" y="244"/>
                  <a:pt x="829" y="247"/>
                  <a:pt x="830" y="251"/>
                </a:cubicBezTo>
                <a:cubicBezTo>
                  <a:pt x="831" y="252"/>
                  <a:pt x="830" y="253"/>
                  <a:pt x="830" y="253"/>
                </a:cubicBezTo>
                <a:cubicBezTo>
                  <a:pt x="829" y="253"/>
                  <a:pt x="829" y="253"/>
                  <a:pt x="829" y="253"/>
                </a:cubicBezTo>
                <a:close/>
                <a:moveTo>
                  <a:pt x="50" y="237"/>
                </a:moveTo>
                <a:cubicBezTo>
                  <a:pt x="50" y="237"/>
                  <a:pt x="50" y="237"/>
                  <a:pt x="49" y="237"/>
                </a:cubicBezTo>
                <a:cubicBezTo>
                  <a:pt x="49" y="237"/>
                  <a:pt x="48" y="236"/>
                  <a:pt x="49" y="235"/>
                </a:cubicBezTo>
                <a:cubicBezTo>
                  <a:pt x="51" y="231"/>
                  <a:pt x="52" y="228"/>
                  <a:pt x="54" y="224"/>
                </a:cubicBezTo>
                <a:cubicBezTo>
                  <a:pt x="55" y="224"/>
                  <a:pt x="56" y="223"/>
                  <a:pt x="56" y="224"/>
                </a:cubicBezTo>
                <a:cubicBezTo>
                  <a:pt x="57" y="224"/>
                  <a:pt x="57" y="225"/>
                  <a:pt x="57" y="226"/>
                </a:cubicBezTo>
                <a:cubicBezTo>
                  <a:pt x="55" y="229"/>
                  <a:pt x="53" y="233"/>
                  <a:pt x="51" y="236"/>
                </a:cubicBezTo>
                <a:cubicBezTo>
                  <a:pt x="51" y="237"/>
                  <a:pt x="51" y="237"/>
                  <a:pt x="50" y="237"/>
                </a:cubicBezTo>
                <a:close/>
                <a:moveTo>
                  <a:pt x="818" y="232"/>
                </a:moveTo>
                <a:cubicBezTo>
                  <a:pt x="818" y="232"/>
                  <a:pt x="817" y="231"/>
                  <a:pt x="817" y="231"/>
                </a:cubicBezTo>
                <a:cubicBezTo>
                  <a:pt x="815" y="227"/>
                  <a:pt x="813" y="224"/>
                  <a:pt x="811" y="220"/>
                </a:cubicBezTo>
                <a:cubicBezTo>
                  <a:pt x="811" y="220"/>
                  <a:pt x="811" y="219"/>
                  <a:pt x="812" y="218"/>
                </a:cubicBezTo>
                <a:cubicBezTo>
                  <a:pt x="812" y="218"/>
                  <a:pt x="813" y="218"/>
                  <a:pt x="814" y="219"/>
                </a:cubicBezTo>
                <a:cubicBezTo>
                  <a:pt x="816" y="222"/>
                  <a:pt x="818" y="226"/>
                  <a:pt x="820" y="229"/>
                </a:cubicBezTo>
                <a:cubicBezTo>
                  <a:pt x="820" y="230"/>
                  <a:pt x="820" y="231"/>
                  <a:pt x="819" y="231"/>
                </a:cubicBezTo>
                <a:cubicBezTo>
                  <a:pt x="819" y="232"/>
                  <a:pt x="819" y="232"/>
                  <a:pt x="818" y="232"/>
                </a:cubicBezTo>
                <a:close/>
                <a:moveTo>
                  <a:pt x="62" y="216"/>
                </a:moveTo>
                <a:cubicBezTo>
                  <a:pt x="61" y="216"/>
                  <a:pt x="61" y="216"/>
                  <a:pt x="61" y="216"/>
                </a:cubicBezTo>
                <a:cubicBezTo>
                  <a:pt x="60" y="215"/>
                  <a:pt x="60" y="215"/>
                  <a:pt x="60" y="214"/>
                </a:cubicBezTo>
                <a:cubicBezTo>
                  <a:pt x="62" y="210"/>
                  <a:pt x="65" y="207"/>
                  <a:pt x="67" y="204"/>
                </a:cubicBezTo>
                <a:cubicBezTo>
                  <a:pt x="67" y="203"/>
                  <a:pt x="68" y="203"/>
                  <a:pt x="69" y="203"/>
                </a:cubicBezTo>
                <a:cubicBezTo>
                  <a:pt x="69" y="204"/>
                  <a:pt x="70" y="204"/>
                  <a:pt x="69" y="205"/>
                </a:cubicBezTo>
                <a:cubicBezTo>
                  <a:pt x="67" y="209"/>
                  <a:pt x="65" y="212"/>
                  <a:pt x="63" y="215"/>
                </a:cubicBezTo>
                <a:cubicBezTo>
                  <a:pt x="63" y="216"/>
                  <a:pt x="62" y="216"/>
                  <a:pt x="62" y="216"/>
                </a:cubicBezTo>
                <a:close/>
                <a:moveTo>
                  <a:pt x="806" y="211"/>
                </a:moveTo>
                <a:cubicBezTo>
                  <a:pt x="806" y="211"/>
                  <a:pt x="805" y="211"/>
                  <a:pt x="805" y="210"/>
                </a:cubicBezTo>
                <a:cubicBezTo>
                  <a:pt x="803" y="207"/>
                  <a:pt x="801" y="203"/>
                  <a:pt x="799" y="200"/>
                </a:cubicBezTo>
                <a:cubicBezTo>
                  <a:pt x="798" y="199"/>
                  <a:pt x="798" y="198"/>
                  <a:pt x="799" y="198"/>
                </a:cubicBezTo>
                <a:cubicBezTo>
                  <a:pt x="800" y="198"/>
                  <a:pt x="801" y="198"/>
                  <a:pt x="801" y="198"/>
                </a:cubicBezTo>
                <a:cubicBezTo>
                  <a:pt x="803" y="202"/>
                  <a:pt x="806" y="205"/>
                  <a:pt x="808" y="209"/>
                </a:cubicBezTo>
                <a:cubicBezTo>
                  <a:pt x="808" y="209"/>
                  <a:pt x="808" y="210"/>
                  <a:pt x="807" y="211"/>
                </a:cubicBezTo>
                <a:cubicBezTo>
                  <a:pt x="807" y="211"/>
                  <a:pt x="807" y="211"/>
                  <a:pt x="806" y="211"/>
                </a:cubicBezTo>
                <a:close/>
                <a:moveTo>
                  <a:pt x="75" y="196"/>
                </a:moveTo>
                <a:cubicBezTo>
                  <a:pt x="74" y="196"/>
                  <a:pt x="74" y="196"/>
                  <a:pt x="74" y="196"/>
                </a:cubicBezTo>
                <a:cubicBezTo>
                  <a:pt x="73" y="195"/>
                  <a:pt x="73" y="194"/>
                  <a:pt x="73" y="193"/>
                </a:cubicBezTo>
                <a:cubicBezTo>
                  <a:pt x="76" y="190"/>
                  <a:pt x="78" y="187"/>
                  <a:pt x="80" y="184"/>
                </a:cubicBezTo>
                <a:cubicBezTo>
                  <a:pt x="81" y="183"/>
                  <a:pt x="82" y="183"/>
                  <a:pt x="82" y="183"/>
                </a:cubicBezTo>
                <a:cubicBezTo>
                  <a:pt x="83" y="184"/>
                  <a:pt x="83" y="185"/>
                  <a:pt x="83" y="185"/>
                </a:cubicBezTo>
                <a:cubicBezTo>
                  <a:pt x="80" y="189"/>
                  <a:pt x="78" y="192"/>
                  <a:pt x="76" y="195"/>
                </a:cubicBezTo>
                <a:cubicBezTo>
                  <a:pt x="75" y="196"/>
                  <a:pt x="75" y="196"/>
                  <a:pt x="75" y="196"/>
                </a:cubicBezTo>
                <a:close/>
                <a:moveTo>
                  <a:pt x="793" y="191"/>
                </a:moveTo>
                <a:cubicBezTo>
                  <a:pt x="793" y="191"/>
                  <a:pt x="792" y="191"/>
                  <a:pt x="792" y="190"/>
                </a:cubicBezTo>
                <a:cubicBezTo>
                  <a:pt x="790" y="187"/>
                  <a:pt x="787" y="184"/>
                  <a:pt x="785" y="180"/>
                </a:cubicBezTo>
                <a:cubicBezTo>
                  <a:pt x="785" y="180"/>
                  <a:pt x="785" y="179"/>
                  <a:pt x="785" y="178"/>
                </a:cubicBezTo>
                <a:cubicBezTo>
                  <a:pt x="786" y="178"/>
                  <a:pt x="787" y="178"/>
                  <a:pt x="788" y="179"/>
                </a:cubicBezTo>
                <a:cubicBezTo>
                  <a:pt x="790" y="182"/>
                  <a:pt x="792" y="185"/>
                  <a:pt x="794" y="188"/>
                </a:cubicBezTo>
                <a:cubicBezTo>
                  <a:pt x="795" y="189"/>
                  <a:pt x="795" y="190"/>
                  <a:pt x="794" y="191"/>
                </a:cubicBezTo>
                <a:cubicBezTo>
                  <a:pt x="794" y="191"/>
                  <a:pt x="794" y="191"/>
                  <a:pt x="793" y="191"/>
                </a:cubicBezTo>
                <a:close/>
                <a:moveTo>
                  <a:pt x="88" y="176"/>
                </a:moveTo>
                <a:cubicBezTo>
                  <a:pt x="88" y="176"/>
                  <a:pt x="88" y="176"/>
                  <a:pt x="88" y="176"/>
                </a:cubicBezTo>
                <a:cubicBezTo>
                  <a:pt x="87" y="175"/>
                  <a:pt x="87" y="174"/>
                  <a:pt x="87" y="174"/>
                </a:cubicBezTo>
                <a:cubicBezTo>
                  <a:pt x="90" y="171"/>
                  <a:pt x="92" y="167"/>
                  <a:pt x="95" y="164"/>
                </a:cubicBezTo>
                <a:cubicBezTo>
                  <a:pt x="95" y="164"/>
                  <a:pt x="96" y="164"/>
                  <a:pt x="97" y="164"/>
                </a:cubicBezTo>
                <a:cubicBezTo>
                  <a:pt x="97" y="165"/>
                  <a:pt x="97" y="166"/>
                  <a:pt x="97" y="166"/>
                </a:cubicBezTo>
                <a:cubicBezTo>
                  <a:pt x="94" y="169"/>
                  <a:pt x="92" y="172"/>
                  <a:pt x="90" y="176"/>
                </a:cubicBezTo>
                <a:cubicBezTo>
                  <a:pt x="89" y="176"/>
                  <a:pt x="89" y="176"/>
                  <a:pt x="88" y="176"/>
                </a:cubicBezTo>
                <a:close/>
                <a:moveTo>
                  <a:pt x="779" y="171"/>
                </a:moveTo>
                <a:cubicBezTo>
                  <a:pt x="779" y="171"/>
                  <a:pt x="778" y="171"/>
                  <a:pt x="778" y="171"/>
                </a:cubicBezTo>
                <a:cubicBezTo>
                  <a:pt x="775" y="168"/>
                  <a:pt x="773" y="165"/>
                  <a:pt x="770" y="162"/>
                </a:cubicBezTo>
                <a:cubicBezTo>
                  <a:pt x="770" y="161"/>
                  <a:pt x="770" y="160"/>
                  <a:pt x="771" y="159"/>
                </a:cubicBezTo>
                <a:cubicBezTo>
                  <a:pt x="771" y="159"/>
                  <a:pt x="772" y="159"/>
                  <a:pt x="773" y="160"/>
                </a:cubicBezTo>
                <a:cubicBezTo>
                  <a:pt x="775" y="163"/>
                  <a:pt x="778" y="166"/>
                  <a:pt x="780" y="169"/>
                </a:cubicBezTo>
                <a:cubicBezTo>
                  <a:pt x="781" y="170"/>
                  <a:pt x="781" y="171"/>
                  <a:pt x="780" y="171"/>
                </a:cubicBezTo>
                <a:cubicBezTo>
                  <a:pt x="780" y="171"/>
                  <a:pt x="779" y="171"/>
                  <a:pt x="779" y="171"/>
                </a:cubicBezTo>
                <a:close/>
                <a:moveTo>
                  <a:pt x="103" y="157"/>
                </a:moveTo>
                <a:cubicBezTo>
                  <a:pt x="103" y="157"/>
                  <a:pt x="103" y="157"/>
                  <a:pt x="102" y="157"/>
                </a:cubicBezTo>
                <a:cubicBezTo>
                  <a:pt x="102" y="157"/>
                  <a:pt x="102" y="156"/>
                  <a:pt x="102" y="155"/>
                </a:cubicBezTo>
                <a:cubicBezTo>
                  <a:pt x="105" y="152"/>
                  <a:pt x="107" y="149"/>
                  <a:pt x="110" y="146"/>
                </a:cubicBezTo>
                <a:cubicBezTo>
                  <a:pt x="111" y="145"/>
                  <a:pt x="112" y="145"/>
                  <a:pt x="112" y="146"/>
                </a:cubicBezTo>
                <a:cubicBezTo>
                  <a:pt x="113" y="146"/>
                  <a:pt x="113" y="147"/>
                  <a:pt x="112" y="148"/>
                </a:cubicBezTo>
                <a:cubicBezTo>
                  <a:pt x="110" y="151"/>
                  <a:pt x="107" y="154"/>
                  <a:pt x="105" y="157"/>
                </a:cubicBezTo>
                <a:cubicBezTo>
                  <a:pt x="104" y="157"/>
                  <a:pt x="104" y="157"/>
                  <a:pt x="103" y="157"/>
                </a:cubicBezTo>
                <a:close/>
                <a:moveTo>
                  <a:pt x="764" y="153"/>
                </a:moveTo>
                <a:cubicBezTo>
                  <a:pt x="763" y="153"/>
                  <a:pt x="763" y="153"/>
                  <a:pt x="763" y="152"/>
                </a:cubicBezTo>
                <a:cubicBezTo>
                  <a:pt x="760" y="149"/>
                  <a:pt x="757" y="146"/>
                  <a:pt x="755" y="144"/>
                </a:cubicBezTo>
                <a:cubicBezTo>
                  <a:pt x="754" y="143"/>
                  <a:pt x="754" y="142"/>
                  <a:pt x="755" y="141"/>
                </a:cubicBezTo>
                <a:cubicBezTo>
                  <a:pt x="756" y="141"/>
                  <a:pt x="756" y="141"/>
                  <a:pt x="757" y="141"/>
                </a:cubicBezTo>
                <a:cubicBezTo>
                  <a:pt x="760" y="144"/>
                  <a:pt x="762" y="147"/>
                  <a:pt x="765" y="150"/>
                </a:cubicBezTo>
                <a:cubicBezTo>
                  <a:pt x="766" y="151"/>
                  <a:pt x="765" y="152"/>
                  <a:pt x="765" y="153"/>
                </a:cubicBezTo>
                <a:cubicBezTo>
                  <a:pt x="765" y="153"/>
                  <a:pt x="764" y="153"/>
                  <a:pt x="764" y="153"/>
                </a:cubicBezTo>
                <a:close/>
                <a:moveTo>
                  <a:pt x="119" y="140"/>
                </a:moveTo>
                <a:cubicBezTo>
                  <a:pt x="119" y="140"/>
                  <a:pt x="119" y="139"/>
                  <a:pt x="118" y="139"/>
                </a:cubicBezTo>
                <a:cubicBezTo>
                  <a:pt x="118" y="139"/>
                  <a:pt x="118" y="138"/>
                  <a:pt x="118" y="137"/>
                </a:cubicBezTo>
                <a:cubicBezTo>
                  <a:pt x="121" y="134"/>
                  <a:pt x="124" y="131"/>
                  <a:pt x="127" y="128"/>
                </a:cubicBezTo>
                <a:cubicBezTo>
                  <a:pt x="127" y="128"/>
                  <a:pt x="128" y="128"/>
                  <a:pt x="129" y="128"/>
                </a:cubicBezTo>
                <a:cubicBezTo>
                  <a:pt x="129" y="129"/>
                  <a:pt x="129" y="130"/>
                  <a:pt x="129" y="130"/>
                </a:cubicBezTo>
                <a:cubicBezTo>
                  <a:pt x="126" y="133"/>
                  <a:pt x="123" y="136"/>
                  <a:pt x="120" y="139"/>
                </a:cubicBezTo>
                <a:cubicBezTo>
                  <a:pt x="120" y="139"/>
                  <a:pt x="120" y="140"/>
                  <a:pt x="119" y="140"/>
                </a:cubicBezTo>
                <a:close/>
                <a:moveTo>
                  <a:pt x="748" y="135"/>
                </a:moveTo>
                <a:cubicBezTo>
                  <a:pt x="747" y="135"/>
                  <a:pt x="747" y="135"/>
                  <a:pt x="747" y="135"/>
                </a:cubicBezTo>
                <a:cubicBezTo>
                  <a:pt x="744" y="132"/>
                  <a:pt x="741" y="129"/>
                  <a:pt x="738" y="126"/>
                </a:cubicBezTo>
                <a:cubicBezTo>
                  <a:pt x="738" y="126"/>
                  <a:pt x="738" y="125"/>
                  <a:pt x="738" y="124"/>
                </a:cubicBezTo>
                <a:cubicBezTo>
                  <a:pt x="739" y="124"/>
                  <a:pt x="740" y="124"/>
                  <a:pt x="740" y="124"/>
                </a:cubicBezTo>
                <a:cubicBezTo>
                  <a:pt x="743" y="127"/>
                  <a:pt x="746" y="130"/>
                  <a:pt x="749" y="133"/>
                </a:cubicBezTo>
                <a:cubicBezTo>
                  <a:pt x="749" y="133"/>
                  <a:pt x="749" y="134"/>
                  <a:pt x="749" y="135"/>
                </a:cubicBezTo>
                <a:cubicBezTo>
                  <a:pt x="748" y="135"/>
                  <a:pt x="748" y="135"/>
                  <a:pt x="748" y="135"/>
                </a:cubicBezTo>
                <a:close/>
                <a:moveTo>
                  <a:pt x="136" y="123"/>
                </a:moveTo>
                <a:cubicBezTo>
                  <a:pt x="136" y="123"/>
                  <a:pt x="136" y="122"/>
                  <a:pt x="135" y="122"/>
                </a:cubicBezTo>
                <a:cubicBezTo>
                  <a:pt x="135" y="121"/>
                  <a:pt x="135" y="121"/>
                  <a:pt x="135" y="120"/>
                </a:cubicBezTo>
                <a:cubicBezTo>
                  <a:pt x="138" y="117"/>
                  <a:pt x="141" y="114"/>
                  <a:pt x="144" y="112"/>
                </a:cubicBezTo>
                <a:cubicBezTo>
                  <a:pt x="145" y="111"/>
                  <a:pt x="146" y="111"/>
                  <a:pt x="146" y="112"/>
                </a:cubicBezTo>
                <a:cubicBezTo>
                  <a:pt x="147" y="113"/>
                  <a:pt x="147" y="113"/>
                  <a:pt x="146" y="114"/>
                </a:cubicBezTo>
                <a:cubicBezTo>
                  <a:pt x="143" y="117"/>
                  <a:pt x="140" y="119"/>
                  <a:pt x="137" y="122"/>
                </a:cubicBezTo>
                <a:cubicBezTo>
                  <a:pt x="137" y="122"/>
                  <a:pt x="137" y="123"/>
                  <a:pt x="136" y="123"/>
                </a:cubicBezTo>
                <a:close/>
                <a:moveTo>
                  <a:pt x="731" y="118"/>
                </a:moveTo>
                <a:cubicBezTo>
                  <a:pt x="730" y="118"/>
                  <a:pt x="730" y="118"/>
                  <a:pt x="730" y="118"/>
                </a:cubicBezTo>
                <a:cubicBezTo>
                  <a:pt x="727" y="115"/>
                  <a:pt x="724" y="113"/>
                  <a:pt x="721" y="110"/>
                </a:cubicBezTo>
                <a:cubicBezTo>
                  <a:pt x="720" y="110"/>
                  <a:pt x="720" y="109"/>
                  <a:pt x="720" y="108"/>
                </a:cubicBezTo>
                <a:cubicBezTo>
                  <a:pt x="721" y="107"/>
                  <a:pt x="722" y="107"/>
                  <a:pt x="723" y="108"/>
                </a:cubicBezTo>
                <a:cubicBezTo>
                  <a:pt x="726" y="110"/>
                  <a:pt x="729" y="113"/>
                  <a:pt x="732" y="116"/>
                </a:cubicBezTo>
                <a:cubicBezTo>
                  <a:pt x="732" y="116"/>
                  <a:pt x="732" y="117"/>
                  <a:pt x="732" y="118"/>
                </a:cubicBezTo>
                <a:cubicBezTo>
                  <a:pt x="731" y="118"/>
                  <a:pt x="731" y="118"/>
                  <a:pt x="731" y="118"/>
                </a:cubicBezTo>
                <a:close/>
                <a:moveTo>
                  <a:pt x="154" y="107"/>
                </a:moveTo>
                <a:cubicBezTo>
                  <a:pt x="154" y="107"/>
                  <a:pt x="153" y="106"/>
                  <a:pt x="153" y="106"/>
                </a:cubicBezTo>
                <a:cubicBezTo>
                  <a:pt x="152" y="105"/>
                  <a:pt x="153" y="104"/>
                  <a:pt x="153" y="104"/>
                </a:cubicBezTo>
                <a:cubicBezTo>
                  <a:pt x="156" y="101"/>
                  <a:pt x="159" y="99"/>
                  <a:pt x="162" y="96"/>
                </a:cubicBezTo>
                <a:cubicBezTo>
                  <a:pt x="163" y="96"/>
                  <a:pt x="164" y="96"/>
                  <a:pt x="165" y="96"/>
                </a:cubicBezTo>
                <a:cubicBezTo>
                  <a:pt x="165" y="97"/>
                  <a:pt x="165" y="98"/>
                  <a:pt x="164" y="99"/>
                </a:cubicBezTo>
                <a:cubicBezTo>
                  <a:pt x="161" y="101"/>
                  <a:pt x="158" y="104"/>
                  <a:pt x="155" y="106"/>
                </a:cubicBezTo>
                <a:cubicBezTo>
                  <a:pt x="155" y="106"/>
                  <a:pt x="154" y="107"/>
                  <a:pt x="154" y="107"/>
                </a:cubicBezTo>
                <a:close/>
                <a:moveTo>
                  <a:pt x="712" y="103"/>
                </a:moveTo>
                <a:cubicBezTo>
                  <a:pt x="712" y="103"/>
                  <a:pt x="712" y="103"/>
                  <a:pt x="712" y="102"/>
                </a:cubicBezTo>
                <a:cubicBezTo>
                  <a:pt x="708" y="100"/>
                  <a:pt x="705" y="97"/>
                  <a:pt x="702" y="95"/>
                </a:cubicBezTo>
                <a:cubicBezTo>
                  <a:pt x="702" y="94"/>
                  <a:pt x="701" y="93"/>
                  <a:pt x="702" y="93"/>
                </a:cubicBezTo>
                <a:cubicBezTo>
                  <a:pt x="702" y="92"/>
                  <a:pt x="703" y="92"/>
                  <a:pt x="704" y="92"/>
                </a:cubicBezTo>
                <a:cubicBezTo>
                  <a:pt x="707" y="95"/>
                  <a:pt x="710" y="97"/>
                  <a:pt x="713" y="100"/>
                </a:cubicBezTo>
                <a:cubicBezTo>
                  <a:pt x="714" y="101"/>
                  <a:pt x="714" y="102"/>
                  <a:pt x="714" y="102"/>
                </a:cubicBezTo>
                <a:cubicBezTo>
                  <a:pt x="713" y="103"/>
                  <a:pt x="713" y="103"/>
                  <a:pt x="712" y="103"/>
                </a:cubicBezTo>
                <a:close/>
                <a:moveTo>
                  <a:pt x="173" y="91"/>
                </a:moveTo>
                <a:cubicBezTo>
                  <a:pt x="172" y="91"/>
                  <a:pt x="172" y="91"/>
                  <a:pt x="172" y="91"/>
                </a:cubicBezTo>
                <a:cubicBezTo>
                  <a:pt x="171" y="90"/>
                  <a:pt x="171" y="89"/>
                  <a:pt x="172" y="89"/>
                </a:cubicBezTo>
                <a:cubicBezTo>
                  <a:pt x="175" y="86"/>
                  <a:pt x="178" y="84"/>
                  <a:pt x="182" y="82"/>
                </a:cubicBezTo>
                <a:cubicBezTo>
                  <a:pt x="182" y="81"/>
                  <a:pt x="183" y="81"/>
                  <a:pt x="184" y="82"/>
                </a:cubicBezTo>
                <a:cubicBezTo>
                  <a:pt x="184" y="83"/>
                  <a:pt x="184" y="84"/>
                  <a:pt x="183" y="84"/>
                </a:cubicBezTo>
                <a:cubicBezTo>
                  <a:pt x="180" y="86"/>
                  <a:pt x="177" y="89"/>
                  <a:pt x="174" y="91"/>
                </a:cubicBezTo>
                <a:cubicBezTo>
                  <a:pt x="173" y="91"/>
                  <a:pt x="173" y="91"/>
                  <a:pt x="173" y="91"/>
                </a:cubicBezTo>
                <a:close/>
                <a:moveTo>
                  <a:pt x="694" y="88"/>
                </a:moveTo>
                <a:cubicBezTo>
                  <a:pt x="693" y="88"/>
                  <a:pt x="693" y="88"/>
                  <a:pt x="693" y="88"/>
                </a:cubicBezTo>
                <a:cubicBezTo>
                  <a:pt x="689" y="85"/>
                  <a:pt x="686" y="83"/>
                  <a:pt x="683" y="81"/>
                </a:cubicBezTo>
                <a:cubicBezTo>
                  <a:pt x="682" y="80"/>
                  <a:pt x="682" y="79"/>
                  <a:pt x="683" y="79"/>
                </a:cubicBezTo>
                <a:cubicBezTo>
                  <a:pt x="683" y="78"/>
                  <a:pt x="684" y="78"/>
                  <a:pt x="685" y="78"/>
                </a:cubicBezTo>
                <a:cubicBezTo>
                  <a:pt x="688" y="80"/>
                  <a:pt x="691" y="83"/>
                  <a:pt x="694" y="85"/>
                </a:cubicBezTo>
                <a:cubicBezTo>
                  <a:pt x="695" y="86"/>
                  <a:pt x="695" y="87"/>
                  <a:pt x="695" y="87"/>
                </a:cubicBezTo>
                <a:cubicBezTo>
                  <a:pt x="694" y="88"/>
                  <a:pt x="694" y="88"/>
                  <a:pt x="694" y="88"/>
                </a:cubicBezTo>
                <a:close/>
                <a:moveTo>
                  <a:pt x="192" y="78"/>
                </a:moveTo>
                <a:cubicBezTo>
                  <a:pt x="192" y="78"/>
                  <a:pt x="191" y="77"/>
                  <a:pt x="191" y="77"/>
                </a:cubicBezTo>
                <a:cubicBezTo>
                  <a:pt x="191" y="76"/>
                  <a:pt x="191" y="75"/>
                  <a:pt x="191" y="75"/>
                </a:cubicBezTo>
                <a:cubicBezTo>
                  <a:pt x="195" y="73"/>
                  <a:pt x="198" y="70"/>
                  <a:pt x="201" y="68"/>
                </a:cubicBezTo>
                <a:cubicBezTo>
                  <a:pt x="202" y="68"/>
                  <a:pt x="203" y="68"/>
                  <a:pt x="204" y="69"/>
                </a:cubicBezTo>
                <a:cubicBezTo>
                  <a:pt x="204" y="69"/>
                  <a:pt x="204" y="70"/>
                  <a:pt x="203" y="71"/>
                </a:cubicBezTo>
                <a:cubicBezTo>
                  <a:pt x="200" y="73"/>
                  <a:pt x="196" y="75"/>
                  <a:pt x="193" y="77"/>
                </a:cubicBezTo>
                <a:cubicBezTo>
                  <a:pt x="193" y="77"/>
                  <a:pt x="193" y="78"/>
                  <a:pt x="192" y="78"/>
                </a:cubicBezTo>
                <a:close/>
                <a:moveTo>
                  <a:pt x="674" y="74"/>
                </a:moveTo>
                <a:cubicBezTo>
                  <a:pt x="674" y="74"/>
                  <a:pt x="673" y="74"/>
                  <a:pt x="673" y="74"/>
                </a:cubicBezTo>
                <a:cubicBezTo>
                  <a:pt x="670" y="72"/>
                  <a:pt x="666" y="70"/>
                  <a:pt x="663" y="67"/>
                </a:cubicBezTo>
                <a:cubicBezTo>
                  <a:pt x="662" y="67"/>
                  <a:pt x="662" y="66"/>
                  <a:pt x="662" y="65"/>
                </a:cubicBezTo>
                <a:cubicBezTo>
                  <a:pt x="663" y="65"/>
                  <a:pt x="664" y="64"/>
                  <a:pt x="665" y="65"/>
                </a:cubicBezTo>
                <a:cubicBezTo>
                  <a:pt x="668" y="67"/>
                  <a:pt x="671" y="69"/>
                  <a:pt x="675" y="71"/>
                </a:cubicBezTo>
                <a:cubicBezTo>
                  <a:pt x="675" y="72"/>
                  <a:pt x="676" y="73"/>
                  <a:pt x="675" y="73"/>
                </a:cubicBezTo>
                <a:cubicBezTo>
                  <a:pt x="675" y="74"/>
                  <a:pt x="674" y="74"/>
                  <a:pt x="674" y="74"/>
                </a:cubicBezTo>
                <a:close/>
                <a:moveTo>
                  <a:pt x="212" y="65"/>
                </a:moveTo>
                <a:cubicBezTo>
                  <a:pt x="212" y="65"/>
                  <a:pt x="211" y="64"/>
                  <a:pt x="211" y="64"/>
                </a:cubicBezTo>
                <a:cubicBezTo>
                  <a:pt x="211" y="63"/>
                  <a:pt x="211" y="62"/>
                  <a:pt x="212" y="62"/>
                </a:cubicBezTo>
                <a:cubicBezTo>
                  <a:pt x="215" y="60"/>
                  <a:pt x="219" y="58"/>
                  <a:pt x="222" y="56"/>
                </a:cubicBezTo>
                <a:cubicBezTo>
                  <a:pt x="223" y="55"/>
                  <a:pt x="224" y="56"/>
                  <a:pt x="224" y="56"/>
                </a:cubicBezTo>
                <a:cubicBezTo>
                  <a:pt x="225" y="57"/>
                  <a:pt x="224" y="58"/>
                  <a:pt x="224" y="58"/>
                </a:cubicBezTo>
                <a:cubicBezTo>
                  <a:pt x="220" y="60"/>
                  <a:pt x="217" y="62"/>
                  <a:pt x="213" y="64"/>
                </a:cubicBezTo>
                <a:cubicBezTo>
                  <a:pt x="213" y="65"/>
                  <a:pt x="213" y="65"/>
                  <a:pt x="212" y="65"/>
                </a:cubicBezTo>
                <a:close/>
                <a:moveTo>
                  <a:pt x="653" y="62"/>
                </a:moveTo>
                <a:cubicBezTo>
                  <a:pt x="653" y="62"/>
                  <a:pt x="653" y="61"/>
                  <a:pt x="653" y="61"/>
                </a:cubicBezTo>
                <a:cubicBezTo>
                  <a:pt x="649" y="59"/>
                  <a:pt x="646" y="57"/>
                  <a:pt x="642" y="55"/>
                </a:cubicBezTo>
                <a:cubicBezTo>
                  <a:pt x="642" y="55"/>
                  <a:pt x="641" y="54"/>
                  <a:pt x="642" y="53"/>
                </a:cubicBezTo>
                <a:cubicBezTo>
                  <a:pt x="642" y="53"/>
                  <a:pt x="643" y="52"/>
                  <a:pt x="644" y="53"/>
                </a:cubicBezTo>
                <a:cubicBezTo>
                  <a:pt x="647" y="55"/>
                  <a:pt x="651" y="57"/>
                  <a:pt x="654" y="59"/>
                </a:cubicBezTo>
                <a:cubicBezTo>
                  <a:pt x="655" y="59"/>
                  <a:pt x="655" y="60"/>
                  <a:pt x="655" y="61"/>
                </a:cubicBezTo>
                <a:cubicBezTo>
                  <a:pt x="654" y="61"/>
                  <a:pt x="654" y="62"/>
                  <a:pt x="653" y="62"/>
                </a:cubicBezTo>
                <a:close/>
                <a:moveTo>
                  <a:pt x="233" y="53"/>
                </a:moveTo>
                <a:cubicBezTo>
                  <a:pt x="233" y="53"/>
                  <a:pt x="232" y="53"/>
                  <a:pt x="232" y="52"/>
                </a:cubicBezTo>
                <a:cubicBezTo>
                  <a:pt x="232" y="51"/>
                  <a:pt x="232" y="50"/>
                  <a:pt x="233" y="50"/>
                </a:cubicBezTo>
                <a:cubicBezTo>
                  <a:pt x="236" y="48"/>
                  <a:pt x="240" y="46"/>
                  <a:pt x="243" y="45"/>
                </a:cubicBezTo>
                <a:cubicBezTo>
                  <a:pt x="244" y="44"/>
                  <a:pt x="245" y="45"/>
                  <a:pt x="245" y="45"/>
                </a:cubicBezTo>
                <a:cubicBezTo>
                  <a:pt x="246" y="46"/>
                  <a:pt x="245" y="47"/>
                  <a:pt x="245" y="47"/>
                </a:cubicBezTo>
                <a:cubicBezTo>
                  <a:pt x="241" y="49"/>
                  <a:pt x="238" y="51"/>
                  <a:pt x="234" y="53"/>
                </a:cubicBezTo>
                <a:cubicBezTo>
                  <a:pt x="234" y="53"/>
                  <a:pt x="234" y="53"/>
                  <a:pt x="233" y="53"/>
                </a:cubicBezTo>
                <a:close/>
                <a:moveTo>
                  <a:pt x="632" y="50"/>
                </a:moveTo>
                <a:cubicBezTo>
                  <a:pt x="632" y="50"/>
                  <a:pt x="632" y="50"/>
                  <a:pt x="632" y="50"/>
                </a:cubicBezTo>
                <a:cubicBezTo>
                  <a:pt x="628" y="48"/>
                  <a:pt x="624" y="46"/>
                  <a:pt x="621" y="45"/>
                </a:cubicBezTo>
                <a:cubicBezTo>
                  <a:pt x="620" y="44"/>
                  <a:pt x="620" y="43"/>
                  <a:pt x="620" y="43"/>
                </a:cubicBezTo>
                <a:cubicBezTo>
                  <a:pt x="621" y="42"/>
                  <a:pt x="621" y="42"/>
                  <a:pt x="622" y="42"/>
                </a:cubicBezTo>
                <a:cubicBezTo>
                  <a:pt x="626" y="44"/>
                  <a:pt x="629" y="45"/>
                  <a:pt x="633" y="47"/>
                </a:cubicBezTo>
                <a:cubicBezTo>
                  <a:pt x="634" y="48"/>
                  <a:pt x="634" y="48"/>
                  <a:pt x="634" y="49"/>
                </a:cubicBezTo>
                <a:cubicBezTo>
                  <a:pt x="633" y="50"/>
                  <a:pt x="633" y="50"/>
                  <a:pt x="632" y="50"/>
                </a:cubicBezTo>
                <a:close/>
                <a:moveTo>
                  <a:pt x="255" y="42"/>
                </a:moveTo>
                <a:cubicBezTo>
                  <a:pt x="254" y="42"/>
                  <a:pt x="254" y="42"/>
                  <a:pt x="253" y="41"/>
                </a:cubicBezTo>
                <a:cubicBezTo>
                  <a:pt x="253" y="41"/>
                  <a:pt x="253" y="40"/>
                  <a:pt x="254" y="39"/>
                </a:cubicBezTo>
                <a:cubicBezTo>
                  <a:pt x="258" y="38"/>
                  <a:pt x="261" y="36"/>
                  <a:pt x="265" y="35"/>
                </a:cubicBezTo>
                <a:cubicBezTo>
                  <a:pt x="266" y="34"/>
                  <a:pt x="267" y="35"/>
                  <a:pt x="267" y="35"/>
                </a:cubicBezTo>
                <a:cubicBezTo>
                  <a:pt x="267" y="36"/>
                  <a:pt x="267" y="37"/>
                  <a:pt x="266" y="37"/>
                </a:cubicBezTo>
                <a:cubicBezTo>
                  <a:pt x="263" y="39"/>
                  <a:pt x="259" y="41"/>
                  <a:pt x="255" y="42"/>
                </a:cubicBezTo>
                <a:cubicBezTo>
                  <a:pt x="255" y="42"/>
                  <a:pt x="255" y="42"/>
                  <a:pt x="255" y="42"/>
                </a:cubicBezTo>
                <a:close/>
                <a:moveTo>
                  <a:pt x="611" y="40"/>
                </a:moveTo>
                <a:cubicBezTo>
                  <a:pt x="610" y="40"/>
                  <a:pt x="610" y="40"/>
                  <a:pt x="610" y="40"/>
                </a:cubicBezTo>
                <a:cubicBezTo>
                  <a:pt x="606" y="38"/>
                  <a:pt x="603" y="36"/>
                  <a:pt x="599" y="35"/>
                </a:cubicBezTo>
                <a:cubicBezTo>
                  <a:pt x="598" y="35"/>
                  <a:pt x="598" y="34"/>
                  <a:pt x="598" y="33"/>
                </a:cubicBezTo>
                <a:cubicBezTo>
                  <a:pt x="598" y="32"/>
                  <a:pt x="599" y="32"/>
                  <a:pt x="600" y="32"/>
                </a:cubicBezTo>
                <a:cubicBezTo>
                  <a:pt x="604" y="34"/>
                  <a:pt x="608" y="35"/>
                  <a:pt x="611" y="37"/>
                </a:cubicBezTo>
                <a:cubicBezTo>
                  <a:pt x="612" y="37"/>
                  <a:pt x="612" y="38"/>
                  <a:pt x="612" y="39"/>
                </a:cubicBezTo>
                <a:cubicBezTo>
                  <a:pt x="612" y="39"/>
                  <a:pt x="611" y="40"/>
                  <a:pt x="611" y="40"/>
                </a:cubicBezTo>
                <a:close/>
                <a:moveTo>
                  <a:pt x="277" y="33"/>
                </a:moveTo>
                <a:cubicBezTo>
                  <a:pt x="276" y="33"/>
                  <a:pt x="276" y="33"/>
                  <a:pt x="275" y="32"/>
                </a:cubicBezTo>
                <a:cubicBezTo>
                  <a:pt x="275" y="31"/>
                  <a:pt x="275" y="30"/>
                  <a:pt x="276" y="30"/>
                </a:cubicBezTo>
                <a:cubicBezTo>
                  <a:pt x="280" y="29"/>
                  <a:pt x="284" y="27"/>
                  <a:pt x="288" y="26"/>
                </a:cubicBezTo>
                <a:cubicBezTo>
                  <a:pt x="288" y="26"/>
                  <a:pt x="289" y="26"/>
                  <a:pt x="289" y="27"/>
                </a:cubicBezTo>
                <a:cubicBezTo>
                  <a:pt x="290" y="27"/>
                  <a:pt x="289" y="28"/>
                  <a:pt x="289" y="29"/>
                </a:cubicBezTo>
                <a:cubicBezTo>
                  <a:pt x="285" y="30"/>
                  <a:pt x="281" y="31"/>
                  <a:pt x="277" y="33"/>
                </a:cubicBezTo>
                <a:cubicBezTo>
                  <a:pt x="277" y="33"/>
                  <a:pt x="277" y="33"/>
                  <a:pt x="277" y="33"/>
                </a:cubicBezTo>
                <a:close/>
                <a:moveTo>
                  <a:pt x="588" y="31"/>
                </a:moveTo>
                <a:cubicBezTo>
                  <a:pt x="588" y="31"/>
                  <a:pt x="588" y="31"/>
                  <a:pt x="588" y="31"/>
                </a:cubicBezTo>
                <a:cubicBezTo>
                  <a:pt x="584" y="29"/>
                  <a:pt x="580" y="28"/>
                  <a:pt x="576" y="26"/>
                </a:cubicBezTo>
                <a:cubicBezTo>
                  <a:pt x="576" y="26"/>
                  <a:pt x="575" y="25"/>
                  <a:pt x="576" y="25"/>
                </a:cubicBezTo>
                <a:cubicBezTo>
                  <a:pt x="576" y="24"/>
                  <a:pt x="577" y="23"/>
                  <a:pt x="577" y="24"/>
                </a:cubicBezTo>
                <a:cubicBezTo>
                  <a:pt x="581" y="25"/>
                  <a:pt x="585" y="26"/>
                  <a:pt x="589" y="28"/>
                </a:cubicBezTo>
                <a:cubicBezTo>
                  <a:pt x="590" y="28"/>
                  <a:pt x="590" y="29"/>
                  <a:pt x="590" y="30"/>
                </a:cubicBezTo>
                <a:cubicBezTo>
                  <a:pt x="589" y="30"/>
                  <a:pt x="589" y="31"/>
                  <a:pt x="588" y="31"/>
                </a:cubicBezTo>
                <a:close/>
                <a:moveTo>
                  <a:pt x="299" y="25"/>
                </a:moveTo>
                <a:cubicBezTo>
                  <a:pt x="299" y="25"/>
                  <a:pt x="298" y="24"/>
                  <a:pt x="298" y="24"/>
                </a:cubicBezTo>
                <a:cubicBezTo>
                  <a:pt x="298" y="23"/>
                  <a:pt x="298" y="22"/>
                  <a:pt x="299" y="22"/>
                </a:cubicBezTo>
                <a:cubicBezTo>
                  <a:pt x="303" y="21"/>
                  <a:pt x="307" y="19"/>
                  <a:pt x="310" y="18"/>
                </a:cubicBezTo>
                <a:cubicBezTo>
                  <a:pt x="311" y="18"/>
                  <a:pt x="312" y="18"/>
                  <a:pt x="312" y="19"/>
                </a:cubicBezTo>
                <a:cubicBezTo>
                  <a:pt x="312" y="20"/>
                  <a:pt x="312" y="21"/>
                  <a:pt x="311" y="21"/>
                </a:cubicBezTo>
                <a:cubicBezTo>
                  <a:pt x="307" y="22"/>
                  <a:pt x="304" y="23"/>
                  <a:pt x="300" y="25"/>
                </a:cubicBezTo>
                <a:cubicBezTo>
                  <a:pt x="300" y="25"/>
                  <a:pt x="300" y="25"/>
                  <a:pt x="299" y="25"/>
                </a:cubicBezTo>
                <a:close/>
                <a:moveTo>
                  <a:pt x="566" y="23"/>
                </a:moveTo>
                <a:cubicBezTo>
                  <a:pt x="565" y="23"/>
                  <a:pt x="565" y="23"/>
                  <a:pt x="565" y="23"/>
                </a:cubicBezTo>
                <a:cubicBezTo>
                  <a:pt x="561" y="22"/>
                  <a:pt x="557" y="20"/>
                  <a:pt x="554" y="19"/>
                </a:cubicBezTo>
                <a:cubicBezTo>
                  <a:pt x="553" y="19"/>
                  <a:pt x="552" y="18"/>
                  <a:pt x="553" y="17"/>
                </a:cubicBezTo>
                <a:cubicBezTo>
                  <a:pt x="553" y="17"/>
                  <a:pt x="554" y="16"/>
                  <a:pt x="554" y="16"/>
                </a:cubicBezTo>
                <a:cubicBezTo>
                  <a:pt x="558" y="18"/>
                  <a:pt x="562" y="19"/>
                  <a:pt x="566" y="20"/>
                </a:cubicBezTo>
                <a:cubicBezTo>
                  <a:pt x="567" y="20"/>
                  <a:pt x="567" y="21"/>
                  <a:pt x="567" y="22"/>
                </a:cubicBezTo>
                <a:cubicBezTo>
                  <a:pt x="567" y="22"/>
                  <a:pt x="566" y="23"/>
                  <a:pt x="566" y="23"/>
                </a:cubicBezTo>
                <a:close/>
                <a:moveTo>
                  <a:pt x="322" y="18"/>
                </a:moveTo>
                <a:cubicBezTo>
                  <a:pt x="322" y="18"/>
                  <a:pt x="321" y="17"/>
                  <a:pt x="321" y="17"/>
                </a:cubicBezTo>
                <a:cubicBezTo>
                  <a:pt x="321" y="16"/>
                  <a:pt x="321" y="15"/>
                  <a:pt x="322" y="15"/>
                </a:cubicBezTo>
                <a:cubicBezTo>
                  <a:pt x="326" y="14"/>
                  <a:pt x="330" y="13"/>
                  <a:pt x="334" y="12"/>
                </a:cubicBezTo>
                <a:cubicBezTo>
                  <a:pt x="334" y="12"/>
                  <a:pt x="335" y="12"/>
                  <a:pt x="335" y="13"/>
                </a:cubicBezTo>
                <a:cubicBezTo>
                  <a:pt x="336" y="14"/>
                  <a:pt x="335" y="15"/>
                  <a:pt x="334" y="15"/>
                </a:cubicBezTo>
                <a:cubicBezTo>
                  <a:pt x="330" y="16"/>
                  <a:pt x="327" y="17"/>
                  <a:pt x="323" y="18"/>
                </a:cubicBezTo>
                <a:cubicBezTo>
                  <a:pt x="323" y="18"/>
                  <a:pt x="322" y="18"/>
                  <a:pt x="322" y="18"/>
                </a:cubicBezTo>
                <a:close/>
                <a:moveTo>
                  <a:pt x="542" y="16"/>
                </a:moveTo>
                <a:cubicBezTo>
                  <a:pt x="542" y="16"/>
                  <a:pt x="542" y="16"/>
                  <a:pt x="542" y="16"/>
                </a:cubicBezTo>
                <a:cubicBezTo>
                  <a:pt x="538" y="15"/>
                  <a:pt x="534" y="14"/>
                  <a:pt x="530" y="13"/>
                </a:cubicBezTo>
                <a:cubicBezTo>
                  <a:pt x="530" y="13"/>
                  <a:pt x="529" y="12"/>
                  <a:pt x="529" y="12"/>
                </a:cubicBezTo>
                <a:cubicBezTo>
                  <a:pt x="530" y="11"/>
                  <a:pt x="530" y="10"/>
                  <a:pt x="531" y="11"/>
                </a:cubicBezTo>
                <a:cubicBezTo>
                  <a:pt x="535" y="11"/>
                  <a:pt x="539" y="12"/>
                  <a:pt x="543" y="13"/>
                </a:cubicBezTo>
                <a:cubicBezTo>
                  <a:pt x="544" y="14"/>
                  <a:pt x="544" y="14"/>
                  <a:pt x="544" y="15"/>
                </a:cubicBezTo>
                <a:cubicBezTo>
                  <a:pt x="544" y="16"/>
                  <a:pt x="543" y="16"/>
                  <a:pt x="542" y="16"/>
                </a:cubicBezTo>
                <a:close/>
                <a:moveTo>
                  <a:pt x="346" y="12"/>
                </a:moveTo>
                <a:cubicBezTo>
                  <a:pt x="345" y="12"/>
                  <a:pt x="344" y="12"/>
                  <a:pt x="344" y="11"/>
                </a:cubicBezTo>
                <a:cubicBezTo>
                  <a:pt x="344" y="10"/>
                  <a:pt x="345" y="10"/>
                  <a:pt x="345" y="9"/>
                </a:cubicBezTo>
                <a:cubicBezTo>
                  <a:pt x="349" y="9"/>
                  <a:pt x="353" y="8"/>
                  <a:pt x="357" y="7"/>
                </a:cubicBezTo>
                <a:cubicBezTo>
                  <a:pt x="358" y="7"/>
                  <a:pt x="359" y="7"/>
                  <a:pt x="359" y="8"/>
                </a:cubicBezTo>
                <a:cubicBezTo>
                  <a:pt x="359" y="9"/>
                  <a:pt x="359" y="10"/>
                  <a:pt x="358" y="10"/>
                </a:cubicBezTo>
                <a:cubicBezTo>
                  <a:pt x="354" y="11"/>
                  <a:pt x="350" y="11"/>
                  <a:pt x="346" y="12"/>
                </a:cubicBezTo>
                <a:cubicBezTo>
                  <a:pt x="346" y="12"/>
                  <a:pt x="346" y="12"/>
                  <a:pt x="346" y="12"/>
                </a:cubicBezTo>
                <a:close/>
                <a:moveTo>
                  <a:pt x="519" y="11"/>
                </a:moveTo>
                <a:cubicBezTo>
                  <a:pt x="519" y="11"/>
                  <a:pt x="519" y="11"/>
                  <a:pt x="519" y="11"/>
                </a:cubicBezTo>
                <a:cubicBezTo>
                  <a:pt x="515" y="10"/>
                  <a:pt x="511" y="10"/>
                  <a:pt x="507" y="9"/>
                </a:cubicBezTo>
                <a:cubicBezTo>
                  <a:pt x="506" y="9"/>
                  <a:pt x="506" y="8"/>
                  <a:pt x="506" y="7"/>
                </a:cubicBezTo>
                <a:cubicBezTo>
                  <a:pt x="506" y="6"/>
                  <a:pt x="507" y="6"/>
                  <a:pt x="507" y="6"/>
                </a:cubicBezTo>
                <a:cubicBezTo>
                  <a:pt x="511" y="7"/>
                  <a:pt x="515" y="7"/>
                  <a:pt x="519" y="8"/>
                </a:cubicBezTo>
                <a:cubicBezTo>
                  <a:pt x="520" y="8"/>
                  <a:pt x="521" y="9"/>
                  <a:pt x="521" y="10"/>
                </a:cubicBezTo>
                <a:cubicBezTo>
                  <a:pt x="520" y="11"/>
                  <a:pt x="520" y="11"/>
                  <a:pt x="519" y="11"/>
                </a:cubicBezTo>
                <a:close/>
                <a:moveTo>
                  <a:pt x="369" y="8"/>
                </a:moveTo>
                <a:cubicBezTo>
                  <a:pt x="369" y="8"/>
                  <a:pt x="368" y="8"/>
                  <a:pt x="368" y="7"/>
                </a:cubicBezTo>
                <a:cubicBezTo>
                  <a:pt x="368" y="6"/>
                  <a:pt x="368" y="5"/>
                  <a:pt x="369" y="5"/>
                </a:cubicBezTo>
                <a:cubicBezTo>
                  <a:pt x="373" y="4"/>
                  <a:pt x="377" y="4"/>
                  <a:pt x="381" y="3"/>
                </a:cubicBezTo>
                <a:cubicBezTo>
                  <a:pt x="382" y="3"/>
                  <a:pt x="383" y="4"/>
                  <a:pt x="383" y="5"/>
                </a:cubicBezTo>
                <a:cubicBezTo>
                  <a:pt x="383" y="6"/>
                  <a:pt x="382" y="6"/>
                  <a:pt x="381" y="6"/>
                </a:cubicBezTo>
                <a:cubicBezTo>
                  <a:pt x="377" y="7"/>
                  <a:pt x="373" y="7"/>
                  <a:pt x="370" y="8"/>
                </a:cubicBezTo>
                <a:cubicBezTo>
                  <a:pt x="369" y="8"/>
                  <a:pt x="369" y="8"/>
                  <a:pt x="369" y="8"/>
                </a:cubicBezTo>
                <a:close/>
                <a:moveTo>
                  <a:pt x="495" y="7"/>
                </a:moveTo>
                <a:cubicBezTo>
                  <a:pt x="495" y="7"/>
                  <a:pt x="495" y="7"/>
                  <a:pt x="495" y="7"/>
                </a:cubicBezTo>
                <a:cubicBezTo>
                  <a:pt x="491" y="7"/>
                  <a:pt x="487" y="6"/>
                  <a:pt x="483" y="6"/>
                </a:cubicBezTo>
                <a:cubicBezTo>
                  <a:pt x="482" y="6"/>
                  <a:pt x="482" y="5"/>
                  <a:pt x="482" y="4"/>
                </a:cubicBezTo>
                <a:cubicBezTo>
                  <a:pt x="482" y="3"/>
                  <a:pt x="483" y="3"/>
                  <a:pt x="484" y="3"/>
                </a:cubicBezTo>
                <a:cubicBezTo>
                  <a:pt x="488" y="3"/>
                  <a:pt x="492" y="4"/>
                  <a:pt x="496" y="4"/>
                </a:cubicBezTo>
                <a:cubicBezTo>
                  <a:pt x="496" y="4"/>
                  <a:pt x="497" y="5"/>
                  <a:pt x="497" y="6"/>
                </a:cubicBezTo>
                <a:cubicBezTo>
                  <a:pt x="497" y="7"/>
                  <a:pt x="496" y="7"/>
                  <a:pt x="495" y="7"/>
                </a:cubicBezTo>
                <a:close/>
                <a:moveTo>
                  <a:pt x="393" y="5"/>
                </a:moveTo>
                <a:cubicBezTo>
                  <a:pt x="392" y="5"/>
                  <a:pt x="392" y="5"/>
                  <a:pt x="392" y="4"/>
                </a:cubicBezTo>
                <a:cubicBezTo>
                  <a:pt x="392" y="3"/>
                  <a:pt x="392" y="2"/>
                  <a:pt x="393" y="2"/>
                </a:cubicBezTo>
                <a:cubicBezTo>
                  <a:pt x="397" y="2"/>
                  <a:pt x="401" y="1"/>
                  <a:pt x="405" y="1"/>
                </a:cubicBezTo>
                <a:cubicBezTo>
                  <a:pt x="406" y="1"/>
                  <a:pt x="406" y="2"/>
                  <a:pt x="407" y="2"/>
                </a:cubicBezTo>
                <a:cubicBezTo>
                  <a:pt x="407" y="3"/>
                  <a:pt x="406" y="4"/>
                  <a:pt x="405" y="4"/>
                </a:cubicBezTo>
                <a:cubicBezTo>
                  <a:pt x="401" y="4"/>
                  <a:pt x="397" y="5"/>
                  <a:pt x="393" y="5"/>
                </a:cubicBezTo>
                <a:cubicBezTo>
                  <a:pt x="393" y="5"/>
                  <a:pt x="393" y="5"/>
                  <a:pt x="393" y="5"/>
                </a:cubicBezTo>
                <a:close/>
                <a:moveTo>
                  <a:pt x="472" y="5"/>
                </a:moveTo>
                <a:cubicBezTo>
                  <a:pt x="471" y="5"/>
                  <a:pt x="471" y="5"/>
                  <a:pt x="471" y="4"/>
                </a:cubicBezTo>
                <a:cubicBezTo>
                  <a:pt x="467" y="4"/>
                  <a:pt x="463" y="4"/>
                  <a:pt x="459" y="4"/>
                </a:cubicBezTo>
                <a:cubicBezTo>
                  <a:pt x="459" y="4"/>
                  <a:pt x="458" y="3"/>
                  <a:pt x="458" y="2"/>
                </a:cubicBezTo>
                <a:cubicBezTo>
                  <a:pt x="458" y="1"/>
                  <a:pt x="459" y="1"/>
                  <a:pt x="460" y="1"/>
                </a:cubicBezTo>
                <a:cubicBezTo>
                  <a:pt x="464" y="1"/>
                  <a:pt x="468" y="1"/>
                  <a:pt x="472" y="2"/>
                </a:cubicBezTo>
                <a:cubicBezTo>
                  <a:pt x="472" y="2"/>
                  <a:pt x="473" y="2"/>
                  <a:pt x="473" y="3"/>
                </a:cubicBezTo>
                <a:cubicBezTo>
                  <a:pt x="473" y="4"/>
                  <a:pt x="472" y="5"/>
                  <a:pt x="472" y="5"/>
                </a:cubicBezTo>
                <a:close/>
                <a:moveTo>
                  <a:pt x="417" y="3"/>
                </a:moveTo>
                <a:cubicBezTo>
                  <a:pt x="416" y="3"/>
                  <a:pt x="416" y="3"/>
                  <a:pt x="416" y="2"/>
                </a:cubicBezTo>
                <a:cubicBezTo>
                  <a:pt x="416" y="1"/>
                  <a:pt x="416" y="0"/>
                  <a:pt x="417" y="0"/>
                </a:cubicBezTo>
                <a:cubicBezTo>
                  <a:pt x="421" y="0"/>
                  <a:pt x="425" y="0"/>
                  <a:pt x="429" y="0"/>
                </a:cubicBezTo>
                <a:cubicBezTo>
                  <a:pt x="430" y="0"/>
                  <a:pt x="430" y="1"/>
                  <a:pt x="431" y="2"/>
                </a:cubicBezTo>
                <a:cubicBezTo>
                  <a:pt x="431" y="2"/>
                  <a:pt x="430" y="3"/>
                  <a:pt x="429" y="3"/>
                </a:cubicBezTo>
                <a:cubicBezTo>
                  <a:pt x="425" y="3"/>
                  <a:pt x="421" y="3"/>
                  <a:pt x="417" y="3"/>
                </a:cubicBezTo>
                <a:cubicBezTo>
                  <a:pt x="417" y="3"/>
                  <a:pt x="417" y="3"/>
                  <a:pt x="417" y="3"/>
                </a:cubicBezTo>
                <a:close/>
                <a:moveTo>
                  <a:pt x="448" y="3"/>
                </a:moveTo>
                <a:cubicBezTo>
                  <a:pt x="448" y="3"/>
                  <a:pt x="448" y="3"/>
                  <a:pt x="448" y="3"/>
                </a:cubicBezTo>
                <a:cubicBezTo>
                  <a:pt x="444" y="3"/>
                  <a:pt x="440" y="3"/>
                  <a:pt x="436" y="3"/>
                </a:cubicBezTo>
                <a:cubicBezTo>
                  <a:pt x="435" y="3"/>
                  <a:pt x="434" y="2"/>
                  <a:pt x="434" y="2"/>
                </a:cubicBezTo>
                <a:cubicBezTo>
                  <a:pt x="434" y="1"/>
                  <a:pt x="435" y="0"/>
                  <a:pt x="436" y="0"/>
                </a:cubicBezTo>
                <a:cubicBezTo>
                  <a:pt x="440" y="0"/>
                  <a:pt x="444" y="0"/>
                  <a:pt x="448" y="0"/>
                </a:cubicBezTo>
                <a:cubicBezTo>
                  <a:pt x="448" y="0"/>
                  <a:pt x="449" y="1"/>
                  <a:pt x="449" y="2"/>
                </a:cubicBezTo>
                <a:cubicBezTo>
                  <a:pt x="449" y="3"/>
                  <a:pt x="448" y="3"/>
                  <a:pt x="448" y="3"/>
                </a:cubicBez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7741716" y="5386793"/>
            <a:ext cx="220662" cy="220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7962379" y="4988331"/>
            <a:ext cx="393700" cy="398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8208441" y="4335868"/>
            <a:ext cx="563562" cy="563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8157641" y="3389718"/>
            <a:ext cx="749300" cy="750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7754416" y="2388006"/>
            <a:ext cx="911225" cy="915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6627291" y="1581556"/>
            <a:ext cx="1139825" cy="1141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028679" y="1591081"/>
            <a:ext cx="1370012" cy="13700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1219583" y="2470224"/>
            <a:ext cx="388937" cy="390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1222758" y="3389704"/>
            <a:ext cx="385762" cy="390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73303" y="2299409"/>
            <a:ext cx="26962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VUE框架学习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96418" y="1952923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1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69420" y="1823542"/>
            <a:ext cx="4555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2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39532" y="2599250"/>
            <a:ext cx="394652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3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364621" y="3593723"/>
            <a:ext cx="335340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4</a:t>
            </a:r>
            <a:endParaRPr kumimoji="1"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50260" y="4459114"/>
            <a:ext cx="304884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5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027110" y="5054737"/>
            <a:ext cx="274426" cy="2769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defTabSz="457200"/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/>
              </a:rPr>
              <a:t>6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3303" y="3256354"/>
            <a:ext cx="4296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3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样例开发之任务列表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44" grpId="0"/>
      <p:bldP spid="45" grpId="0"/>
      <p:bldP spid="46" grpId="0"/>
      <p:bldP spid="47" grpId="0"/>
      <p:bldP spid="48" grpId="0"/>
      <p:bldP spid="49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	表单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HTML中的表单用于收集不同类型的用户输入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1.文本元素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文本元素是一个type为text的input标签。它主要用来接收用户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的单行文本内容的输入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2.多行文本元素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多行文本元素可以用来接收用户多行文本内容的输入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3.复选框元素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复选框元素是type为checkbox的input标签。它主要接收用户是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否已进行选择的输入。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60"/>
            <a:ext cx="10515600" cy="646303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4.单选按钮元素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单选按钮元素是type为radio的input标签。它也是用来接收用户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选择的输入值，与复选框不同的是，一组单选按钮同时只能选中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其中一个，而复选框则没有这个限制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5.选择框元素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选择框元素是一个select标签。它也是用来接收用户的选择输入。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选择框元素可以支持单选和多选两种场景，主要通过multiple属性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来控制。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6.表单元素修饰符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前面章节中介绍过事件修饰符、系统修饰符，表单输入元素也有自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己的修饰符。具体如下：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.lazy	：监听输入元素"change"事件而非"input"事件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.number：将用户输入转换为数值类型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.trim：过滤用户输入字符串的首尾空格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组件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组件是一个带有名字的可复用的VUE 实例，在实例中可以定义一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些通用的HTML模板和事件交互。每个组件在使用前必须先进行注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册，之后通过注册的组件名作为标签来使用组件。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1.组件定义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VUE组件的全局注册语法如下：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Vue.component(tagName, options)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2.组件复用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组件的使用与普通HTML标签类似，只要在指定的位置直接加入标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签即可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1980"/>
            <a:ext cx="10515600" cy="55753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3.向组件传递数据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如果把组件比作同样拥有封装功能的函数，那么之前的组件则是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一个不带参数，且没有返回值的函数。而如果希望组件能够封装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的更加灵活，那么也需要拥有函数同样的特性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4.监听组件事件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VUE中组件除了可以接收外部传递的数据，同样还可以向外部返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回信息。具体是通过组件自定义事件来实现的。即在组件内自定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义一个事件并触发，之后在外部捕获该自定义的事件。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5.组件插槽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插槽是VUE组件提供的另一种内容插值的方式。它与普通文本插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值拥有类似的效果，但在使用方式上会有所差别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	路由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VUE中的路由通常应用于单页面应用的前端页面访问。通过路由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可以在不改变URL路径的前提下，访问不同的子页面信息。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ajax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VUE中想要发送ajax请求可以使用vue-resource或者axios。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VUE2.0开始推荐使用axios库，Axios是一个基于Promise的可以用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在浏览器和node.js中HTTP 库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vue-cli脚手架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7155"/>
            <a:ext cx="10515600" cy="4810125"/>
          </a:xfrm>
        </p:spPr>
        <p:txBody>
          <a:bodyPr>
            <a:normAutofit lnSpcReduction="10000"/>
          </a:bodyPr>
          <a:p>
            <a:r>
              <a:rPr lang="zh-CN" altLang="en-US"/>
              <a:t>通过前面的介绍已经掌握了VUE的基本使用。但正式开发时还需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要在本地搭建一个VUE的开发调试环境，即vue-cli。vue-cli基于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webpack可以在本地提供一个测试用的WEB服务器，同时还支持对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开发的源码进行编译和打包操作。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1.安装vue-cli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由于vue-cli是运行在node.js环境，所以首先需要安装的是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node.js。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2.构建vue项目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完成vue-cli环境安装之后，就可以通过该工具来快速构建VUE项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3"/>
          <p:cNvSpPr/>
          <p:nvPr/>
        </p:nvSpPr>
        <p:spPr>
          <a:xfrm>
            <a:off x="952500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1103313" y="4533900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5"/>
          <p:cNvSpPr/>
          <p:nvPr/>
        </p:nvSpPr>
        <p:spPr>
          <a:xfrm>
            <a:off x="962025" y="316706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18"/>
          <p:cNvSpPr>
            <a:spLocks noChangeArrowheads="1"/>
          </p:cNvSpPr>
          <p:nvPr/>
        </p:nvSpPr>
        <p:spPr bwMode="auto">
          <a:xfrm>
            <a:off x="1122363" y="3230563"/>
            <a:ext cx="44148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7"/>
          <p:cNvSpPr/>
          <p:nvPr/>
        </p:nvSpPr>
        <p:spPr>
          <a:xfrm>
            <a:off x="962025" y="1898650"/>
            <a:ext cx="4760913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1111250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）需求说明及分析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9"/>
          <p:cNvSpPr/>
          <p:nvPr/>
        </p:nvSpPr>
        <p:spPr>
          <a:xfrm>
            <a:off x="6384925" y="4456113"/>
            <a:ext cx="4760913" cy="831850"/>
          </a:xfrm>
          <a:prstGeom prst="roundRect">
            <a:avLst>
              <a:gd name="adj" fmla="val 18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6534150" y="4533900"/>
            <a:ext cx="44148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）前后端配置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11"/>
          <p:cNvSpPr/>
          <p:nvPr/>
        </p:nvSpPr>
        <p:spPr>
          <a:xfrm>
            <a:off x="6392863" y="3167063"/>
            <a:ext cx="4762500" cy="831850"/>
          </a:xfrm>
          <a:prstGeom prst="roundRect">
            <a:avLst>
              <a:gd name="adj" fmla="val 186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24"/>
          <p:cNvSpPr>
            <a:spLocks noChangeArrowheads="1"/>
          </p:cNvSpPr>
          <p:nvPr/>
        </p:nvSpPr>
        <p:spPr bwMode="auto">
          <a:xfrm>
            <a:off x="6554788" y="3230563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）前端开发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5580380" y="309308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圆角矩形 20"/>
          <p:cNvSpPr/>
          <p:nvPr/>
        </p:nvSpPr>
        <p:spPr>
          <a:xfrm>
            <a:off x="6392863" y="1898650"/>
            <a:ext cx="4762500" cy="833438"/>
          </a:xfrm>
          <a:prstGeom prst="roundRect">
            <a:avLst>
              <a:gd name="adj" fmla="val 18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6543675" y="1976438"/>
            <a:ext cx="441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）模块及设计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580380" y="4364355"/>
            <a:ext cx="955675" cy="974725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2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5580380" y="1823085"/>
            <a:ext cx="955675" cy="972820"/>
          </a:xfrm>
          <a:prstGeom prst="ellipse">
            <a:avLst/>
          </a:prstGeom>
          <a:solidFill>
            <a:schemeClr val="bg1"/>
          </a:solidFill>
          <a:ln w="77788">
            <a:solidFill>
              <a:schemeClr val="accent3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745" y="344805"/>
            <a:ext cx="15176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5.2</a:t>
            </a:r>
            <a:endParaRPr lang="en-US" altLang="zh-CN" sz="4000"/>
          </a:p>
          <a:p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1644015" y="344805"/>
            <a:ext cx="66598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40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样例开发之任务列表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  <a:p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5" grpId="0" bldLvl="0" animBg="1"/>
      <p:bldP spid="27" grpId="0" bldLvl="0" animBg="1"/>
      <p:bldP spid="29" grpId="0" bldLvl="0" animBg="1"/>
      <p:bldP spid="31" grpId="0" bldLvl="0" animBg="1"/>
      <p:bldP spid="4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需求说明及分析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为了把之前介绍的前后端知识完整地结合起来，本小节将以一个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简单的示例项目来串联知识点。具体而言将开发一个任务列表项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目，该项目实现的功能主要为任务列表的维护，包括任务的新建、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修改、删除、查询等功能。</a:t>
            </a:r>
            <a:endParaRPr lang="zh-CN" altLang="en-US"/>
          </a:p>
          <a:p>
            <a:r>
              <a:rPr lang="zh-CN" altLang="en-US"/>
              <a:t>本项目中一个任务可以代表一个事项，即描述一个准备完成的事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情。任务可以是需求评审、用例开发、测试执行、项目上线等。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每一个任务都有待执行、进行中、已完成、已废弃四种状态。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模块及设计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本项目为前后端分离开发模式，前端主要模块为任务列表页、任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务新建/修改页、任务详情页；后端主要模块为任务查询接口、任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务新建/修改接口、任务详情接口、任务状态修改接口。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Freeform 5"/>
          <p:cNvSpPr/>
          <p:nvPr/>
        </p:nvSpPr>
        <p:spPr bwMode="auto">
          <a:xfrm>
            <a:off x="314008" y="890419"/>
            <a:ext cx="2513013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4 w 687"/>
              <a:gd name="T7" fmla="*/ 79 h 347"/>
              <a:gd name="T8" fmla="*/ 63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3 w 687"/>
              <a:gd name="T15" fmla="*/ 268 h 347"/>
              <a:gd name="T16" fmla="*/ 104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Freeform 6"/>
          <p:cNvSpPr/>
          <p:nvPr/>
        </p:nvSpPr>
        <p:spPr bwMode="auto">
          <a:xfrm>
            <a:off x="3049588" y="891689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5" name="Freeform 7"/>
          <p:cNvSpPr/>
          <p:nvPr/>
        </p:nvSpPr>
        <p:spPr bwMode="auto">
          <a:xfrm>
            <a:off x="5941061" y="891689"/>
            <a:ext cx="2511425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5 w 687"/>
              <a:gd name="T7" fmla="*/ 79 h 347"/>
              <a:gd name="T8" fmla="*/ 64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4 w 687"/>
              <a:gd name="T15" fmla="*/ 268 h 347"/>
              <a:gd name="T16" fmla="*/ 105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64" y="79"/>
                  <a:pt x="64" y="79"/>
                  <a:pt x="64" y="79"/>
                </a:cubicBezTo>
                <a:cubicBezTo>
                  <a:pt x="29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9" y="268"/>
                  <a:pt x="64" y="268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" name="Freeform 8"/>
          <p:cNvSpPr/>
          <p:nvPr/>
        </p:nvSpPr>
        <p:spPr bwMode="auto">
          <a:xfrm>
            <a:off x="8827453" y="891689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791618" y="2516790"/>
            <a:ext cx="18580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	模板语法</a:t>
            </a:r>
            <a:endParaRPr kumimoji="1" lang="zh-CN" altLang="en-US" sz="2400" b="1" dirty="0">
              <a:solidFill>
                <a:schemeClr val="accent2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17717" y="2516790"/>
            <a:ext cx="3698240" cy="459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表单</a:t>
            </a:r>
            <a:endParaRPr kumimoji="1" lang="zh-CN" altLang="en-US" sz="2400" b="1" dirty="0">
              <a:solidFill>
                <a:schemeClr val="accent3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50325" y="2516505"/>
            <a:ext cx="3692525" cy="459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4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组件</a:t>
            </a:r>
            <a:endParaRPr kumimoji="1" lang="zh-CN" altLang="en-US" sz="2400" b="1" dirty="0">
              <a:solidFill>
                <a:schemeClr val="accent4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075" y="184785"/>
            <a:ext cx="50114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457200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VUE框架学习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630" y="184785"/>
            <a:ext cx="13385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童心（非商用）常规体" pitchFamily="2" charset="-122"/>
                <a:ea typeface="造字工房童心（非商用）常规体" pitchFamily="2" charset="-122"/>
              </a:rPr>
              <a:t>5.1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造字工房童心（非商用）常规体" pitchFamily="2" charset="-122"/>
              <a:ea typeface="造字工房童心（非商用）常规体" pitchFamily="2" charset="-122"/>
            </a:endParaRPr>
          </a:p>
          <a:p>
            <a:endParaRPr lang="en-US" altLang="zh-CN" sz="4000"/>
          </a:p>
        </p:txBody>
      </p:sp>
      <p:sp>
        <p:nvSpPr>
          <p:cNvPr id="4" name="Freeform 5"/>
          <p:cNvSpPr/>
          <p:nvPr/>
        </p:nvSpPr>
        <p:spPr bwMode="auto">
          <a:xfrm>
            <a:off x="214313" y="3853964"/>
            <a:ext cx="2513013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4 w 687"/>
              <a:gd name="T7" fmla="*/ 79 h 347"/>
              <a:gd name="T8" fmla="*/ 63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3 w 687"/>
              <a:gd name="T15" fmla="*/ 268 h 347"/>
              <a:gd name="T16" fmla="*/ 104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" name="Freeform 6"/>
          <p:cNvSpPr/>
          <p:nvPr/>
        </p:nvSpPr>
        <p:spPr bwMode="auto">
          <a:xfrm>
            <a:off x="3049588" y="3857139"/>
            <a:ext cx="2508250" cy="1274762"/>
          </a:xfrm>
          <a:custGeom>
            <a:avLst/>
            <a:gdLst>
              <a:gd name="T0" fmla="*/ 686 w 686"/>
              <a:gd name="T1" fmla="*/ 173 h 347"/>
              <a:gd name="T2" fmla="*/ 500 w 686"/>
              <a:gd name="T3" fmla="*/ 0 h 347"/>
              <a:gd name="T4" fmla="*/ 500 w 686"/>
              <a:gd name="T5" fmla="*/ 79 h 347"/>
              <a:gd name="T6" fmla="*/ 104 w 686"/>
              <a:gd name="T7" fmla="*/ 79 h 347"/>
              <a:gd name="T8" fmla="*/ 63 w 686"/>
              <a:gd name="T9" fmla="*/ 79 h 347"/>
              <a:gd name="T10" fmla="*/ 0 w 686"/>
              <a:gd name="T11" fmla="*/ 142 h 347"/>
              <a:gd name="T12" fmla="*/ 0 w 686"/>
              <a:gd name="T13" fmla="*/ 205 h 347"/>
              <a:gd name="T14" fmla="*/ 63 w 686"/>
              <a:gd name="T15" fmla="*/ 268 h 347"/>
              <a:gd name="T16" fmla="*/ 104 w 686"/>
              <a:gd name="T17" fmla="*/ 268 h 347"/>
              <a:gd name="T18" fmla="*/ 500 w 686"/>
              <a:gd name="T19" fmla="*/ 268 h 347"/>
              <a:gd name="T20" fmla="*/ 500 w 686"/>
              <a:gd name="T21" fmla="*/ 347 h 347"/>
              <a:gd name="T22" fmla="*/ 686 w 686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6" h="347">
                <a:moveTo>
                  <a:pt x="686" y="173"/>
                </a:moveTo>
                <a:cubicBezTo>
                  <a:pt x="500" y="0"/>
                  <a:pt x="500" y="0"/>
                  <a:pt x="500" y="0"/>
                </a:cubicBezTo>
                <a:cubicBezTo>
                  <a:pt x="500" y="79"/>
                  <a:pt x="500" y="79"/>
                  <a:pt x="500" y="79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28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8" y="268"/>
                  <a:pt x="63" y="268"/>
                </a:cubicBezTo>
                <a:cubicBezTo>
                  <a:pt x="104" y="268"/>
                  <a:pt x="104" y="268"/>
                  <a:pt x="104" y="268"/>
                </a:cubicBezTo>
                <a:cubicBezTo>
                  <a:pt x="500" y="268"/>
                  <a:pt x="500" y="268"/>
                  <a:pt x="500" y="268"/>
                </a:cubicBezTo>
                <a:cubicBezTo>
                  <a:pt x="500" y="347"/>
                  <a:pt x="500" y="347"/>
                  <a:pt x="500" y="347"/>
                </a:cubicBezTo>
                <a:lnTo>
                  <a:pt x="686" y="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Freeform 7"/>
          <p:cNvSpPr/>
          <p:nvPr/>
        </p:nvSpPr>
        <p:spPr bwMode="auto">
          <a:xfrm>
            <a:off x="6155056" y="3853964"/>
            <a:ext cx="2511425" cy="1274762"/>
          </a:xfrm>
          <a:custGeom>
            <a:avLst/>
            <a:gdLst>
              <a:gd name="T0" fmla="*/ 687 w 687"/>
              <a:gd name="T1" fmla="*/ 173 h 347"/>
              <a:gd name="T2" fmla="*/ 501 w 687"/>
              <a:gd name="T3" fmla="*/ 0 h 347"/>
              <a:gd name="T4" fmla="*/ 501 w 687"/>
              <a:gd name="T5" fmla="*/ 79 h 347"/>
              <a:gd name="T6" fmla="*/ 105 w 687"/>
              <a:gd name="T7" fmla="*/ 79 h 347"/>
              <a:gd name="T8" fmla="*/ 64 w 687"/>
              <a:gd name="T9" fmla="*/ 79 h 347"/>
              <a:gd name="T10" fmla="*/ 0 w 687"/>
              <a:gd name="T11" fmla="*/ 142 h 347"/>
              <a:gd name="T12" fmla="*/ 0 w 687"/>
              <a:gd name="T13" fmla="*/ 205 h 347"/>
              <a:gd name="T14" fmla="*/ 64 w 687"/>
              <a:gd name="T15" fmla="*/ 268 h 347"/>
              <a:gd name="T16" fmla="*/ 105 w 687"/>
              <a:gd name="T17" fmla="*/ 268 h 347"/>
              <a:gd name="T18" fmla="*/ 501 w 687"/>
              <a:gd name="T19" fmla="*/ 268 h 347"/>
              <a:gd name="T20" fmla="*/ 501 w 687"/>
              <a:gd name="T21" fmla="*/ 347 h 347"/>
              <a:gd name="T22" fmla="*/ 687 w 687"/>
              <a:gd name="T23" fmla="*/ 17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347">
                <a:moveTo>
                  <a:pt x="687" y="173"/>
                </a:moveTo>
                <a:cubicBezTo>
                  <a:pt x="501" y="0"/>
                  <a:pt x="501" y="0"/>
                  <a:pt x="501" y="0"/>
                </a:cubicBezTo>
                <a:cubicBezTo>
                  <a:pt x="501" y="79"/>
                  <a:pt x="501" y="79"/>
                  <a:pt x="501" y="7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64" y="79"/>
                  <a:pt x="64" y="79"/>
                  <a:pt x="64" y="79"/>
                </a:cubicBezTo>
                <a:cubicBezTo>
                  <a:pt x="29" y="79"/>
                  <a:pt x="0" y="107"/>
                  <a:pt x="0" y="142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40"/>
                  <a:pt x="29" y="268"/>
                  <a:pt x="64" y="268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501" y="268"/>
                  <a:pt x="501" y="268"/>
                  <a:pt x="501" y="268"/>
                </a:cubicBezTo>
                <a:cubicBezTo>
                  <a:pt x="501" y="347"/>
                  <a:pt x="501" y="347"/>
                  <a:pt x="501" y="347"/>
                </a:cubicBezTo>
                <a:lnTo>
                  <a:pt x="687" y="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3939" y="5334285"/>
            <a:ext cx="7912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路由</a:t>
            </a:r>
            <a:endParaRPr kumimoji="1"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05283" y="5334285"/>
            <a:ext cx="79629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ajax</a:t>
            </a:r>
            <a:endParaRPr kumimoji="1" lang="zh-CN" altLang="en-US" sz="2400" b="1" dirty="0">
              <a:solidFill>
                <a:schemeClr val="accent2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47027" y="5334285"/>
            <a:ext cx="217170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vue-cli脚手架</a:t>
            </a:r>
            <a:endParaRPr kumimoji="1" lang="zh-CN" altLang="en-US" sz="2400" b="1" dirty="0">
              <a:solidFill>
                <a:schemeClr val="accent3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56025" y="132969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578340" y="132969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68770" y="132842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15670" y="429133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49350" y="132969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2695" y="429514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74510" y="4295140"/>
            <a:ext cx="6438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  <a:endParaRPr lang="en-US" altLang="zh-CN" sz="2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244" y="2516790"/>
            <a:ext cx="1400810" cy="459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l" defTabSz="457200"/>
            <a:r>
              <a:rPr kumimoji="1" lang="zh-CN" altLang="en-US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Impact" panose="020B0806030902050204"/>
              </a:rPr>
              <a:t>基本使用</a:t>
            </a:r>
            <a:endParaRPr kumimoji="1"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Impact" panose="020B080603090205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21" grpId="0"/>
      <p:bldP spid="22" grpId="0"/>
      <p:bldP spid="40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数据库设计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本项目主要围绕任务的信息进行增删改查的操作，因此只需要维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护一张任务表即可。表中的字段需要包括需求分析中提到的所有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字段。这里以Mysql数据库作为数据存储，任务表的名称为task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82880"/>
            <a:ext cx="10515600" cy="1325563"/>
          </a:xfrm>
        </p:spPr>
        <p:txBody>
          <a:bodyPr/>
          <a:p>
            <a:r>
              <a:rPr lang="en-US" altLang="zh-CN"/>
              <a:t>  前端开发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5345"/>
            <a:ext cx="10515600" cy="600202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为了便于书本内容的讲解，这里将以一个搭建好的VUE开源框架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为基础，来完成本节内容的WEB前端开发；后续的WEB开发项目都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会基于这个模板框架之上进行开发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1.添加路由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在vue-element-admin框架中添加路由的方式非常简单，只需要编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辑src/router/index.js文件，并在constantRoutes列表中追加一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个路由子项即可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2.添加页面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前面添加路由时，在子菜单的component节点指定要展示的页面路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径，接下来就要为该路径添加具体的页面内容。示例中设置的路径为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@/views/todo/index，这是一个相对对于src主目录的路径，因此该页面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路径的具体位置为src/views/todo/index。为此需要创建一个路径为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src/views/todo的目录，同时在该目录下创建一个名为index.vue的文件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92455"/>
            <a:ext cx="10515600" cy="55848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3.添加元素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基础页面配置完成后，需要为任务列表设计具体的页面元素。具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体而言，需要把任务拆分为当前任务、未完成任务、已完成任务。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其中当前任务为当天有效的任务，未完成任务为状态没有完成的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任务，已完成任务为状态已完成的任务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4.添加事件处理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完成页面展示代码之后，为了能够正常的处理用户的点击操作，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还需要为各事件元素添加相应的事件处理函数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1980"/>
            <a:ext cx="10515600" cy="5575300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5.提交表单数据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之前的小节中已经完成了页面的设计和交互，这里需要做的是如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何把表单的内容提交到服务器端。VUE中发送ajax请求到服务端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推荐使用axios组件，而vue-element-admin框架已经集成并封装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了该组件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6.获取任务列表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任务内容提交到服务器之后，还需要再次从服务器拉取下来以便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于查看。与提交数据到服务器类似，从服务器获取数据同样需要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通过ajax方式来发送HTTP请求。具体要做的是在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src/api/todo.js文件中新建一个名为pullData的函数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	后端开发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前端内容开发完成之后，需要为对应的请求开发后端接口。这里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的后端服务选用的是Python的Flask框架，并结合RESTful的组件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来开发RESTful风格的接口</a:t>
            </a:r>
            <a:endParaRPr lang="zh-CN" altLang="en-US"/>
          </a:p>
          <a:p>
            <a:r>
              <a:rPr lang="zh-CN" altLang="en-US"/>
              <a:t>经过统计后需要开发的后端接口情况如表所示。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46835" y="3839845"/>
          <a:ext cx="6111875" cy="176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415"/>
                <a:gridCol w="1198880"/>
                <a:gridCol w="3497580"/>
              </a:tblGrid>
              <a:tr h="589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接口路径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接口方法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接口说明</a:t>
                      </a:r>
                      <a:endParaRPr lang="en-US" altLang="en-US" sz="9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</a:tr>
              <a:tr h="589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/api/todo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POST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保存任务接口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89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/api/todo/list</a:t>
                      </a:r>
                      <a:endParaRPr lang="en-US" altLang="en-US" sz="9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获取任务列表接口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8330"/>
            <a:ext cx="10515600" cy="5568950"/>
          </a:xfrm>
        </p:spPr>
        <p:txBody>
          <a:bodyPr/>
          <a:p>
            <a:pPr marL="0" indent="0">
              <a:buNone/>
            </a:pPr>
            <a:r>
              <a:rPr lang="zh-CN" altLang="en-US"/>
              <a:t>1.保存任务接口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保存任务接口的功能是接收前端发送的POST请求，然后根据请求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数据的情况来确定是新增还是更新任务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2.任务列表接口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任务列表接口的功能获取符合当前查询要求的全部任务列表。目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前任务的查询条件主要分为三类：当前任务、未完成任务、已完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成任务。其中当前任务为待执行、进行中并且任务时间包含当天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的任务；未完成任务为所有待执行、进行中的任务；已完成任务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为所有已完成、已废弃的任务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前后端配置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由于目前是基于前后端分离的模式进行开发，前端和后端都是基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于自身的服务。如果想要在本地进行前后端的联调，那么就需要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进行前端的联调配置。即通过一个nginx代理服务来把前后端统一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到一个前端入口，之后通过请求URL来分发给对应的前后端服务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en-US" altLang="zh-CN">
                <a:sym typeface="+mn-ea"/>
              </a:rPr>
              <a:t>VUE框架学习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简单理解VUE就是一个支持数据和HTML模型分离的前端框架。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bootstrap是CSS应用于CSS的框架，jquery是应用于JS的框架，而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VUE则是可以应用于HTML、JS、CSS的框架。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>
                <a:sym typeface="+mn-ea"/>
              </a:rPr>
              <a:t>基本使用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VUE是一个JS库，它的核心是一个允许采用简洁的模板语法来声明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式地将数据渲染进 DOM 的系统。基本使用包括三个步骤：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1)引入vue.js库文件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2)定义一个HTML模板块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3)给定义HTML模板块绑定数据和对象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245"/>
            <a:ext cx="10515600" cy="535940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VUE使用了基于HTML的模板语法，允许开发者声明式地将DOM绑定至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底层Vue实例的数据。VUE的模板语法主要包括插值和指令两大类，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插值语法用于在HTML中插入数据模型中变量的值；指令则用于指定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特殊功能的申明。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1</a:t>
            </a:r>
            <a:r>
              <a:rPr lang="en-US" altLang="zh-CN"/>
              <a:t>) </a:t>
            </a:r>
            <a:r>
              <a:rPr lang="zh-CN" altLang="en-US"/>
              <a:t>文本插值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VUE中插入文本是指将HTML模板中的文本内容通过插值的方式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来实现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2) HTML插值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默认情况下，文本插值只能插入非HTML的内容；如果直接赋值为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HTML内容，那么最终会显示经过HTML转义后的内容。想要实现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HTML代码的插值，则需要通过v-html指令来实现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5325" y="0"/>
            <a:ext cx="10515600" cy="1325563"/>
          </a:xfrm>
        </p:spPr>
        <p:txBody>
          <a:bodyPr/>
          <a:p>
            <a:r>
              <a:rPr lang="en-US" altLang="zh-CN"/>
              <a:t>  </a:t>
            </a:r>
            <a:br>
              <a:rPr lang="en-US" altLang="zh-CN"/>
            </a:br>
            <a:r>
              <a:rPr lang="en-US" altLang="zh-CN"/>
              <a:t>  </a:t>
            </a:r>
            <a:r>
              <a:rPr lang="zh-CN" altLang="en-US">
                <a:sym typeface="+mn-ea"/>
              </a:rPr>
              <a:t>模板语法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3560"/>
            <a:ext cx="10515600" cy="56337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3) 属性插值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VUE除了可以给标签的文本内容插值，还可以给标签的属性进行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插值，此时需要用到v-bind指令来实现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4) JS表达式插值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前面三种插值方式插入的都是固定的成员变量，而JS表达式的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插值则可以允许插入一个有效的JS表达式内容，并且该表达式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中可以正常访问数据模型中的成员变量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5) 计算属性插值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虽然在VUE模板内使用JS表达式非常便利，但是对于需要进行复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杂计算的处理逻辑并不推荐使用JS表达式来实现。这会在模板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中放入太多的逻辑会让模板过重且难以维护，为此VUE提供了计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算属性的API，对于任何复杂的逻辑都应当通过计算属性来完成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2470"/>
            <a:ext cx="10515600" cy="5464810"/>
          </a:xfrm>
        </p:spPr>
        <p:txBody>
          <a:bodyPr/>
          <a:p>
            <a:pPr marL="0" indent="0">
              <a:buNone/>
            </a:pPr>
            <a:r>
              <a:rPr lang="en-US" altLang="zh-CN"/>
              <a:t>6) 指令参数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VUE中指令都是以v-开头的特殊属性。指令的值预期是单个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JavaScript表达式。指令的职责是，当表达式的值改变时，将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其产生的连带影响，响应式地作用于 DOM。前面插值部分使用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到的v-html、v-bind就是指令。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7) 指令修饰符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修饰符 (modifier) 是以半角句号 . 指明的特殊后缀，用于指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出一个指令应该以特殊方式绑定。VUE中指令修饰符分为事件修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饰符、按键修饰符和系统修饰符，它们同时都应用于v-on指令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3560"/>
            <a:ext cx="10515600" cy="5633720"/>
          </a:xfrm>
        </p:spPr>
        <p:txBody>
          <a:bodyPr/>
          <a:p>
            <a:pPr marL="0" indent="0">
              <a:buNone/>
            </a:pPr>
            <a:r>
              <a:rPr lang="en-US" altLang="zh-CN"/>
              <a:t>8) v-if指令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前面演示的示例中v-html、v-bind都是VUE的插值指令。此外，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VUE中还有v-if、v-for逻辑指令，v-on事件绑定指令。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v-if指令用来判断指令表达式是否成立，如果成立则显示当前元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素节点，不成立则不移除当前元素节点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9) v-show指令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v-show也是用于根据条件展示元素的选项，与v-if不同的是当条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件表达式不成立时，v-show不会移除当前元素，而是通过设置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CSS的display属性来隐藏当前元素。当然，v-show也不能与v-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else等指令组合使用，同时也不支持&lt;template&gt;元素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8140"/>
            <a:ext cx="10515600" cy="5819140"/>
          </a:xfrm>
        </p:spPr>
        <p:txBody>
          <a:bodyPr/>
          <a:p>
            <a:pPr marL="0" indent="0">
              <a:buNone/>
            </a:pPr>
            <a:r>
              <a:rPr lang="zh-CN" altLang="en-US"/>
              <a:t>10</a:t>
            </a:r>
            <a:r>
              <a:rPr lang="en-US" altLang="zh-CN"/>
              <a:t>) </a:t>
            </a:r>
            <a:r>
              <a:rPr lang="zh-CN" altLang="en-US"/>
              <a:t>v-for指令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v-for指令用来遍历容器成员，并通过成员信息来渲染列表元素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内容。v-for指令需要使用item in items形式的特殊语法，其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中items是源数据容器，而item则是被迭代的容器成员的别名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11</a:t>
            </a:r>
            <a:r>
              <a:rPr lang="en-US" altLang="zh-CN"/>
              <a:t>) </a:t>
            </a:r>
            <a:r>
              <a:rPr lang="zh-CN" altLang="en-US"/>
              <a:t>v-on指令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v-on指令用于绑定DOM事件，当事件触发时会运行绑定的JS代码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12</a:t>
            </a:r>
            <a:r>
              <a:rPr lang="en-US" altLang="zh-CN"/>
              <a:t>) </a:t>
            </a:r>
            <a:r>
              <a:rPr lang="zh-CN" altLang="en-US"/>
              <a:t>指令缩写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v-前缀的形式是指令的标准指令书写方式。然而，对于一些频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繁用到的指令来说，就会感到使用繁琐。为此，Vue为v-bind和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v-on这两个最常用的指令提供了特定简写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54617" y="122649"/>
            <a:ext cx="3552826" cy="590550"/>
            <a:chOff x="5297488" y="5868988"/>
            <a:chExt cx="3552826" cy="590550"/>
          </a:xfrm>
        </p:grpSpPr>
        <p:sp>
          <p:nvSpPr>
            <p:cNvPr id="12" name="Freeform 133"/>
            <p:cNvSpPr/>
            <p:nvPr/>
          </p:nvSpPr>
          <p:spPr bwMode="auto">
            <a:xfrm>
              <a:off x="5297488" y="5897563"/>
              <a:ext cx="3549650" cy="561975"/>
            </a:xfrm>
            <a:custGeom>
              <a:avLst/>
              <a:gdLst>
                <a:gd name="T0" fmla="*/ 55 w 861"/>
                <a:gd name="T1" fmla="*/ 18 h 136"/>
                <a:gd name="T2" fmla="*/ 6 w 861"/>
                <a:gd name="T3" fmla="*/ 36 h 136"/>
                <a:gd name="T4" fmla="*/ 139 w 861"/>
                <a:gd name="T5" fmla="*/ 71 h 136"/>
                <a:gd name="T6" fmla="*/ 751 w 861"/>
                <a:gd name="T7" fmla="*/ 125 h 136"/>
                <a:gd name="T8" fmla="*/ 861 w 861"/>
                <a:gd name="T9" fmla="*/ 105 h 136"/>
                <a:gd name="T10" fmla="*/ 812 w 861"/>
                <a:gd name="T11" fmla="*/ 71 h 136"/>
                <a:gd name="T12" fmla="*/ 150 w 861"/>
                <a:gd name="T13" fmla="*/ 8 h 136"/>
                <a:gd name="T14" fmla="*/ 55 w 861"/>
                <a:gd name="T15" fmla="*/ 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1" h="136">
                  <a:moveTo>
                    <a:pt x="55" y="18"/>
                  </a:moveTo>
                  <a:cubicBezTo>
                    <a:pt x="55" y="18"/>
                    <a:pt x="12" y="26"/>
                    <a:pt x="6" y="36"/>
                  </a:cubicBezTo>
                  <a:cubicBezTo>
                    <a:pt x="0" y="45"/>
                    <a:pt x="102" y="67"/>
                    <a:pt x="139" y="71"/>
                  </a:cubicBezTo>
                  <a:cubicBezTo>
                    <a:pt x="176" y="76"/>
                    <a:pt x="675" y="115"/>
                    <a:pt x="751" y="125"/>
                  </a:cubicBezTo>
                  <a:cubicBezTo>
                    <a:pt x="826" y="136"/>
                    <a:pt x="861" y="128"/>
                    <a:pt x="861" y="105"/>
                  </a:cubicBezTo>
                  <a:cubicBezTo>
                    <a:pt x="861" y="82"/>
                    <a:pt x="846" y="76"/>
                    <a:pt x="812" y="71"/>
                  </a:cubicBezTo>
                  <a:cubicBezTo>
                    <a:pt x="778" y="67"/>
                    <a:pt x="152" y="7"/>
                    <a:pt x="150" y="8"/>
                  </a:cubicBezTo>
                  <a:cubicBezTo>
                    <a:pt x="148" y="10"/>
                    <a:pt x="103" y="0"/>
                    <a:pt x="55" y="18"/>
                  </a:cubicBezTo>
                  <a:close/>
                </a:path>
              </a:pathLst>
            </a:custGeom>
            <a:solidFill>
              <a:srgbClr val="359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4"/>
            <p:cNvSpPr/>
            <p:nvPr/>
          </p:nvSpPr>
          <p:spPr bwMode="auto">
            <a:xfrm>
              <a:off x="5338763" y="5868988"/>
              <a:ext cx="3511550" cy="479425"/>
            </a:xfrm>
            <a:custGeom>
              <a:avLst/>
              <a:gdLst>
                <a:gd name="T0" fmla="*/ 123 w 852"/>
                <a:gd name="T1" fmla="*/ 0 h 116"/>
                <a:gd name="T2" fmla="*/ 822 w 852"/>
                <a:gd name="T3" fmla="*/ 58 h 116"/>
                <a:gd name="T4" fmla="*/ 851 w 852"/>
                <a:gd name="T5" fmla="*/ 89 h 116"/>
                <a:gd name="T6" fmla="*/ 851 w 852"/>
                <a:gd name="T7" fmla="*/ 89 h 116"/>
                <a:gd name="T8" fmla="*/ 817 w 852"/>
                <a:gd name="T9" fmla="*/ 114 h 116"/>
                <a:gd name="T10" fmla="*/ 118 w 852"/>
                <a:gd name="T11" fmla="*/ 56 h 116"/>
                <a:gd name="T12" fmla="*/ 4 w 852"/>
                <a:gd name="T13" fmla="*/ 23 h 116"/>
                <a:gd name="T14" fmla="*/ 5 w 852"/>
                <a:gd name="T15" fmla="*/ 14 h 116"/>
                <a:gd name="T16" fmla="*/ 123 w 852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16">
                  <a:moveTo>
                    <a:pt x="123" y="0"/>
                  </a:moveTo>
                  <a:cubicBezTo>
                    <a:pt x="822" y="58"/>
                    <a:pt x="822" y="58"/>
                    <a:pt x="822" y="58"/>
                  </a:cubicBezTo>
                  <a:cubicBezTo>
                    <a:pt x="839" y="59"/>
                    <a:pt x="852" y="73"/>
                    <a:pt x="851" y="89"/>
                  </a:cubicBezTo>
                  <a:cubicBezTo>
                    <a:pt x="851" y="89"/>
                    <a:pt x="851" y="89"/>
                    <a:pt x="851" y="89"/>
                  </a:cubicBezTo>
                  <a:cubicBezTo>
                    <a:pt x="850" y="104"/>
                    <a:pt x="834" y="116"/>
                    <a:pt x="817" y="114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1"/>
                    <a:pt x="0" y="15"/>
                    <a:pt x="5" y="14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8E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5"/>
            <p:cNvSpPr/>
            <p:nvPr/>
          </p:nvSpPr>
          <p:spPr bwMode="auto">
            <a:xfrm>
              <a:off x="5783263" y="5868988"/>
              <a:ext cx="3067050" cy="479425"/>
            </a:xfrm>
            <a:custGeom>
              <a:avLst/>
              <a:gdLst>
                <a:gd name="T0" fmla="*/ 10 w 744"/>
                <a:gd name="T1" fmla="*/ 56 h 116"/>
                <a:gd name="T2" fmla="*/ 10 w 744"/>
                <a:gd name="T3" fmla="*/ 56 h 116"/>
                <a:gd name="T4" fmla="*/ 709 w 744"/>
                <a:gd name="T5" fmla="*/ 114 h 116"/>
                <a:gd name="T6" fmla="*/ 743 w 744"/>
                <a:gd name="T7" fmla="*/ 89 h 116"/>
                <a:gd name="T8" fmla="*/ 714 w 744"/>
                <a:gd name="T9" fmla="*/ 58 h 116"/>
                <a:gd name="T10" fmla="*/ 17 w 744"/>
                <a:gd name="T11" fmla="*/ 0 h 116"/>
                <a:gd name="T12" fmla="*/ 0 w 744"/>
                <a:gd name="T13" fmla="*/ 34 h 116"/>
                <a:gd name="T14" fmla="*/ 10 w 744"/>
                <a:gd name="T15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116">
                  <a:moveTo>
                    <a:pt x="1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6" y="116"/>
                    <a:pt x="742" y="104"/>
                    <a:pt x="743" y="89"/>
                  </a:cubicBezTo>
                  <a:cubicBezTo>
                    <a:pt x="744" y="73"/>
                    <a:pt x="731" y="59"/>
                    <a:pt x="714" y="5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3"/>
                    <a:pt x="9" y="25"/>
                    <a:pt x="0" y="34"/>
                  </a:cubicBezTo>
                  <a:cubicBezTo>
                    <a:pt x="5" y="40"/>
                    <a:pt x="9" y="48"/>
                    <a:pt x="10" y="56"/>
                  </a:cubicBezTo>
                  <a:close/>
                </a:path>
              </a:pathLst>
            </a:custGeom>
            <a:solidFill>
              <a:srgbClr val="EDC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6"/>
            <p:cNvSpPr/>
            <p:nvPr/>
          </p:nvSpPr>
          <p:spPr bwMode="auto">
            <a:xfrm>
              <a:off x="5783263" y="5930900"/>
              <a:ext cx="3063875" cy="358775"/>
            </a:xfrm>
            <a:custGeom>
              <a:avLst/>
              <a:gdLst>
                <a:gd name="T0" fmla="*/ 743 w 743"/>
                <a:gd name="T1" fmla="*/ 74 h 87"/>
                <a:gd name="T2" fmla="*/ 741 w 743"/>
                <a:gd name="T3" fmla="*/ 61 h 87"/>
                <a:gd name="T4" fmla="*/ 13 w 743"/>
                <a:gd name="T5" fmla="*/ 0 h 87"/>
                <a:gd name="T6" fmla="*/ 0 w 743"/>
                <a:gd name="T7" fmla="*/ 19 h 87"/>
                <a:gd name="T8" fmla="*/ 5 w 743"/>
                <a:gd name="T9" fmla="*/ 26 h 87"/>
                <a:gd name="T10" fmla="*/ 738 w 743"/>
                <a:gd name="T11" fmla="*/ 87 h 87"/>
                <a:gd name="T12" fmla="*/ 743 w 743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3" h="87">
                  <a:moveTo>
                    <a:pt x="743" y="74"/>
                  </a:moveTo>
                  <a:cubicBezTo>
                    <a:pt x="743" y="69"/>
                    <a:pt x="742" y="65"/>
                    <a:pt x="741" y="6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8"/>
                    <a:pt x="6" y="14"/>
                    <a:pt x="0" y="19"/>
                  </a:cubicBezTo>
                  <a:cubicBezTo>
                    <a:pt x="2" y="21"/>
                    <a:pt x="4" y="24"/>
                    <a:pt x="5" y="26"/>
                  </a:cubicBezTo>
                  <a:cubicBezTo>
                    <a:pt x="738" y="87"/>
                    <a:pt x="738" y="87"/>
                    <a:pt x="738" y="87"/>
                  </a:cubicBezTo>
                  <a:cubicBezTo>
                    <a:pt x="741" y="83"/>
                    <a:pt x="743" y="79"/>
                    <a:pt x="743" y="74"/>
                  </a:cubicBezTo>
                  <a:close/>
                </a:path>
              </a:pathLst>
            </a:custGeom>
            <a:solidFill>
              <a:srgbClr val="B59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7"/>
            <p:cNvSpPr/>
            <p:nvPr/>
          </p:nvSpPr>
          <p:spPr bwMode="auto">
            <a:xfrm>
              <a:off x="8310563" y="6075363"/>
              <a:ext cx="539750" cy="273050"/>
            </a:xfrm>
            <a:custGeom>
              <a:avLst/>
              <a:gdLst>
                <a:gd name="T0" fmla="*/ 130 w 131"/>
                <a:gd name="T1" fmla="*/ 39 h 66"/>
                <a:gd name="T2" fmla="*/ 101 w 131"/>
                <a:gd name="T3" fmla="*/ 8 h 66"/>
                <a:gd name="T4" fmla="*/ 4 w 131"/>
                <a:gd name="T5" fmla="*/ 0 h 66"/>
                <a:gd name="T6" fmla="*/ 1 w 131"/>
                <a:gd name="T7" fmla="*/ 28 h 66"/>
                <a:gd name="T8" fmla="*/ 0 w 131"/>
                <a:gd name="T9" fmla="*/ 56 h 66"/>
                <a:gd name="T10" fmla="*/ 96 w 131"/>
                <a:gd name="T11" fmla="*/ 64 h 66"/>
                <a:gd name="T12" fmla="*/ 130 w 131"/>
                <a:gd name="T13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6">
                  <a:moveTo>
                    <a:pt x="130" y="39"/>
                  </a:moveTo>
                  <a:cubicBezTo>
                    <a:pt x="131" y="23"/>
                    <a:pt x="118" y="9"/>
                    <a:pt x="101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3" y="66"/>
                    <a:pt x="129" y="54"/>
                    <a:pt x="130" y="39"/>
                  </a:cubicBezTo>
                  <a:close/>
                </a:path>
              </a:pathLst>
            </a:custGeom>
            <a:solidFill>
              <a:srgbClr val="93B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8"/>
            <p:cNvSpPr/>
            <p:nvPr/>
          </p:nvSpPr>
          <p:spPr bwMode="auto">
            <a:xfrm>
              <a:off x="5338763" y="5915025"/>
              <a:ext cx="142875" cy="82550"/>
            </a:xfrm>
            <a:custGeom>
              <a:avLst/>
              <a:gdLst>
                <a:gd name="T0" fmla="*/ 4 w 35"/>
                <a:gd name="T1" fmla="*/ 12 h 20"/>
                <a:gd name="T2" fmla="*/ 32 w 35"/>
                <a:gd name="T3" fmla="*/ 20 h 20"/>
                <a:gd name="T4" fmla="*/ 35 w 35"/>
                <a:gd name="T5" fmla="*/ 17 h 20"/>
                <a:gd name="T6" fmla="*/ 26 w 35"/>
                <a:gd name="T7" fmla="*/ 0 h 20"/>
                <a:gd name="T8" fmla="*/ 5 w 35"/>
                <a:gd name="T9" fmla="*/ 3 h 20"/>
                <a:gd name="T10" fmla="*/ 4 w 35"/>
                <a:gd name="T11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0">
                  <a:moveTo>
                    <a:pt x="4" y="12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4" y="18"/>
                    <a:pt x="35" y="17"/>
                  </a:cubicBezTo>
                  <a:cubicBezTo>
                    <a:pt x="31" y="12"/>
                    <a:pt x="28" y="6"/>
                    <a:pt x="26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4"/>
                    <a:pt x="0" y="10"/>
                    <a:pt x="4" y="12"/>
                  </a:cubicBezTo>
                  <a:close/>
                </a:path>
              </a:pathLst>
            </a:custGeom>
            <a:solidFill>
              <a:srgbClr val="2B6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9"/>
            <p:cNvSpPr/>
            <p:nvPr/>
          </p:nvSpPr>
          <p:spPr bwMode="auto">
            <a:xfrm>
              <a:off x="8689976" y="6103938"/>
              <a:ext cx="160338" cy="244475"/>
            </a:xfrm>
            <a:custGeom>
              <a:avLst/>
              <a:gdLst>
                <a:gd name="T0" fmla="*/ 38 w 39"/>
                <a:gd name="T1" fmla="*/ 32 h 59"/>
                <a:gd name="T2" fmla="*/ 9 w 39"/>
                <a:gd name="T3" fmla="*/ 1 h 59"/>
                <a:gd name="T4" fmla="*/ 5 w 39"/>
                <a:gd name="T5" fmla="*/ 0 h 59"/>
                <a:gd name="T6" fmla="*/ 1 w 39"/>
                <a:gd name="T7" fmla="*/ 29 h 59"/>
                <a:gd name="T8" fmla="*/ 0 w 39"/>
                <a:gd name="T9" fmla="*/ 57 h 59"/>
                <a:gd name="T10" fmla="*/ 4 w 39"/>
                <a:gd name="T11" fmla="*/ 57 h 59"/>
                <a:gd name="T12" fmla="*/ 38 w 39"/>
                <a:gd name="T13" fmla="*/ 3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9">
                  <a:moveTo>
                    <a:pt x="38" y="32"/>
                  </a:moveTo>
                  <a:cubicBezTo>
                    <a:pt x="39" y="16"/>
                    <a:pt x="26" y="2"/>
                    <a:pt x="9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9"/>
                    <a:pt x="2" y="19"/>
                    <a:pt x="1" y="29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1" y="59"/>
                    <a:pt x="37" y="47"/>
                    <a:pt x="38" y="32"/>
                  </a:cubicBezTo>
                  <a:close/>
                </a:path>
              </a:pathLst>
            </a:custGeom>
            <a:solidFill>
              <a:srgbClr val="FF7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8529638" y="6091238"/>
              <a:ext cx="65088" cy="239713"/>
            </a:xfrm>
            <a:custGeom>
              <a:avLst/>
              <a:gdLst>
                <a:gd name="T0" fmla="*/ 14 w 16"/>
                <a:gd name="T1" fmla="*/ 29 h 58"/>
                <a:gd name="T2" fmla="*/ 16 w 16"/>
                <a:gd name="T3" fmla="*/ 1 h 58"/>
                <a:gd name="T4" fmla="*/ 4 w 16"/>
                <a:gd name="T5" fmla="*/ 0 h 58"/>
                <a:gd name="T6" fmla="*/ 2 w 16"/>
                <a:gd name="T7" fmla="*/ 28 h 58"/>
                <a:gd name="T8" fmla="*/ 0 w 16"/>
                <a:gd name="T9" fmla="*/ 57 h 58"/>
                <a:gd name="T10" fmla="*/ 12 w 16"/>
                <a:gd name="T11" fmla="*/ 58 h 58"/>
                <a:gd name="T12" fmla="*/ 14 w 16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8">
                  <a:moveTo>
                    <a:pt x="14" y="29"/>
                  </a:moveTo>
                  <a:cubicBezTo>
                    <a:pt x="15" y="20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1"/>
            <p:cNvSpPr/>
            <p:nvPr/>
          </p:nvSpPr>
          <p:spPr bwMode="auto">
            <a:xfrm>
              <a:off x="8418513" y="6083300"/>
              <a:ext cx="65088" cy="234950"/>
            </a:xfrm>
            <a:custGeom>
              <a:avLst/>
              <a:gdLst>
                <a:gd name="T0" fmla="*/ 14 w 16"/>
                <a:gd name="T1" fmla="*/ 29 h 57"/>
                <a:gd name="T2" fmla="*/ 16 w 16"/>
                <a:gd name="T3" fmla="*/ 1 h 57"/>
                <a:gd name="T4" fmla="*/ 4 w 16"/>
                <a:gd name="T5" fmla="*/ 0 h 57"/>
                <a:gd name="T6" fmla="*/ 2 w 16"/>
                <a:gd name="T7" fmla="*/ 28 h 57"/>
                <a:gd name="T8" fmla="*/ 0 w 16"/>
                <a:gd name="T9" fmla="*/ 56 h 57"/>
                <a:gd name="T10" fmla="*/ 12 w 16"/>
                <a:gd name="T11" fmla="*/ 57 h 57"/>
                <a:gd name="T12" fmla="*/ 14 w 16"/>
                <a:gd name="T1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7">
                  <a:moveTo>
                    <a:pt x="14" y="29"/>
                  </a:moveTo>
                  <a:cubicBezTo>
                    <a:pt x="15" y="19"/>
                    <a:pt x="16" y="10"/>
                    <a:pt x="1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8"/>
                    <a:pt x="2" y="28"/>
                  </a:cubicBezTo>
                  <a:cubicBezTo>
                    <a:pt x="1" y="38"/>
                    <a:pt x="0" y="48"/>
                    <a:pt x="0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49"/>
                    <a:pt x="14" y="39"/>
                    <a:pt x="14" y="29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2"/>
            <p:cNvSpPr/>
            <p:nvPr/>
          </p:nvSpPr>
          <p:spPr bwMode="auto">
            <a:xfrm>
              <a:off x="8636001" y="6100763"/>
              <a:ext cx="87313" cy="238125"/>
            </a:xfrm>
            <a:custGeom>
              <a:avLst/>
              <a:gdLst>
                <a:gd name="T0" fmla="*/ 20 w 21"/>
                <a:gd name="T1" fmla="*/ 30 h 58"/>
                <a:gd name="T2" fmla="*/ 21 w 21"/>
                <a:gd name="T3" fmla="*/ 2 h 58"/>
                <a:gd name="T4" fmla="*/ 4 w 21"/>
                <a:gd name="T5" fmla="*/ 0 h 58"/>
                <a:gd name="T6" fmla="*/ 1 w 21"/>
                <a:gd name="T7" fmla="*/ 28 h 58"/>
                <a:gd name="T8" fmla="*/ 0 w 21"/>
                <a:gd name="T9" fmla="*/ 57 h 58"/>
                <a:gd name="T10" fmla="*/ 17 w 21"/>
                <a:gd name="T11" fmla="*/ 58 h 58"/>
                <a:gd name="T12" fmla="*/ 20 w 21"/>
                <a:gd name="T13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8">
                  <a:moveTo>
                    <a:pt x="20" y="30"/>
                  </a:moveTo>
                  <a:cubicBezTo>
                    <a:pt x="20" y="20"/>
                    <a:pt x="21" y="11"/>
                    <a:pt x="2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2" y="19"/>
                    <a:pt x="1" y="28"/>
                  </a:cubicBezTo>
                  <a:cubicBezTo>
                    <a:pt x="0" y="38"/>
                    <a:pt x="0" y="48"/>
                    <a:pt x="0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49"/>
                    <a:pt x="19" y="40"/>
                    <a:pt x="20" y="30"/>
                  </a:cubicBez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3"/>
            <p:cNvSpPr/>
            <p:nvPr/>
          </p:nvSpPr>
          <p:spPr bwMode="auto">
            <a:xfrm>
              <a:off x="8310563" y="6075363"/>
              <a:ext cx="61913" cy="234950"/>
            </a:xfrm>
            <a:custGeom>
              <a:avLst/>
              <a:gdLst>
                <a:gd name="T0" fmla="*/ 11 w 15"/>
                <a:gd name="T1" fmla="*/ 57 h 57"/>
                <a:gd name="T2" fmla="*/ 13 w 15"/>
                <a:gd name="T3" fmla="*/ 29 h 57"/>
                <a:gd name="T4" fmla="*/ 15 w 15"/>
                <a:gd name="T5" fmla="*/ 1 h 57"/>
                <a:gd name="T6" fmla="*/ 4 w 15"/>
                <a:gd name="T7" fmla="*/ 0 h 57"/>
                <a:gd name="T8" fmla="*/ 1 w 15"/>
                <a:gd name="T9" fmla="*/ 28 h 57"/>
                <a:gd name="T10" fmla="*/ 0 w 15"/>
                <a:gd name="T11" fmla="*/ 56 h 57"/>
                <a:gd name="T12" fmla="*/ 11 w 15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7">
                  <a:moveTo>
                    <a:pt x="11" y="57"/>
                  </a:moveTo>
                  <a:cubicBezTo>
                    <a:pt x="12" y="48"/>
                    <a:pt x="13" y="39"/>
                    <a:pt x="13" y="29"/>
                  </a:cubicBezTo>
                  <a:cubicBezTo>
                    <a:pt x="14" y="19"/>
                    <a:pt x="15" y="10"/>
                    <a:pt x="1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9"/>
                    <a:pt x="1" y="18"/>
                    <a:pt x="1" y="28"/>
                  </a:cubicBezTo>
                  <a:cubicBezTo>
                    <a:pt x="0" y="37"/>
                    <a:pt x="0" y="47"/>
                    <a:pt x="0" y="56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6B8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0dc4725-e026-49a7-8730-26d4bcbcbc8f}"/>
</p:tagLst>
</file>

<file path=ppt/theme/theme1.xml><?xml version="1.0" encoding="utf-8"?>
<a:theme xmlns:a="http://schemas.openxmlformats.org/drawingml/2006/main" name="Office 主题​​">
  <a:themeElements>
    <a:clrScheme name="自定义 2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AB2"/>
      </a:accent1>
      <a:accent2>
        <a:srgbClr val="EDCC58"/>
      </a:accent2>
      <a:accent3>
        <a:srgbClr val="2B6F91"/>
      </a:accent3>
      <a:accent4>
        <a:srgbClr val="235A7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4688</Words>
  <Application>WPS 演示</Application>
  <PresentationFormat>宽屏</PresentationFormat>
  <Paragraphs>321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造字工房童心（非商用）常规体</vt:lpstr>
      <vt:lpstr>微软雅黑</vt:lpstr>
      <vt:lpstr>Century Gothic</vt:lpstr>
      <vt:lpstr>Impact</vt:lpstr>
      <vt:lpstr>Calibri</vt:lpstr>
      <vt:lpstr>等线</vt:lpstr>
      <vt:lpstr>Arial Unicode MS</vt:lpstr>
      <vt:lpstr>等线 Light</vt:lpstr>
      <vt:lpstr>Agency FB</vt:lpstr>
      <vt:lpstr>Times New Roman</vt:lpstr>
      <vt:lpstr>Trebuchet MS</vt:lpstr>
      <vt:lpstr>Office 主题​​</vt:lpstr>
      <vt:lpstr>PowerPoint 演示文稿</vt:lpstr>
      <vt:lpstr>PowerPoint 演示文稿</vt:lpstr>
      <vt:lpstr>  VUE框架学习 </vt:lpstr>
      <vt:lpstr>  基本使用</vt:lpstr>
      <vt:lpstr>     模板语法</vt:lpstr>
      <vt:lpstr>PowerPoint 演示文稿</vt:lpstr>
      <vt:lpstr>PowerPoint 演示文稿</vt:lpstr>
      <vt:lpstr>PowerPoint 演示文稿</vt:lpstr>
      <vt:lpstr>PowerPoint 演示文稿</vt:lpstr>
      <vt:lpstr>  	表单</vt:lpstr>
      <vt:lpstr>PowerPoint 演示文稿</vt:lpstr>
      <vt:lpstr>  组件</vt:lpstr>
      <vt:lpstr>PowerPoint 演示文稿</vt:lpstr>
      <vt:lpstr>  	路由</vt:lpstr>
      <vt:lpstr>  ajax</vt:lpstr>
      <vt:lpstr>  vue-cli脚手架</vt:lpstr>
      <vt:lpstr>PowerPoint 演示文稿</vt:lpstr>
      <vt:lpstr>   需求说明及分析</vt:lpstr>
      <vt:lpstr>  模块及设计</vt:lpstr>
      <vt:lpstr>  数据库设计</vt:lpstr>
      <vt:lpstr>  前端开发</vt:lpstr>
      <vt:lpstr>PowerPoint 演示文稿</vt:lpstr>
      <vt:lpstr>PowerPoint 演示文稿</vt:lpstr>
      <vt:lpstr>  	后端开发</vt:lpstr>
      <vt:lpstr>PowerPoint 演示文稿</vt:lpstr>
      <vt:lpstr>  前后端配置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xiaofan Zhou</dc:creator>
  <cp:lastModifiedBy>Cl</cp:lastModifiedBy>
  <cp:revision>12</cp:revision>
  <dcterms:created xsi:type="dcterms:W3CDTF">2019-07-18T09:59:00Z</dcterms:created>
  <dcterms:modified xsi:type="dcterms:W3CDTF">2021-03-28T09:10:00Z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  <property fmtid="{D5CDD505-2E9C-101B-9397-08002B2CF9AE}" pid="3" name="KSOTemplateUUID">
    <vt:lpwstr>v1.0_mb_G3KU6hWRbCpVaQindGoEyw==</vt:lpwstr>
  </property>
</Properties>
</file>